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8" r:id="rId3"/>
    <p:sldId id="262" r:id="rId4"/>
    <p:sldId id="260" r:id="rId5"/>
    <p:sldId id="263" r:id="rId6"/>
    <p:sldId id="261" r:id="rId7"/>
    <p:sldId id="257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0126" autoAdjust="0"/>
    <p:restoredTop sz="94660"/>
  </p:normalViewPr>
  <p:slideViewPr>
    <p:cSldViewPr>
      <p:cViewPr varScale="1">
        <p:scale>
          <a:sx n="148" d="100"/>
          <a:sy n="148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8/7/09</a:t>
            </a:fld>
            <a:endParaRPr lang="en-U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8/7/09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8/7/09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8/7/09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8/7/09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8/7/09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8/7/09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8/7/09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8/7/09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8/7/09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F9FC-E2A3-4C09-B3D0-FE141B8E1E9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7B05-F2E8-419F-A759-7B240D71604A}" type="datetimeFigureOut">
              <a:rPr lang="en-US" smtClean="0"/>
              <a:pPr/>
              <a:t>8/7/09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62F9FC-E2A3-4C09-B3D0-FE141B8E1E9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1A7B05-F2E8-419F-A759-7B240D71604A}" type="datetimeFigureOut">
              <a:rPr lang="en-US" smtClean="0"/>
              <a:pPr/>
              <a:t>8/7/09</a:t>
            </a:fld>
            <a:endParaRPr lang="en-U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62F9FC-E2A3-4C09-B3D0-FE141B8E1E9E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nculacion.udg.mx/catalog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Catálogo de Servicios e Investigación Aplicada. </a:t>
            </a:r>
            <a:r>
              <a:rPr lang="es-ES" dirty="0" err="1" smtClean="0"/>
              <a:t>UdeG</a:t>
            </a:r>
            <a:r>
              <a:rPr lang="es-ES" dirty="0" smtClean="0"/>
              <a:t> 2008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029264"/>
          </a:xfrm>
        </p:spPr>
        <p:txBody>
          <a:bodyPr>
            <a:normAutofit/>
          </a:bodyPr>
          <a:lstStyle/>
          <a:p>
            <a:r>
              <a:rPr lang="es-MX" dirty="0" smtClean="0"/>
              <a:t>Consejo Técnico de </a:t>
            </a:r>
            <a:r>
              <a:rPr lang="es-MX" dirty="0" smtClean="0"/>
              <a:t>Vinculación</a:t>
            </a:r>
          </a:p>
          <a:p>
            <a:r>
              <a:rPr lang="es-MX" dirty="0" smtClean="0"/>
              <a:t>Unidad </a:t>
            </a:r>
            <a:r>
              <a:rPr lang="es-MX" dirty="0" smtClean="0"/>
              <a:t>de Vinculación y </a:t>
            </a:r>
            <a:r>
              <a:rPr lang="es-MX" dirty="0" smtClean="0"/>
              <a:t>Difusión</a:t>
            </a:r>
          </a:p>
          <a:p>
            <a:r>
              <a:rPr lang="es-MX" dirty="0" smtClean="0"/>
              <a:t>Coordinación de Vinculación y Servicio </a:t>
            </a:r>
            <a:r>
              <a:rPr lang="es-MX" dirty="0" smtClean="0"/>
              <a:t>Social</a:t>
            </a:r>
          </a:p>
          <a:p>
            <a:r>
              <a:rPr lang="es-MX" dirty="0" smtClean="0"/>
              <a:t>Vicerrector</a:t>
            </a:r>
            <a:r>
              <a:rPr lang="es-MX" dirty="0" smtClean="0"/>
              <a:t>ía Ejecutiva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Catálogo de Servicios e Investigación Aplicada. U de 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anchor="ctr" anchorCtr="0">
            <a:normAutofit/>
          </a:bodyPr>
          <a:lstStyle/>
          <a:p>
            <a:pPr algn="just">
              <a:buNone/>
            </a:pPr>
            <a:r>
              <a:rPr lang="en-US" dirty="0" smtClean="0"/>
              <a:t>En el caso particular del Catálogo de la Universidad, la información de los servicios y proyectos </a:t>
            </a:r>
            <a:r>
              <a:rPr lang="en-US" dirty="0" smtClean="0"/>
              <a:t>aplicados, </a:t>
            </a:r>
            <a:r>
              <a:rPr lang="en-US" dirty="0" smtClean="0"/>
              <a:t>está siendo registrada directamente en el sistema por</a:t>
            </a:r>
            <a:r>
              <a:rPr lang="en-US" dirty="0" smtClean="0"/>
              <a:t>  </a:t>
            </a:r>
            <a:r>
              <a:rPr lang="en-US" dirty="0" smtClean="0"/>
              <a:t>los académicos de la UdeG.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Los datos </a:t>
            </a:r>
            <a:r>
              <a:rPr lang="en-US" dirty="0" smtClean="0"/>
              <a:t>son </a:t>
            </a:r>
            <a:r>
              <a:rPr lang="en-US" dirty="0" smtClean="0"/>
              <a:t>validados, también en el sistema, por los jefes de </a:t>
            </a:r>
            <a:r>
              <a:rPr lang="en-US" dirty="0" smtClean="0"/>
              <a:t>departamento </a:t>
            </a:r>
            <a:r>
              <a:rPr lang="en-US" dirty="0" smtClean="0"/>
              <a:t>(en el caso de que los registros pertenezcan a un departamento</a:t>
            </a:r>
            <a:r>
              <a:rPr lang="en-US" dirty="0" smtClean="0"/>
              <a:t>), </a:t>
            </a:r>
            <a:r>
              <a:rPr lang="en-US" dirty="0" smtClean="0"/>
              <a:t>o por los secretarios</a:t>
            </a:r>
            <a:r>
              <a:rPr lang="en-US" dirty="0" smtClean="0"/>
              <a:t> acad</a:t>
            </a:r>
            <a:r>
              <a:rPr lang="en-US" dirty="0" smtClean="0"/>
              <a:t>émicos y </a:t>
            </a:r>
            <a:r>
              <a:rPr lang="en-US" dirty="0" smtClean="0"/>
              <a:t>administrativos </a:t>
            </a:r>
            <a:r>
              <a:rPr lang="en-US" dirty="0" smtClean="0"/>
              <a:t>(si el servicio está adscrito a una coordinación)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Catálogo de Servicios e Investigación Aplicada. U de 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anchor="ctr" anchorCtr="0">
            <a:normAutofit/>
          </a:bodyPr>
          <a:lstStyle/>
          <a:p>
            <a:pPr algn="just">
              <a:buNone/>
            </a:pPr>
            <a:r>
              <a:rPr lang="en-US" dirty="0" smtClean="0"/>
              <a:t>L</a:t>
            </a:r>
            <a:r>
              <a:rPr lang="en-US" dirty="0" smtClean="0"/>
              <a:t>os </a:t>
            </a:r>
            <a:r>
              <a:rPr lang="en-US" dirty="0" smtClean="0"/>
              <a:t>académicos participantes en la elaboración del </a:t>
            </a:r>
            <a:r>
              <a:rPr lang="en-US" dirty="0" smtClean="0"/>
              <a:t>Catálogo, </a:t>
            </a:r>
            <a:r>
              <a:rPr lang="en-US" dirty="0" smtClean="0"/>
              <a:t>reciben una constancia de participación en el rubro de vinculación. El documento es expedido con firma también por el mismo software.  </a:t>
            </a:r>
          </a:p>
          <a:p>
            <a:pPr algn="just">
              <a:buNone/>
            </a:pPr>
            <a:r>
              <a:rPr lang="en-US" dirty="0" smtClean="0"/>
              <a:t> </a:t>
            </a:r>
          </a:p>
          <a:p>
            <a:pPr algn="just">
              <a:buNone/>
            </a:pPr>
            <a:r>
              <a:rPr lang="en-US" dirty="0" smtClean="0"/>
              <a:t>Los proyectos y servicios</a:t>
            </a:r>
            <a:r>
              <a:rPr lang="en-US" dirty="0" smtClean="0"/>
              <a:t> avalados </a:t>
            </a:r>
            <a:r>
              <a:rPr lang="en-US" dirty="0" smtClean="0"/>
              <a:t>por</a:t>
            </a:r>
            <a:r>
              <a:rPr lang="en-US" dirty="0" smtClean="0"/>
              <a:t> Jefes de Departamento y Secretar</a:t>
            </a:r>
            <a:r>
              <a:rPr lang="en-US" dirty="0" smtClean="0"/>
              <a:t>ías Académica y Administrativa,</a:t>
            </a:r>
            <a:r>
              <a:rPr lang="en-US" dirty="0" smtClean="0"/>
              <a:t> son </a:t>
            </a:r>
            <a:r>
              <a:rPr lang="en-US" dirty="0" smtClean="0"/>
              <a:t>integrados a los Catálogos de la UdeG y de ANUIES.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Autofit/>
          </a:bodyPr>
          <a:lstStyle/>
          <a:p>
            <a:r>
              <a:rPr lang="es-ES" sz="4000" dirty="0" smtClean="0"/>
              <a:t>Catálogo de Servicios e Investigación Aplicada. U de G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992" t="7324" r="18554" b="1855"/>
          <a:stretch>
            <a:fillRect/>
          </a:stretch>
        </p:blipFill>
        <p:spPr bwMode="auto">
          <a:xfrm>
            <a:off x="2357422" y="1142984"/>
            <a:ext cx="4714908" cy="53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Autofit/>
          </a:bodyPr>
          <a:lstStyle/>
          <a:p>
            <a:r>
              <a:rPr lang="es-ES" sz="4000" dirty="0" smtClean="0"/>
              <a:t>Catálogo de Servicios e Investigación Aplicada. U de G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820" t="8056" r="18554" b="5517"/>
          <a:stretch>
            <a:fillRect/>
          </a:stretch>
        </p:blipFill>
        <p:spPr bwMode="auto">
          <a:xfrm>
            <a:off x="2071670" y="1071546"/>
            <a:ext cx="52210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Autofit/>
          </a:bodyPr>
          <a:lstStyle/>
          <a:p>
            <a:r>
              <a:rPr lang="es-ES" sz="4000" dirty="0" smtClean="0"/>
              <a:t>Catálogo de Servicios e Investigación Aplicada. U de G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406" t="8056" r="18554" b="3320"/>
          <a:stretch>
            <a:fillRect/>
          </a:stretch>
        </p:blipFill>
        <p:spPr bwMode="auto">
          <a:xfrm>
            <a:off x="2571736" y="1071546"/>
            <a:ext cx="511165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Autofit/>
          </a:bodyPr>
          <a:lstStyle/>
          <a:p>
            <a:r>
              <a:rPr lang="es-ES" sz="4000" dirty="0" smtClean="0"/>
              <a:t>Catálogo de Servicios e Investigación Aplicada. U de G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42984"/>
            <a:ext cx="5286412" cy="54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Autofit/>
          </a:bodyPr>
          <a:lstStyle/>
          <a:p>
            <a:r>
              <a:rPr lang="es-ES" sz="4000" dirty="0" smtClean="0"/>
              <a:t>Catálogo de Servicios e Investigación Aplicada. U de G</a:t>
            </a:r>
            <a:endParaRPr lang="en-US" sz="4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71546"/>
            <a:ext cx="490468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Catálogo de Servicios e Investigación Aplicada. </a:t>
            </a:r>
            <a:br>
              <a:rPr lang="es-ES" dirty="0" smtClean="0"/>
            </a:br>
            <a:r>
              <a:rPr lang="es-ES" dirty="0" smtClean="0"/>
              <a:t>U de G 2008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algn="just">
              <a:buNone/>
            </a:pPr>
            <a:r>
              <a:rPr lang="es-MX" dirty="0" smtClean="0"/>
              <a:t>El </a:t>
            </a:r>
            <a:r>
              <a:rPr lang="es-MX" i="1" dirty="0" smtClean="0"/>
              <a:t>Catálogo </a:t>
            </a:r>
            <a:r>
              <a:rPr lang="es-MX" dirty="0" smtClean="0"/>
              <a:t>es una publicación que contiene los servicios que la Universidad de Guadalajara ofrece a la sociedad, así como los proyectos de investigación que tienen una aplicación tecnológica.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Catálogo de Servicios e Investigación Aplicada. </a:t>
            </a:r>
            <a:br>
              <a:rPr lang="es-ES" dirty="0" smtClean="0"/>
            </a:br>
            <a:r>
              <a:rPr lang="es-ES" dirty="0" smtClean="0"/>
              <a:t>U de G 2008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anchor="ctr" anchorCtr="0">
            <a:normAutofit/>
          </a:bodyPr>
          <a:lstStyle/>
          <a:p>
            <a:pPr algn="just">
              <a:buNone/>
            </a:pPr>
            <a:r>
              <a:rPr lang="es-MX" dirty="0" smtClean="0"/>
              <a:t>Tiene como objetivo poner a disposición de todos los sectores de la sociedad, los servicios y los proyectos de investigación aplicada, además de los datos necesarios para solicitarlos.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Catálogo de Servicios e Investigación Aplicada. </a:t>
            </a:r>
            <a:br>
              <a:rPr lang="es-ES" dirty="0" smtClean="0"/>
            </a:br>
            <a:r>
              <a:rPr lang="es-ES" dirty="0" smtClean="0"/>
              <a:t>U de G 2008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anchor="ctr" anchorCtr="0">
            <a:normAutofit/>
          </a:bodyPr>
          <a:lstStyle/>
          <a:p>
            <a:pPr algn="just">
              <a:buNone/>
            </a:pPr>
            <a:r>
              <a:rPr lang="es-MX" dirty="0" smtClean="0"/>
              <a:t>Es</a:t>
            </a:r>
            <a:r>
              <a:rPr lang="es-MX" dirty="0" smtClean="0"/>
              <a:t> </a:t>
            </a:r>
            <a:r>
              <a:rPr lang="es-MX" dirty="0" smtClean="0"/>
              <a:t>elaborado por los miembros del Consejo Técnico de Vinculación (CTV), es decir, por las unidades de vinculación de los centros universitarios, SUV y SEMS, la Unidad de Vinculación y Difusión (UVD) y la Coordinación de Vinculación y Servicio Social (CVSS).</a:t>
            </a:r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Catálogo de Servicios e Investigación Aplicada. </a:t>
            </a:r>
            <a:br>
              <a:rPr lang="es-ES" dirty="0" smtClean="0"/>
            </a:br>
            <a:r>
              <a:rPr lang="es-ES" dirty="0" smtClean="0"/>
              <a:t>U de G 2008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anchor="ctr" anchorCtr="0">
            <a:normAutofit/>
          </a:bodyPr>
          <a:lstStyle/>
          <a:p>
            <a:pPr algn="just">
              <a:buNone/>
            </a:pPr>
            <a:r>
              <a:rPr lang="es-MX" dirty="0" smtClean="0"/>
              <a:t>Para captar los registros del </a:t>
            </a:r>
            <a:r>
              <a:rPr lang="es-MX" i="1" dirty="0" smtClean="0"/>
              <a:t>Catálogo,</a:t>
            </a:r>
            <a:r>
              <a:rPr lang="es-MX" dirty="0" smtClean="0"/>
              <a:t> se elaboraron dos instrumentos electrónicos (uno para proyectos y otro para servicios) anidados en el Sistema de Información de la CVSS, los cuales fueron contestados vía internet por los integrantes del CTV.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Catálogo de Servicios e Investigación Aplicada. </a:t>
            </a:r>
            <a:br>
              <a:rPr lang="es-ES" dirty="0" smtClean="0"/>
            </a:br>
            <a:r>
              <a:rPr lang="es-ES" dirty="0" smtClean="0"/>
              <a:t>U de G 2008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anchor="ctr" anchorCtr="0">
            <a:normAutofit/>
          </a:bodyPr>
          <a:lstStyle/>
          <a:p>
            <a:pPr algn="just">
              <a:buNone/>
            </a:pPr>
            <a:r>
              <a:rPr lang="es-MX" dirty="0" smtClean="0"/>
              <a:t>A partir de allí, se produjeron dos versiones del Catálogo:</a:t>
            </a:r>
          </a:p>
          <a:p>
            <a:pPr algn="just"/>
            <a:r>
              <a:rPr lang="es-MX" dirty="0" smtClean="0"/>
              <a:t>Una versión web. Está disponible desde julio de 2008 y puede ser consultada libremente en la dirección: </a:t>
            </a:r>
            <a:r>
              <a:rPr lang="es-MX" dirty="0" smtClean="0">
                <a:hlinkClick r:id="rId2"/>
              </a:rPr>
              <a:t>www.vinculacion.udg.mx/</a:t>
            </a:r>
            <a:r>
              <a:rPr lang="es-MX" dirty="0" smtClean="0">
                <a:hlinkClick r:id="rId2"/>
              </a:rPr>
              <a:t>catalogo</a:t>
            </a:r>
            <a:endParaRPr lang="es-MX" dirty="0" smtClean="0"/>
          </a:p>
          <a:p>
            <a:pPr algn="just"/>
            <a:r>
              <a:rPr lang="es-MX" dirty="0" smtClean="0"/>
              <a:t>Una versión impresa. Actualmente se encuentra en proceso de impresión. </a:t>
            </a:r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Catálogo de Servicios e Investigación Aplicada. </a:t>
            </a:r>
            <a:br>
              <a:rPr lang="es-ES" dirty="0" smtClean="0"/>
            </a:br>
            <a:r>
              <a:rPr lang="es-ES" dirty="0" smtClean="0"/>
              <a:t>U de G 2008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anchor="ctr" anchorCtr="0">
            <a:normAutofit/>
          </a:bodyPr>
          <a:lstStyle/>
          <a:p>
            <a:pPr algn="just">
              <a:buNone/>
            </a:pPr>
            <a:r>
              <a:rPr lang="es-MX" dirty="0" smtClean="0"/>
              <a:t>Número de registros de servicios: 207</a:t>
            </a:r>
          </a:p>
          <a:p>
            <a:pPr algn="just">
              <a:buNone/>
            </a:pPr>
            <a:r>
              <a:rPr lang="es-MX" dirty="0" smtClean="0"/>
              <a:t>Número de registro de proyectos de investigación: 235</a:t>
            </a:r>
          </a:p>
          <a:p>
            <a:pPr algn="just">
              <a:buNone/>
            </a:pPr>
            <a:r>
              <a:rPr lang="es-MX" dirty="0" smtClean="0"/>
              <a:t>Total de registros: 442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Catálogo de Servicios e Investigación Aplicada.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UdeG </a:t>
            </a:r>
            <a:r>
              <a:rPr lang="es-ES" dirty="0" smtClean="0"/>
              <a:t>2009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257864"/>
          </a:xfrm>
        </p:spPr>
        <p:txBody>
          <a:bodyPr>
            <a:normAutofit/>
          </a:bodyPr>
          <a:lstStyle/>
          <a:p>
            <a:r>
              <a:rPr lang="es-MX" dirty="0" smtClean="0"/>
              <a:t>Consejo Técnico de Vinculación</a:t>
            </a:r>
            <a:r>
              <a:rPr lang="es-MX" dirty="0" smtClean="0"/>
              <a:t> </a:t>
            </a:r>
          </a:p>
          <a:p>
            <a:r>
              <a:rPr lang="es-MX" dirty="0" smtClean="0"/>
              <a:t>Unidad </a:t>
            </a:r>
            <a:r>
              <a:rPr lang="es-MX" dirty="0" smtClean="0"/>
              <a:t>de Vinculación y Difusión</a:t>
            </a:r>
            <a:r>
              <a:rPr lang="es-MX" dirty="0" smtClean="0"/>
              <a:t> </a:t>
            </a:r>
          </a:p>
          <a:p>
            <a:r>
              <a:rPr lang="es-MX" dirty="0" smtClean="0"/>
              <a:t>Coordinación de Vinculación y Servicio </a:t>
            </a:r>
            <a:r>
              <a:rPr lang="es-MX" dirty="0" smtClean="0"/>
              <a:t>Social</a:t>
            </a:r>
          </a:p>
          <a:p>
            <a:r>
              <a:rPr lang="es-MX" dirty="0" smtClean="0"/>
              <a:t>Vicerrector</a:t>
            </a:r>
            <a:r>
              <a:rPr lang="es-MX" dirty="0" smtClean="0"/>
              <a:t>ía Ejecutiva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Catálogo de Servicios e Investigación Aplicada. U de 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anchor="ctr" anchorCtr="0">
            <a:normAutofit/>
          </a:bodyPr>
          <a:lstStyle/>
          <a:p>
            <a:pPr algn="just">
              <a:buNone/>
            </a:pPr>
            <a:r>
              <a:rPr lang="en-US" dirty="0" smtClean="0"/>
              <a:t>A partir del software utilizado para elaborar la versión 2008, la Región Centro Occidente de ANUIES está construyendo el Catálogo Regional de Servicios e Investigación Aplicada 2009.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En este Catálogo se </a:t>
            </a:r>
            <a:r>
              <a:rPr lang="en-US" dirty="0" smtClean="0"/>
              <a:t>incluyen </a:t>
            </a:r>
            <a:r>
              <a:rPr lang="en-US" dirty="0" smtClean="0"/>
              <a:t>los registros de la UdeG.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Actualmente se está considerando crear un catálogo nacional de ANUIES con el sistema de</a:t>
            </a:r>
            <a:r>
              <a:rPr lang="en-US" dirty="0" smtClean="0"/>
              <a:t> software creado en nuestra </a:t>
            </a:r>
            <a:r>
              <a:rPr lang="en-US" dirty="0" smtClean="0"/>
              <a:t>universidad.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708</TotalTime>
  <Words>634</Words>
  <Application>Microsoft Office PowerPoint</Application>
  <PresentationFormat>Presentación en pantalla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Flujo</vt:lpstr>
      <vt:lpstr>Catálogo de Servicios e Investigación Aplicada. UdeG 2008</vt:lpstr>
      <vt:lpstr>Catálogo de Servicios e Investigación Aplicada.  U de G 2008</vt:lpstr>
      <vt:lpstr>Catálogo de Servicios e Investigación Aplicada.  U de G 2008</vt:lpstr>
      <vt:lpstr>Catálogo de Servicios e Investigación Aplicada.  U de G 2008</vt:lpstr>
      <vt:lpstr>Catálogo de Servicios e Investigación Aplicada.  U de G 2008</vt:lpstr>
      <vt:lpstr>Catálogo de Servicios e Investigación Aplicada.  U de G 2008</vt:lpstr>
      <vt:lpstr>Catálogo de Servicios e Investigación Aplicada.  U de G 2008</vt:lpstr>
      <vt:lpstr>Catálogo de Servicios e Investigación Aplicada.  UdeG 2009</vt:lpstr>
      <vt:lpstr>Catálogo de Servicios e Investigación Aplicada. U de G</vt:lpstr>
      <vt:lpstr>Catálogo de Servicios e Investigación Aplicada. U de G</vt:lpstr>
      <vt:lpstr>Catálogo de Servicios e Investigación Aplicada. U de G</vt:lpstr>
      <vt:lpstr>Catálogo de Servicios e Investigación Aplicada. U de G</vt:lpstr>
      <vt:lpstr>Catálogo de Servicios e Investigación Aplicada. U de G</vt:lpstr>
      <vt:lpstr>Catálogo de Servicios e Investigación Aplicada. U de G</vt:lpstr>
      <vt:lpstr>Catálogo de Servicios e Investigación Aplicada. U de G</vt:lpstr>
      <vt:lpstr>Catálogo de Servicios e Investigación Aplicada. U de G</vt:lpstr>
    </vt:vector>
  </TitlesOfParts>
  <Company>vinculacion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Servicios e Investigación Aplicada. UdeG 2008</dc:title>
  <dc:creator>Miguel</dc:creator>
  <cp:lastModifiedBy>Ana Rosa Castellano</cp:lastModifiedBy>
  <cp:revision>38</cp:revision>
  <dcterms:created xsi:type="dcterms:W3CDTF">2009-07-09T00:41:15Z</dcterms:created>
  <dcterms:modified xsi:type="dcterms:W3CDTF">2009-07-09T00:53:22Z</dcterms:modified>
</cp:coreProperties>
</file>