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tiff" ContentType="image/tiff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43"/>
  </p:notesMasterIdLst>
  <p:handoutMasterIdLst>
    <p:handoutMasterId r:id="rId44"/>
  </p:handoutMasterIdLst>
  <p:sldIdLst>
    <p:sldId id="256" r:id="rId2"/>
    <p:sldId id="371" r:id="rId3"/>
    <p:sldId id="370" r:id="rId4"/>
    <p:sldId id="330" r:id="rId5"/>
    <p:sldId id="346" r:id="rId6"/>
    <p:sldId id="375" r:id="rId7"/>
    <p:sldId id="401" r:id="rId8"/>
    <p:sldId id="403" r:id="rId9"/>
    <p:sldId id="393" r:id="rId10"/>
    <p:sldId id="376" r:id="rId11"/>
    <p:sldId id="377" r:id="rId12"/>
    <p:sldId id="374" r:id="rId13"/>
    <p:sldId id="350" r:id="rId14"/>
    <p:sldId id="356" r:id="rId15"/>
    <p:sldId id="380" r:id="rId16"/>
    <p:sldId id="378" r:id="rId17"/>
    <p:sldId id="379" r:id="rId18"/>
    <p:sldId id="381" r:id="rId19"/>
    <p:sldId id="382" r:id="rId20"/>
    <p:sldId id="355" r:id="rId21"/>
    <p:sldId id="353" r:id="rId22"/>
    <p:sldId id="385" r:id="rId23"/>
    <p:sldId id="388" r:id="rId24"/>
    <p:sldId id="258" r:id="rId25"/>
    <p:sldId id="294" r:id="rId26"/>
    <p:sldId id="389" r:id="rId27"/>
    <p:sldId id="391" r:id="rId28"/>
    <p:sldId id="392" r:id="rId29"/>
    <p:sldId id="396" r:id="rId30"/>
    <p:sldId id="399" r:id="rId31"/>
    <p:sldId id="400" r:id="rId32"/>
    <p:sldId id="404" r:id="rId33"/>
    <p:sldId id="395" r:id="rId34"/>
    <p:sldId id="410" r:id="rId35"/>
    <p:sldId id="406" r:id="rId36"/>
    <p:sldId id="408" r:id="rId37"/>
    <p:sldId id="407" r:id="rId38"/>
    <p:sldId id="409" r:id="rId39"/>
    <p:sldId id="405" r:id="rId40"/>
    <p:sldId id="411" r:id="rId41"/>
    <p:sldId id="302" r:id="rId42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213" autoAdjust="0"/>
  </p:normalViewPr>
  <p:slideViewPr>
    <p:cSldViewPr snapToGrid="0" showGuides="1">
      <p:cViewPr>
        <p:scale>
          <a:sx n="75" d="100"/>
          <a:sy n="75" d="100"/>
        </p:scale>
        <p:origin x="-72" y="-46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B946A-0999-0C4F-A28A-2B051BBFD916}" type="doc">
      <dgm:prSet loTypeId="urn:microsoft.com/office/officeart/2005/8/layout/hierarchy3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C5F5B27-2761-BA43-87AB-D120604D5A67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Estrategias</a:t>
          </a:r>
          <a:r>
            <a:rPr lang="en-US" dirty="0" smtClean="0">
              <a:latin typeface="Trebuchet MS"/>
              <a:cs typeface="Trebuchet MS"/>
            </a:rPr>
            <a:t> de </a:t>
          </a:r>
          <a:r>
            <a:rPr lang="en-US" dirty="0" err="1" smtClean="0">
              <a:latin typeface="Trebuchet MS"/>
              <a:cs typeface="Trebuchet MS"/>
            </a:rPr>
            <a:t>trabajo</a:t>
          </a:r>
          <a:endParaRPr lang="en-US" dirty="0">
            <a:latin typeface="Trebuchet MS"/>
            <a:cs typeface="Trebuchet MS"/>
          </a:endParaRPr>
        </a:p>
      </dgm:t>
    </dgm:pt>
    <dgm:pt modelId="{C01F29E7-9ADA-BA45-83B8-5353AAD8CC17}" type="parTrans" cxnId="{A32842F2-B765-7E43-BC1B-D4B7318CDC3B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580D5097-5EDB-DF40-9B93-E2A672C4B57A}" type="sibTrans" cxnId="{A32842F2-B765-7E43-BC1B-D4B7318CDC3B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D0F41115-8528-E74F-8997-74DBABE715FD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Tipología</a:t>
          </a:r>
          <a:r>
            <a:rPr lang="en-US" dirty="0" smtClean="0">
              <a:latin typeface="Trebuchet MS"/>
              <a:cs typeface="Trebuchet MS"/>
            </a:rPr>
            <a:t> web  en la </a:t>
          </a:r>
          <a:r>
            <a:rPr lang="en-US" dirty="0" err="1" smtClean="0">
              <a:latin typeface="Trebuchet MS"/>
              <a:cs typeface="Trebuchet MS"/>
            </a:rPr>
            <a:t>U.de</a:t>
          </a:r>
          <a:r>
            <a:rPr lang="en-US" dirty="0" smtClean="0">
              <a:latin typeface="Trebuchet MS"/>
              <a:cs typeface="Trebuchet MS"/>
            </a:rPr>
            <a:t> G.</a:t>
          </a:r>
          <a:endParaRPr lang="en-US" dirty="0">
            <a:latin typeface="Trebuchet MS"/>
            <a:cs typeface="Trebuchet MS"/>
          </a:endParaRPr>
        </a:p>
      </dgm:t>
    </dgm:pt>
    <dgm:pt modelId="{2CD2B468-B0D9-E049-A68F-7F18DCBB7E53}" type="parTrans" cxnId="{815F4593-B364-2947-A385-F395DC8A05ED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92722213-9C97-2F46-9636-5F783C669AE7}" type="sibTrans" cxnId="{815F4593-B364-2947-A385-F395DC8A05ED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6E729AD4-7837-854E-922F-D89514924BB8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Comité</a:t>
          </a:r>
          <a:r>
            <a:rPr lang="en-US" dirty="0" smtClean="0">
              <a:latin typeface="Trebuchet MS"/>
              <a:cs typeface="Trebuchet MS"/>
            </a:rPr>
            <a:t> web</a:t>
          </a:r>
          <a:endParaRPr lang="en-US" dirty="0">
            <a:latin typeface="Trebuchet MS"/>
            <a:cs typeface="Trebuchet MS"/>
          </a:endParaRPr>
        </a:p>
      </dgm:t>
    </dgm:pt>
    <dgm:pt modelId="{E6B2780B-62AF-2B42-9875-C224291C88F6}" type="parTrans" cxnId="{1262117E-95CF-0746-A620-FCCC6DE59CA4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61643866-96A6-7642-885B-CC897CF48BA3}" type="sibTrans" cxnId="{1262117E-95CF-0746-A620-FCCC6DE59CA4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51CE8651-3C88-2840-846D-2C6C08434EA4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Planeación</a:t>
          </a:r>
          <a:r>
            <a:rPr lang="en-US" dirty="0" smtClean="0">
              <a:latin typeface="Trebuchet MS"/>
              <a:cs typeface="Trebuchet MS"/>
            </a:rPr>
            <a:t> de un </a:t>
          </a:r>
          <a:r>
            <a:rPr lang="en-US" dirty="0" err="1" smtClean="0">
              <a:latin typeface="Trebuchet MS"/>
              <a:cs typeface="Trebuchet MS"/>
            </a:rPr>
            <a:t>proyecto</a:t>
          </a:r>
          <a:r>
            <a:rPr lang="en-US" dirty="0" smtClean="0">
              <a:latin typeface="Trebuchet MS"/>
              <a:cs typeface="Trebuchet MS"/>
            </a:rPr>
            <a:t> web</a:t>
          </a:r>
          <a:endParaRPr lang="en-US" dirty="0">
            <a:latin typeface="Trebuchet MS"/>
            <a:cs typeface="Trebuchet MS"/>
          </a:endParaRPr>
        </a:p>
      </dgm:t>
    </dgm:pt>
    <dgm:pt modelId="{B36AD445-C073-D847-9545-D72518AC7F58}" type="parTrans" cxnId="{D903A7B0-1A53-8548-BDCF-3BE4428C5D73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7BD7D750-4106-734E-8E6B-9844F692ED6D}" type="sibTrans" cxnId="{D903A7B0-1A53-8548-BDCF-3BE4428C5D73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2DE007C5-0BC8-1747-A414-02ECCB4E9877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Consideraciones</a:t>
          </a:r>
          <a:r>
            <a:rPr lang="en-US" dirty="0" smtClean="0">
              <a:latin typeface="Trebuchet MS"/>
              <a:cs typeface="Trebuchet MS"/>
            </a:rPr>
            <a:t> </a:t>
          </a:r>
          <a:r>
            <a:rPr lang="en-US" dirty="0" err="1" smtClean="0">
              <a:latin typeface="Trebuchet MS"/>
              <a:cs typeface="Trebuchet MS"/>
            </a:rPr>
            <a:t>preliminares</a:t>
          </a:r>
          <a:endParaRPr lang="en-US" dirty="0">
            <a:latin typeface="Trebuchet MS"/>
            <a:cs typeface="Trebuchet MS"/>
          </a:endParaRPr>
        </a:p>
      </dgm:t>
    </dgm:pt>
    <dgm:pt modelId="{39AE3F40-BE8B-5E41-A0AF-2403F247294F}" type="parTrans" cxnId="{AFC90A92-EDC3-294B-A05C-95E7A7A9EED6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5791F62B-6D44-0946-9A8D-EED515AEDD8D}" type="sibTrans" cxnId="{AFC90A92-EDC3-294B-A05C-95E7A7A9EED6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6D7C4FFD-6E59-2A4D-8F54-0E2BA9FA00CC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Arquitectura</a:t>
          </a:r>
          <a:r>
            <a:rPr lang="en-US" dirty="0" smtClean="0">
              <a:latin typeface="Trebuchet MS"/>
              <a:cs typeface="Trebuchet MS"/>
            </a:rPr>
            <a:t> de </a:t>
          </a:r>
          <a:r>
            <a:rPr lang="en-US" dirty="0" err="1" smtClean="0">
              <a:latin typeface="Trebuchet MS"/>
              <a:cs typeface="Trebuchet MS"/>
            </a:rPr>
            <a:t>información</a:t>
          </a:r>
          <a:endParaRPr lang="en-US" dirty="0">
            <a:latin typeface="Trebuchet MS"/>
            <a:cs typeface="Trebuchet MS"/>
          </a:endParaRPr>
        </a:p>
      </dgm:t>
    </dgm:pt>
    <dgm:pt modelId="{72DA5740-E9A9-2A44-9A88-8234EFC9A166}" type="parTrans" cxnId="{8F501DF0-3634-B342-8F04-D62D6B29D362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2561C14B-E23E-1F4E-AFB2-DB1848C6270F}" type="sibTrans" cxnId="{8F501DF0-3634-B342-8F04-D62D6B29D362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16F2F6D2-ABAF-9541-A15C-D06B7FD41854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Desarrollo</a:t>
          </a:r>
          <a:endParaRPr lang="en-US" dirty="0">
            <a:latin typeface="Trebuchet MS"/>
            <a:cs typeface="Trebuchet MS"/>
          </a:endParaRPr>
        </a:p>
      </dgm:t>
    </dgm:pt>
    <dgm:pt modelId="{F9814545-AEFE-694A-83CD-BA8FE9ED8628}" type="parTrans" cxnId="{0842B939-8C68-CC41-B463-5103FA63DCF9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1156B4C4-E451-C640-AFC0-F6829D2643D0}" type="sibTrans" cxnId="{0842B939-8C68-CC41-B463-5103FA63DCF9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251F00D6-1AFF-694A-B49C-4B7FA02B11DE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Operación</a:t>
          </a:r>
          <a:endParaRPr lang="en-US" dirty="0">
            <a:latin typeface="Trebuchet MS"/>
            <a:cs typeface="Trebuchet MS"/>
          </a:endParaRPr>
        </a:p>
      </dgm:t>
    </dgm:pt>
    <dgm:pt modelId="{14A23A56-0DB2-B44C-A082-B4F9C7BD4DC4}" type="parTrans" cxnId="{F59C215C-F49B-2C47-AE2F-75A1D9D5E694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2131A4AB-B5B5-DA49-98B2-5D225CFDDD23}" type="sibTrans" cxnId="{F59C215C-F49B-2C47-AE2F-75A1D9D5E694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BD7E868E-9C98-0A48-8441-FD244164CE89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Definiciones</a:t>
          </a:r>
          <a:r>
            <a:rPr lang="en-US" dirty="0" smtClean="0">
              <a:latin typeface="Trebuchet MS"/>
              <a:cs typeface="Trebuchet MS"/>
            </a:rPr>
            <a:t> </a:t>
          </a:r>
          <a:r>
            <a:rPr lang="en-US" dirty="0" err="1" smtClean="0">
              <a:latin typeface="Trebuchet MS"/>
              <a:cs typeface="Trebuchet MS"/>
            </a:rPr>
            <a:t>preliminares</a:t>
          </a:r>
          <a:endParaRPr lang="en-US" dirty="0">
            <a:latin typeface="Trebuchet MS"/>
            <a:cs typeface="Trebuchet MS"/>
          </a:endParaRPr>
        </a:p>
      </dgm:t>
    </dgm:pt>
    <dgm:pt modelId="{4E72390C-D7FD-BF41-91EA-BDD41C3DD517}" type="parTrans" cxnId="{7EE6E4B6-3F39-374A-8DE1-1A0D2B57C8B1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3DE3AC9E-A889-DF4F-9507-F69CC75A144D}" type="sibTrans" cxnId="{7EE6E4B6-3F39-374A-8DE1-1A0D2B57C8B1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D8518AC4-FE10-A74F-8E72-CFC5F934C343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Contenido</a:t>
          </a:r>
          <a:endParaRPr lang="en-US" dirty="0">
            <a:latin typeface="Trebuchet MS"/>
            <a:cs typeface="Trebuchet MS"/>
          </a:endParaRPr>
        </a:p>
      </dgm:t>
    </dgm:pt>
    <dgm:pt modelId="{2142186F-8BE1-804E-A0A5-74E6B2755E12}" type="parTrans" cxnId="{7A67FB65-7DEA-BA4D-B0B5-7D54C3144923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D41E68AD-F280-E64D-B7F8-DC6BA23BE44E}" type="sibTrans" cxnId="{7A67FB65-7DEA-BA4D-B0B5-7D54C3144923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C82720C7-2D76-9F4B-9621-BA1E91C59286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Políticas</a:t>
          </a:r>
          <a:endParaRPr lang="en-US" dirty="0">
            <a:latin typeface="Trebuchet MS"/>
            <a:cs typeface="Trebuchet MS"/>
          </a:endParaRPr>
        </a:p>
      </dgm:t>
    </dgm:pt>
    <dgm:pt modelId="{4DC41134-21D3-FE4E-AF9C-8B5DFCD0694C}" type="parTrans" cxnId="{B4F4405B-DB30-F348-86DF-72C8E93F69E3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21ECC4C7-B09E-C94A-9EA2-6B4434D0F0C0}" type="sibTrans" cxnId="{B4F4405B-DB30-F348-86DF-72C8E93F69E3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5D524671-3D9C-5248-8E79-074D203D3D23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Estándares</a:t>
          </a:r>
          <a:endParaRPr lang="en-US" dirty="0">
            <a:latin typeface="Trebuchet MS"/>
            <a:cs typeface="Trebuchet MS"/>
          </a:endParaRPr>
        </a:p>
      </dgm:t>
    </dgm:pt>
    <dgm:pt modelId="{33EAC23D-0F8B-9743-ACD8-51680C7D6359}" type="parTrans" cxnId="{DBEA0925-84C2-CF40-B3F5-47AF6025472B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C307366A-0590-D046-95A7-BDD5AD0FDB39}" type="sibTrans" cxnId="{DBEA0925-84C2-CF40-B3F5-47AF6025472B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EA5E2D57-E3C6-D942-877B-E529013DF5BB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Usabilidad</a:t>
          </a:r>
          <a:r>
            <a:rPr lang="en-US" dirty="0" smtClean="0">
              <a:latin typeface="Trebuchet MS"/>
              <a:cs typeface="Trebuchet MS"/>
            </a:rPr>
            <a:t> </a:t>
          </a:r>
          <a:endParaRPr lang="en-US" dirty="0">
            <a:latin typeface="Trebuchet MS"/>
            <a:cs typeface="Trebuchet MS"/>
          </a:endParaRPr>
        </a:p>
      </dgm:t>
    </dgm:pt>
    <dgm:pt modelId="{04A4BFE3-C333-0049-A712-7079A01342D0}" type="parTrans" cxnId="{0CBAC19C-E448-D54B-9283-89ABE9ECD4F0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2A223313-B3F5-E241-94C3-29E40AF19F32}" type="sibTrans" cxnId="{0CBAC19C-E448-D54B-9283-89ABE9ECD4F0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7C0C899A-142A-1745-9C84-48FDD0D49D4B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Accesibilidad</a:t>
          </a:r>
          <a:endParaRPr lang="en-US" dirty="0">
            <a:latin typeface="Trebuchet MS"/>
            <a:cs typeface="Trebuchet MS"/>
          </a:endParaRPr>
        </a:p>
      </dgm:t>
    </dgm:pt>
    <dgm:pt modelId="{F5A1C6D2-6778-C34B-9704-C941B901539F}" type="parTrans" cxnId="{E1431FAF-969F-9842-915D-EE825925EEFF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9C1E9901-094C-814B-B5D7-8C2E86AE9037}" type="sibTrans" cxnId="{E1431FAF-969F-9842-915D-EE825925EEFF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260DF068-64DC-5E40-AAA6-77A064DEC956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Modelo</a:t>
          </a:r>
          <a:r>
            <a:rPr lang="en-US" dirty="0" smtClean="0">
              <a:latin typeface="Trebuchet MS"/>
              <a:cs typeface="Trebuchet MS"/>
            </a:rPr>
            <a:t> de 3 </a:t>
          </a:r>
          <a:r>
            <a:rPr lang="en-US" dirty="0" err="1" smtClean="0">
              <a:latin typeface="Trebuchet MS"/>
              <a:cs typeface="Trebuchet MS"/>
            </a:rPr>
            <a:t>capas</a:t>
          </a:r>
          <a:endParaRPr lang="en-US" dirty="0">
            <a:latin typeface="Trebuchet MS"/>
            <a:cs typeface="Trebuchet MS"/>
          </a:endParaRPr>
        </a:p>
      </dgm:t>
    </dgm:pt>
    <dgm:pt modelId="{C49C7642-B4DF-B542-8C21-461CFC0D0882}" type="parTrans" cxnId="{2965410F-A4BB-B44A-995C-82E922004A33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CA4649EA-D4AF-6943-8D1F-7CEE3C69406F}" type="sibTrans" cxnId="{2965410F-A4BB-B44A-995C-82E922004A33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07A2B22A-94CD-B849-BFFA-9094EB584E30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Imagen</a:t>
          </a:r>
          <a:r>
            <a:rPr lang="en-US" dirty="0" smtClean="0">
              <a:latin typeface="Trebuchet MS"/>
              <a:cs typeface="Trebuchet MS"/>
            </a:rPr>
            <a:t> </a:t>
          </a:r>
          <a:r>
            <a:rPr lang="en-US" dirty="0" err="1" smtClean="0">
              <a:latin typeface="Trebuchet MS"/>
              <a:cs typeface="Trebuchet MS"/>
            </a:rPr>
            <a:t>instiucional</a:t>
          </a:r>
          <a:endParaRPr lang="en-US" dirty="0">
            <a:latin typeface="Trebuchet MS"/>
            <a:cs typeface="Trebuchet MS"/>
          </a:endParaRPr>
        </a:p>
      </dgm:t>
    </dgm:pt>
    <dgm:pt modelId="{76C9CDB6-138A-E44B-A77A-856BD418A28C}" type="parTrans" cxnId="{F5A91E36-4435-364A-8899-D2DFCF548246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EC4F0C01-7A7E-0847-A2BB-889978C6E592}" type="sibTrans" cxnId="{F5A91E36-4435-364A-8899-D2DFCF548246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4C1F4F15-2002-1047-A3CB-FB71D4903968}">
      <dgm:prSet phldrT="[Text]"/>
      <dgm:spPr/>
      <dgm:t>
        <a:bodyPr/>
        <a:lstStyle/>
        <a:p>
          <a:r>
            <a:rPr lang="en-US" dirty="0" smtClean="0">
              <a:latin typeface="Trebuchet MS"/>
              <a:cs typeface="Trebuchet MS"/>
            </a:rPr>
            <a:t>CMS	</a:t>
          </a:r>
          <a:endParaRPr lang="en-US" dirty="0">
            <a:latin typeface="Trebuchet MS"/>
            <a:cs typeface="Trebuchet MS"/>
          </a:endParaRPr>
        </a:p>
      </dgm:t>
    </dgm:pt>
    <dgm:pt modelId="{5DB38A50-08AF-6941-A7A8-C75BC7466369}" type="parTrans" cxnId="{21E395CF-24D3-D048-9AD3-711D324AA2B0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9DB08049-9DBC-B14F-BFEF-E2DC82540EF0}" type="sibTrans" cxnId="{21E395CF-24D3-D048-9AD3-711D324AA2B0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2ECE85D8-FD39-2C44-A825-EA68B40D198B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Reportes</a:t>
          </a:r>
          <a:r>
            <a:rPr lang="en-US" dirty="0" smtClean="0">
              <a:latin typeface="Trebuchet MS"/>
              <a:cs typeface="Trebuchet MS"/>
            </a:rPr>
            <a:t> </a:t>
          </a:r>
          <a:r>
            <a:rPr lang="en-US" dirty="0" err="1" smtClean="0">
              <a:latin typeface="Trebuchet MS"/>
              <a:cs typeface="Trebuchet MS"/>
            </a:rPr>
            <a:t>y</a:t>
          </a:r>
          <a:r>
            <a:rPr lang="en-US" dirty="0" smtClean="0">
              <a:latin typeface="Trebuchet MS"/>
              <a:cs typeface="Trebuchet MS"/>
            </a:rPr>
            <a:t> </a:t>
          </a:r>
          <a:r>
            <a:rPr lang="en-US" dirty="0" err="1" smtClean="0">
              <a:latin typeface="Trebuchet MS"/>
              <a:cs typeface="Trebuchet MS"/>
            </a:rPr>
            <a:t>estadísticas</a:t>
          </a:r>
          <a:endParaRPr lang="en-US" dirty="0">
            <a:latin typeface="Trebuchet MS"/>
            <a:cs typeface="Trebuchet MS"/>
          </a:endParaRPr>
        </a:p>
      </dgm:t>
    </dgm:pt>
    <dgm:pt modelId="{1E44B05D-DBD8-3343-BF3C-FAB9573C2B42}" type="parTrans" cxnId="{34733DA3-3295-9C45-BB67-F17ABF9EA273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29441B2F-060E-E94C-8C3A-D5F1BDFFCC11}" type="sibTrans" cxnId="{34733DA3-3295-9C45-BB67-F17ABF9EA273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154BED67-AB18-1241-A88A-16FD45B19605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Documentación</a:t>
          </a:r>
          <a:r>
            <a:rPr lang="en-US" dirty="0" smtClean="0">
              <a:latin typeface="Trebuchet MS"/>
              <a:cs typeface="Trebuchet MS"/>
            </a:rPr>
            <a:t> de </a:t>
          </a:r>
          <a:r>
            <a:rPr lang="en-US" dirty="0" err="1" smtClean="0">
              <a:latin typeface="Trebuchet MS"/>
              <a:cs typeface="Trebuchet MS"/>
            </a:rPr>
            <a:t>procesos</a:t>
          </a:r>
          <a:endParaRPr lang="en-US" dirty="0">
            <a:latin typeface="Trebuchet MS"/>
            <a:cs typeface="Trebuchet MS"/>
          </a:endParaRPr>
        </a:p>
      </dgm:t>
    </dgm:pt>
    <dgm:pt modelId="{236BD428-EB70-F74D-973C-69449D7CF6E6}" type="parTrans" cxnId="{10190AE8-EA74-6E44-8840-F0802CB8E63B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1CF914C8-62AB-1B4B-905A-A624F6E09E8F}" type="sibTrans" cxnId="{10190AE8-EA74-6E44-8840-F0802CB8E63B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6CFA9363-4807-3942-AFD3-E43A0A67AC1D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Archivo</a:t>
          </a:r>
          <a:endParaRPr lang="en-US" dirty="0">
            <a:latin typeface="Trebuchet MS"/>
            <a:cs typeface="Trebuchet MS"/>
          </a:endParaRPr>
        </a:p>
      </dgm:t>
    </dgm:pt>
    <dgm:pt modelId="{8375E1B0-2F34-8147-A81B-ACBFC00C65FB}" type="parTrans" cxnId="{B458A575-3FB5-504D-84EB-14DE915A2B79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FCF83445-4386-064D-BF99-481A0B3B7EA4}" type="sibTrans" cxnId="{B458A575-3FB5-504D-84EB-14DE915A2B79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63F7EDCB-2597-AA48-B01C-6D90DB1942F9}">
      <dgm:prSet phldrT="[Text]"/>
      <dgm:spPr/>
      <dgm:t>
        <a:bodyPr/>
        <a:lstStyle/>
        <a:p>
          <a:r>
            <a:rPr lang="en-US" dirty="0" err="1" smtClean="0">
              <a:latin typeface="Trebuchet MS"/>
              <a:cs typeface="Trebuchet MS"/>
            </a:rPr>
            <a:t>Actualización</a:t>
          </a:r>
          <a:r>
            <a:rPr lang="en-US" dirty="0" smtClean="0">
              <a:latin typeface="Trebuchet MS"/>
              <a:cs typeface="Trebuchet MS"/>
            </a:rPr>
            <a:t> </a:t>
          </a:r>
          <a:r>
            <a:rPr lang="en-US" dirty="0" err="1" smtClean="0">
              <a:latin typeface="Trebuchet MS"/>
              <a:cs typeface="Trebuchet MS"/>
            </a:rPr>
            <a:t>y</a:t>
          </a:r>
          <a:r>
            <a:rPr lang="en-US" dirty="0" smtClean="0">
              <a:latin typeface="Trebuchet MS"/>
              <a:cs typeface="Trebuchet MS"/>
            </a:rPr>
            <a:t> </a:t>
          </a:r>
          <a:r>
            <a:rPr lang="en-US" dirty="0" err="1" smtClean="0">
              <a:latin typeface="Trebuchet MS"/>
              <a:cs typeface="Trebuchet MS"/>
            </a:rPr>
            <a:t>seguridad</a:t>
          </a:r>
          <a:endParaRPr lang="en-US" dirty="0">
            <a:latin typeface="Trebuchet MS"/>
            <a:cs typeface="Trebuchet MS"/>
          </a:endParaRPr>
        </a:p>
      </dgm:t>
    </dgm:pt>
    <dgm:pt modelId="{17C8C336-3FB8-E84E-BFBC-7D66D1405E50}" type="parTrans" cxnId="{CE74A949-F160-4A49-8D62-141D4C237E91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8EB1513E-8464-2941-B2DA-71699E1022F5}" type="sibTrans" cxnId="{CE74A949-F160-4A49-8D62-141D4C237E91}">
      <dgm:prSet/>
      <dgm:spPr/>
      <dgm:t>
        <a:bodyPr/>
        <a:lstStyle/>
        <a:p>
          <a:endParaRPr lang="en-US">
            <a:latin typeface="Trebuchet MS"/>
            <a:cs typeface="Trebuchet MS"/>
          </a:endParaRPr>
        </a:p>
      </dgm:t>
    </dgm:pt>
    <dgm:pt modelId="{6C65125C-C42E-E04F-9061-E4CC460DDAFD}" type="pres">
      <dgm:prSet presAssocID="{D68B946A-0999-0C4F-A28A-2B051BBFD9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E42E0C-B0EE-A844-88BE-B5C61706302A}" type="pres">
      <dgm:prSet presAssocID="{EC5F5B27-2761-BA43-87AB-D120604D5A67}" presName="root" presStyleCnt="0"/>
      <dgm:spPr/>
      <dgm:t>
        <a:bodyPr/>
        <a:lstStyle/>
        <a:p>
          <a:endParaRPr lang="es-ES_tradnl"/>
        </a:p>
      </dgm:t>
    </dgm:pt>
    <dgm:pt modelId="{86460A15-C6A2-7949-AAF3-BC4F56F13A70}" type="pres">
      <dgm:prSet presAssocID="{EC5F5B27-2761-BA43-87AB-D120604D5A67}" presName="rootComposite" presStyleCnt="0"/>
      <dgm:spPr/>
      <dgm:t>
        <a:bodyPr/>
        <a:lstStyle/>
        <a:p>
          <a:endParaRPr lang="es-ES_tradnl"/>
        </a:p>
      </dgm:t>
    </dgm:pt>
    <dgm:pt modelId="{8F9A3946-CDC6-DE49-B039-802D41D29F7E}" type="pres">
      <dgm:prSet presAssocID="{EC5F5B27-2761-BA43-87AB-D120604D5A67}" presName="rootText" presStyleLbl="node1" presStyleIdx="0" presStyleCnt="4"/>
      <dgm:spPr/>
      <dgm:t>
        <a:bodyPr/>
        <a:lstStyle/>
        <a:p>
          <a:endParaRPr lang="en-US"/>
        </a:p>
      </dgm:t>
    </dgm:pt>
    <dgm:pt modelId="{3EB44EF8-E980-5748-A341-D4B93B0C61A0}" type="pres">
      <dgm:prSet presAssocID="{EC5F5B27-2761-BA43-87AB-D120604D5A67}" presName="rootConnector" presStyleLbl="node1" presStyleIdx="0" presStyleCnt="4"/>
      <dgm:spPr/>
      <dgm:t>
        <a:bodyPr/>
        <a:lstStyle/>
        <a:p>
          <a:endParaRPr lang="en-US"/>
        </a:p>
      </dgm:t>
    </dgm:pt>
    <dgm:pt modelId="{C76A5868-B205-F342-B207-73D78EC2A619}" type="pres">
      <dgm:prSet presAssocID="{EC5F5B27-2761-BA43-87AB-D120604D5A67}" presName="childShape" presStyleCnt="0"/>
      <dgm:spPr/>
      <dgm:t>
        <a:bodyPr/>
        <a:lstStyle/>
        <a:p>
          <a:endParaRPr lang="es-ES_tradnl"/>
        </a:p>
      </dgm:t>
    </dgm:pt>
    <dgm:pt modelId="{161FDCFE-4087-3448-9957-B46141F6EE73}" type="pres">
      <dgm:prSet presAssocID="{4E72390C-D7FD-BF41-91EA-BDD41C3DD517}" presName="Name13" presStyleLbl="parChTrans1D2" presStyleIdx="0" presStyleCnt="17"/>
      <dgm:spPr/>
      <dgm:t>
        <a:bodyPr/>
        <a:lstStyle/>
        <a:p>
          <a:endParaRPr lang="en-US"/>
        </a:p>
      </dgm:t>
    </dgm:pt>
    <dgm:pt modelId="{A48D53D1-8A09-2A42-9055-C0D93688EE30}" type="pres">
      <dgm:prSet presAssocID="{BD7E868E-9C98-0A48-8441-FD244164CE89}" presName="childText" presStyleLbl="bgAcc1" presStyleIdx="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EAB7-824E-C74B-8B11-24791811933A}" type="pres">
      <dgm:prSet presAssocID="{2CD2B468-B0D9-E049-A68F-7F18DCBB7E53}" presName="Name13" presStyleLbl="parChTrans1D2" presStyleIdx="1" presStyleCnt="17"/>
      <dgm:spPr/>
      <dgm:t>
        <a:bodyPr/>
        <a:lstStyle/>
        <a:p>
          <a:endParaRPr lang="en-US"/>
        </a:p>
      </dgm:t>
    </dgm:pt>
    <dgm:pt modelId="{31592C62-305D-744C-9AF5-9C087DCAB48F}" type="pres">
      <dgm:prSet presAssocID="{D0F41115-8528-E74F-8997-74DBABE715FD}" presName="childText" presStyleLbl="bgAcc1" presStyleIdx="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6405A-92C3-EB4D-9FEB-9963CABF8B78}" type="pres">
      <dgm:prSet presAssocID="{E6B2780B-62AF-2B42-9875-C224291C88F6}" presName="Name13" presStyleLbl="parChTrans1D2" presStyleIdx="2" presStyleCnt="17"/>
      <dgm:spPr/>
      <dgm:t>
        <a:bodyPr/>
        <a:lstStyle/>
        <a:p>
          <a:endParaRPr lang="en-US"/>
        </a:p>
      </dgm:t>
    </dgm:pt>
    <dgm:pt modelId="{4DA9A56A-D05A-8F43-83E2-CC3BE874CEA4}" type="pres">
      <dgm:prSet presAssocID="{6E729AD4-7837-854E-922F-D89514924BB8}" presName="childText" presStyleLbl="bgAcc1" presStyleIdx="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8329E7-A96F-A44B-80AF-57C75684EC08}" type="pres">
      <dgm:prSet presAssocID="{51CE8651-3C88-2840-846D-2C6C08434EA4}" presName="root" presStyleCnt="0"/>
      <dgm:spPr/>
      <dgm:t>
        <a:bodyPr/>
        <a:lstStyle/>
        <a:p>
          <a:endParaRPr lang="es-ES_tradnl"/>
        </a:p>
      </dgm:t>
    </dgm:pt>
    <dgm:pt modelId="{5317DC26-86E3-7145-B4F1-D5F2E21828D5}" type="pres">
      <dgm:prSet presAssocID="{51CE8651-3C88-2840-846D-2C6C08434EA4}" presName="rootComposite" presStyleCnt="0"/>
      <dgm:spPr/>
      <dgm:t>
        <a:bodyPr/>
        <a:lstStyle/>
        <a:p>
          <a:endParaRPr lang="es-ES_tradnl"/>
        </a:p>
      </dgm:t>
    </dgm:pt>
    <dgm:pt modelId="{D427BEF3-705E-9542-B113-C1BC65B42E8C}" type="pres">
      <dgm:prSet presAssocID="{51CE8651-3C88-2840-846D-2C6C08434EA4}" presName="rootText" presStyleLbl="node1" presStyleIdx="1" presStyleCnt="4"/>
      <dgm:spPr/>
      <dgm:t>
        <a:bodyPr/>
        <a:lstStyle/>
        <a:p>
          <a:endParaRPr lang="en-US"/>
        </a:p>
      </dgm:t>
    </dgm:pt>
    <dgm:pt modelId="{5EC19E7B-049E-9C48-AB04-A5D16B3D575C}" type="pres">
      <dgm:prSet presAssocID="{51CE8651-3C88-2840-846D-2C6C08434EA4}" presName="rootConnector" presStyleLbl="node1" presStyleIdx="1" presStyleCnt="4"/>
      <dgm:spPr/>
      <dgm:t>
        <a:bodyPr/>
        <a:lstStyle/>
        <a:p>
          <a:endParaRPr lang="en-US"/>
        </a:p>
      </dgm:t>
    </dgm:pt>
    <dgm:pt modelId="{CFFFE876-3811-144F-B118-853673A53B1C}" type="pres">
      <dgm:prSet presAssocID="{51CE8651-3C88-2840-846D-2C6C08434EA4}" presName="childShape" presStyleCnt="0"/>
      <dgm:spPr/>
      <dgm:t>
        <a:bodyPr/>
        <a:lstStyle/>
        <a:p>
          <a:endParaRPr lang="es-ES_tradnl"/>
        </a:p>
      </dgm:t>
    </dgm:pt>
    <dgm:pt modelId="{8EC6D244-0CE5-9349-B8B1-78FB33F63294}" type="pres">
      <dgm:prSet presAssocID="{39AE3F40-BE8B-5E41-A0AF-2403F247294F}" presName="Name13" presStyleLbl="parChTrans1D2" presStyleIdx="3" presStyleCnt="17"/>
      <dgm:spPr/>
      <dgm:t>
        <a:bodyPr/>
        <a:lstStyle/>
        <a:p>
          <a:endParaRPr lang="en-US"/>
        </a:p>
      </dgm:t>
    </dgm:pt>
    <dgm:pt modelId="{574EFD89-FB86-F94B-BFC6-5318485CEA55}" type="pres">
      <dgm:prSet presAssocID="{2DE007C5-0BC8-1747-A414-02ECCB4E9877}" presName="childText" presStyleLbl="bgAcc1" presStyleIdx="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122F4-5E7B-D449-99D8-081D530DF00C}" type="pres">
      <dgm:prSet presAssocID="{72DA5740-E9A9-2A44-9A88-8234EFC9A166}" presName="Name13" presStyleLbl="parChTrans1D2" presStyleIdx="4" presStyleCnt="17"/>
      <dgm:spPr/>
      <dgm:t>
        <a:bodyPr/>
        <a:lstStyle/>
        <a:p>
          <a:endParaRPr lang="en-US"/>
        </a:p>
      </dgm:t>
    </dgm:pt>
    <dgm:pt modelId="{17CF3738-51D7-AE4C-9136-0F81B885EEC9}" type="pres">
      <dgm:prSet presAssocID="{6D7C4FFD-6E59-2A4D-8F54-0E2BA9FA00CC}" presName="childText" presStyleLbl="bgAcc1" presStyleIdx="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E005D-940F-1D41-84FF-4D7F53941D62}" type="pres">
      <dgm:prSet presAssocID="{2142186F-8BE1-804E-A0A5-74E6B2755E12}" presName="Name13" presStyleLbl="parChTrans1D2" presStyleIdx="5" presStyleCnt="17"/>
      <dgm:spPr/>
      <dgm:t>
        <a:bodyPr/>
        <a:lstStyle/>
        <a:p>
          <a:endParaRPr lang="en-US"/>
        </a:p>
      </dgm:t>
    </dgm:pt>
    <dgm:pt modelId="{C0332289-A15F-AD4C-927B-D1C5244C00C0}" type="pres">
      <dgm:prSet presAssocID="{D8518AC4-FE10-A74F-8E72-CFC5F934C343}" presName="childText" presStyleLbl="bgAcc1" presStyleIdx="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BFCC7-6B73-D94B-9E2D-F7B2BE528F36}" type="pres">
      <dgm:prSet presAssocID="{4DC41134-21D3-FE4E-AF9C-8B5DFCD0694C}" presName="Name13" presStyleLbl="parChTrans1D2" presStyleIdx="6" presStyleCnt="17"/>
      <dgm:spPr/>
      <dgm:t>
        <a:bodyPr/>
        <a:lstStyle/>
        <a:p>
          <a:endParaRPr lang="en-US"/>
        </a:p>
      </dgm:t>
    </dgm:pt>
    <dgm:pt modelId="{09BC9193-FC13-C24B-963D-23149CF71CA3}" type="pres">
      <dgm:prSet presAssocID="{C82720C7-2D76-9F4B-9621-BA1E91C59286}" presName="childText" presStyleLbl="bgAcc1" presStyleIdx="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EDF30-EBD1-3040-91FD-466C53C2BC4D}" type="pres">
      <dgm:prSet presAssocID="{C49C7642-B4DF-B542-8C21-461CFC0D0882}" presName="Name13" presStyleLbl="parChTrans1D2" presStyleIdx="7" presStyleCnt="17"/>
      <dgm:spPr/>
      <dgm:t>
        <a:bodyPr/>
        <a:lstStyle/>
        <a:p>
          <a:endParaRPr lang="en-US"/>
        </a:p>
      </dgm:t>
    </dgm:pt>
    <dgm:pt modelId="{E4A781D6-3A48-F948-9591-75373C1D1CE0}" type="pres">
      <dgm:prSet presAssocID="{260DF068-64DC-5E40-AAA6-77A064DEC956}" presName="childText" presStyleLbl="bgAcc1" presStyleIdx="7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FFAF6-E476-9A4B-8817-1303557F3664}" type="pres">
      <dgm:prSet presAssocID="{16F2F6D2-ABAF-9541-A15C-D06B7FD41854}" presName="root" presStyleCnt="0"/>
      <dgm:spPr/>
      <dgm:t>
        <a:bodyPr/>
        <a:lstStyle/>
        <a:p>
          <a:endParaRPr lang="es-ES_tradnl"/>
        </a:p>
      </dgm:t>
    </dgm:pt>
    <dgm:pt modelId="{112CE44B-B93D-864D-9894-E660630D16A6}" type="pres">
      <dgm:prSet presAssocID="{16F2F6D2-ABAF-9541-A15C-D06B7FD41854}" presName="rootComposite" presStyleCnt="0"/>
      <dgm:spPr/>
      <dgm:t>
        <a:bodyPr/>
        <a:lstStyle/>
        <a:p>
          <a:endParaRPr lang="es-ES_tradnl"/>
        </a:p>
      </dgm:t>
    </dgm:pt>
    <dgm:pt modelId="{E255590A-3854-234E-8CC8-9D77226C3F17}" type="pres">
      <dgm:prSet presAssocID="{16F2F6D2-ABAF-9541-A15C-D06B7FD41854}" presName="rootText" presStyleLbl="node1" presStyleIdx="2" presStyleCnt="4"/>
      <dgm:spPr/>
      <dgm:t>
        <a:bodyPr/>
        <a:lstStyle/>
        <a:p>
          <a:endParaRPr lang="en-US"/>
        </a:p>
      </dgm:t>
    </dgm:pt>
    <dgm:pt modelId="{DAF1A37E-DD19-9240-AB52-2949BA01EA83}" type="pres">
      <dgm:prSet presAssocID="{16F2F6D2-ABAF-9541-A15C-D06B7FD41854}" presName="rootConnector" presStyleLbl="node1" presStyleIdx="2" presStyleCnt="4"/>
      <dgm:spPr/>
      <dgm:t>
        <a:bodyPr/>
        <a:lstStyle/>
        <a:p>
          <a:endParaRPr lang="en-US"/>
        </a:p>
      </dgm:t>
    </dgm:pt>
    <dgm:pt modelId="{800C0C4E-C526-794C-8B33-9942545802B4}" type="pres">
      <dgm:prSet presAssocID="{16F2F6D2-ABAF-9541-A15C-D06B7FD41854}" presName="childShape" presStyleCnt="0"/>
      <dgm:spPr/>
      <dgm:t>
        <a:bodyPr/>
        <a:lstStyle/>
        <a:p>
          <a:endParaRPr lang="es-ES_tradnl"/>
        </a:p>
      </dgm:t>
    </dgm:pt>
    <dgm:pt modelId="{4AA626E2-7FF7-7B41-BB4E-83C00B4FD576}" type="pres">
      <dgm:prSet presAssocID="{33EAC23D-0F8B-9743-ACD8-51680C7D6359}" presName="Name13" presStyleLbl="parChTrans1D2" presStyleIdx="8" presStyleCnt="17"/>
      <dgm:spPr/>
      <dgm:t>
        <a:bodyPr/>
        <a:lstStyle/>
        <a:p>
          <a:endParaRPr lang="en-US"/>
        </a:p>
      </dgm:t>
    </dgm:pt>
    <dgm:pt modelId="{F91F48DF-885A-044A-9D21-973A3FB82484}" type="pres">
      <dgm:prSet presAssocID="{5D524671-3D9C-5248-8E79-074D203D3D23}" presName="childText" presStyleLbl="bgAcc1" presStyleIdx="8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87103-9D70-B445-8457-4F69E330AAAA}" type="pres">
      <dgm:prSet presAssocID="{04A4BFE3-C333-0049-A712-7079A01342D0}" presName="Name13" presStyleLbl="parChTrans1D2" presStyleIdx="9" presStyleCnt="17"/>
      <dgm:spPr/>
      <dgm:t>
        <a:bodyPr/>
        <a:lstStyle/>
        <a:p>
          <a:endParaRPr lang="en-US"/>
        </a:p>
      </dgm:t>
    </dgm:pt>
    <dgm:pt modelId="{86BD7539-5ED3-6C44-B47B-3DAB2B2B0427}" type="pres">
      <dgm:prSet presAssocID="{EA5E2D57-E3C6-D942-877B-E529013DF5BB}" presName="childText" presStyleLbl="bgAcc1" presStyleIdx="9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212B9-BD39-0D40-BD00-6AE2E6EA0B03}" type="pres">
      <dgm:prSet presAssocID="{F5A1C6D2-6778-C34B-9704-C941B901539F}" presName="Name13" presStyleLbl="parChTrans1D2" presStyleIdx="10" presStyleCnt="17"/>
      <dgm:spPr/>
      <dgm:t>
        <a:bodyPr/>
        <a:lstStyle/>
        <a:p>
          <a:endParaRPr lang="en-US"/>
        </a:p>
      </dgm:t>
    </dgm:pt>
    <dgm:pt modelId="{1BC7C788-03BD-D94C-9AA7-081F38DD9111}" type="pres">
      <dgm:prSet presAssocID="{7C0C899A-142A-1745-9C84-48FDD0D49D4B}" presName="childText" presStyleLbl="bgAcc1" presStyleIdx="1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8975B-1AA0-CE44-93E3-6778B7B99B32}" type="pres">
      <dgm:prSet presAssocID="{76C9CDB6-138A-E44B-A77A-856BD418A28C}" presName="Name13" presStyleLbl="parChTrans1D2" presStyleIdx="11" presStyleCnt="17"/>
      <dgm:spPr/>
      <dgm:t>
        <a:bodyPr/>
        <a:lstStyle/>
        <a:p>
          <a:endParaRPr lang="en-US"/>
        </a:p>
      </dgm:t>
    </dgm:pt>
    <dgm:pt modelId="{39CA5761-7BCE-CD45-BDE0-1F0C32353623}" type="pres">
      <dgm:prSet presAssocID="{07A2B22A-94CD-B849-BFFA-9094EB584E30}" presName="childText" presStyleLbl="bgAcc1" presStyleIdx="11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1017C-3CF0-2E4A-90DF-CF33894F67AE}" type="pres">
      <dgm:prSet presAssocID="{5DB38A50-08AF-6941-A7A8-C75BC7466369}" presName="Name13" presStyleLbl="parChTrans1D2" presStyleIdx="12" presStyleCnt="17"/>
      <dgm:spPr/>
      <dgm:t>
        <a:bodyPr/>
        <a:lstStyle/>
        <a:p>
          <a:endParaRPr lang="en-US"/>
        </a:p>
      </dgm:t>
    </dgm:pt>
    <dgm:pt modelId="{2FC3D2E7-22C5-6148-AA24-1452C68255A4}" type="pres">
      <dgm:prSet presAssocID="{4C1F4F15-2002-1047-A3CB-FB71D4903968}" presName="childText" presStyleLbl="bgAcc1" presStyleIdx="12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BC03F-2DDF-A04D-811C-04400F53E300}" type="pres">
      <dgm:prSet presAssocID="{251F00D6-1AFF-694A-B49C-4B7FA02B11DE}" presName="root" presStyleCnt="0"/>
      <dgm:spPr/>
      <dgm:t>
        <a:bodyPr/>
        <a:lstStyle/>
        <a:p>
          <a:endParaRPr lang="es-ES_tradnl"/>
        </a:p>
      </dgm:t>
    </dgm:pt>
    <dgm:pt modelId="{3BDC9FEA-758E-F447-90A8-3393821B5FD2}" type="pres">
      <dgm:prSet presAssocID="{251F00D6-1AFF-694A-B49C-4B7FA02B11DE}" presName="rootComposite" presStyleCnt="0"/>
      <dgm:spPr/>
      <dgm:t>
        <a:bodyPr/>
        <a:lstStyle/>
        <a:p>
          <a:endParaRPr lang="es-ES_tradnl"/>
        </a:p>
      </dgm:t>
    </dgm:pt>
    <dgm:pt modelId="{C9808C53-28C0-3B4E-BBFE-FA31CC308CF9}" type="pres">
      <dgm:prSet presAssocID="{251F00D6-1AFF-694A-B49C-4B7FA02B11DE}" presName="rootText" presStyleLbl="node1" presStyleIdx="3" presStyleCnt="4"/>
      <dgm:spPr/>
      <dgm:t>
        <a:bodyPr/>
        <a:lstStyle/>
        <a:p>
          <a:endParaRPr lang="en-US"/>
        </a:p>
      </dgm:t>
    </dgm:pt>
    <dgm:pt modelId="{91392AF6-7BDD-1842-AFA9-9B4817A784B0}" type="pres">
      <dgm:prSet presAssocID="{251F00D6-1AFF-694A-B49C-4B7FA02B11DE}" presName="rootConnector" presStyleLbl="node1" presStyleIdx="3" presStyleCnt="4"/>
      <dgm:spPr/>
      <dgm:t>
        <a:bodyPr/>
        <a:lstStyle/>
        <a:p>
          <a:endParaRPr lang="en-US"/>
        </a:p>
      </dgm:t>
    </dgm:pt>
    <dgm:pt modelId="{65EF6A42-74C6-CA43-9674-7A3E65AAB6A6}" type="pres">
      <dgm:prSet presAssocID="{251F00D6-1AFF-694A-B49C-4B7FA02B11DE}" presName="childShape" presStyleCnt="0"/>
      <dgm:spPr/>
      <dgm:t>
        <a:bodyPr/>
        <a:lstStyle/>
        <a:p>
          <a:endParaRPr lang="es-ES_tradnl"/>
        </a:p>
      </dgm:t>
    </dgm:pt>
    <dgm:pt modelId="{86FE90BC-DB6B-4C41-81E6-E62E18F1F0A9}" type="pres">
      <dgm:prSet presAssocID="{236BD428-EB70-F74D-973C-69449D7CF6E6}" presName="Name13" presStyleLbl="parChTrans1D2" presStyleIdx="13" presStyleCnt="17"/>
      <dgm:spPr/>
      <dgm:t>
        <a:bodyPr/>
        <a:lstStyle/>
        <a:p>
          <a:endParaRPr lang="en-US"/>
        </a:p>
      </dgm:t>
    </dgm:pt>
    <dgm:pt modelId="{BFDCDC6F-EC22-9542-993B-DCD97909C382}" type="pres">
      <dgm:prSet presAssocID="{154BED67-AB18-1241-A88A-16FD45B19605}" presName="childText" presStyleLbl="bgAcc1" presStyleIdx="13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95929-5990-B541-A53B-2F10F8F9C250}" type="pres">
      <dgm:prSet presAssocID="{1E44B05D-DBD8-3343-BF3C-FAB9573C2B42}" presName="Name13" presStyleLbl="parChTrans1D2" presStyleIdx="14" presStyleCnt="17"/>
      <dgm:spPr/>
      <dgm:t>
        <a:bodyPr/>
        <a:lstStyle/>
        <a:p>
          <a:endParaRPr lang="en-US"/>
        </a:p>
      </dgm:t>
    </dgm:pt>
    <dgm:pt modelId="{6F008C6F-20B3-8744-938D-652F588AFE52}" type="pres">
      <dgm:prSet presAssocID="{2ECE85D8-FD39-2C44-A825-EA68B40D198B}" presName="childText" presStyleLbl="bgAcc1" presStyleIdx="14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E29DC-A056-C846-BB6B-F24588D8AE5A}" type="pres">
      <dgm:prSet presAssocID="{8375E1B0-2F34-8147-A81B-ACBFC00C65FB}" presName="Name13" presStyleLbl="parChTrans1D2" presStyleIdx="15" presStyleCnt="17"/>
      <dgm:spPr/>
      <dgm:t>
        <a:bodyPr/>
        <a:lstStyle/>
        <a:p>
          <a:endParaRPr lang="en-US"/>
        </a:p>
      </dgm:t>
    </dgm:pt>
    <dgm:pt modelId="{9F797791-271D-7243-BA16-2B978EE671F2}" type="pres">
      <dgm:prSet presAssocID="{6CFA9363-4807-3942-AFD3-E43A0A67AC1D}" presName="childText" presStyleLbl="bgAcc1" presStyleIdx="15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031C6-549E-3B45-823B-7B3C7D0F4E06}" type="pres">
      <dgm:prSet presAssocID="{17C8C336-3FB8-E84E-BFBC-7D66D1405E50}" presName="Name13" presStyleLbl="parChTrans1D2" presStyleIdx="16" presStyleCnt="17"/>
      <dgm:spPr/>
      <dgm:t>
        <a:bodyPr/>
        <a:lstStyle/>
        <a:p>
          <a:endParaRPr lang="en-US"/>
        </a:p>
      </dgm:t>
    </dgm:pt>
    <dgm:pt modelId="{9117FAED-E479-D14B-A262-33E6980F1154}" type="pres">
      <dgm:prSet presAssocID="{63F7EDCB-2597-AA48-B01C-6D90DB1942F9}" presName="childText" presStyleLbl="bgAcc1" presStyleIdx="16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83DEB-855B-1044-8920-0756F1EB42B7}" type="presOf" srcId="{251F00D6-1AFF-694A-B49C-4B7FA02B11DE}" destId="{91392AF6-7BDD-1842-AFA9-9B4817A784B0}" srcOrd="1" destOrd="0" presId="urn:microsoft.com/office/officeart/2005/8/layout/hierarchy3"/>
    <dgm:cxn modelId="{C61935F8-C799-CD4B-AABE-5CB9556B8405}" type="presOf" srcId="{51CE8651-3C88-2840-846D-2C6C08434EA4}" destId="{D427BEF3-705E-9542-B113-C1BC65B42E8C}" srcOrd="0" destOrd="0" presId="urn:microsoft.com/office/officeart/2005/8/layout/hierarchy3"/>
    <dgm:cxn modelId="{8FDBAFB3-173F-0E45-81AC-63F97CF267C4}" type="presOf" srcId="{17C8C336-3FB8-E84E-BFBC-7D66D1405E50}" destId="{956031C6-549E-3B45-823B-7B3C7D0F4E06}" srcOrd="0" destOrd="0" presId="urn:microsoft.com/office/officeart/2005/8/layout/hierarchy3"/>
    <dgm:cxn modelId="{A02342EE-CDD6-9147-A0EA-5DC66ABA20CB}" type="presOf" srcId="{72DA5740-E9A9-2A44-9A88-8234EFC9A166}" destId="{DF0122F4-5E7B-D449-99D8-081D530DF00C}" srcOrd="0" destOrd="0" presId="urn:microsoft.com/office/officeart/2005/8/layout/hierarchy3"/>
    <dgm:cxn modelId="{F025F875-D149-DC48-AA1C-D91958FE4E21}" type="presOf" srcId="{5DB38A50-08AF-6941-A7A8-C75BC7466369}" destId="{4251017C-3CF0-2E4A-90DF-CF33894F67AE}" srcOrd="0" destOrd="0" presId="urn:microsoft.com/office/officeart/2005/8/layout/hierarchy3"/>
    <dgm:cxn modelId="{83E1B0FF-439A-0E47-A201-E10CE0BCF613}" type="presOf" srcId="{D68B946A-0999-0C4F-A28A-2B051BBFD916}" destId="{6C65125C-C42E-E04F-9061-E4CC460DDAFD}" srcOrd="0" destOrd="0" presId="urn:microsoft.com/office/officeart/2005/8/layout/hierarchy3"/>
    <dgm:cxn modelId="{5B135AAF-95BE-814E-90A2-EEEF4302032A}" type="presOf" srcId="{8375E1B0-2F34-8147-A81B-ACBFC00C65FB}" destId="{D79E29DC-A056-C846-BB6B-F24588D8AE5A}" srcOrd="0" destOrd="0" presId="urn:microsoft.com/office/officeart/2005/8/layout/hierarchy3"/>
    <dgm:cxn modelId="{34733DA3-3295-9C45-BB67-F17ABF9EA273}" srcId="{251F00D6-1AFF-694A-B49C-4B7FA02B11DE}" destId="{2ECE85D8-FD39-2C44-A825-EA68B40D198B}" srcOrd="1" destOrd="0" parTransId="{1E44B05D-DBD8-3343-BF3C-FAB9573C2B42}" sibTransId="{29441B2F-060E-E94C-8C3A-D5F1BDFFCC11}"/>
    <dgm:cxn modelId="{F2DCFE7B-6AC5-CC46-97D0-F4049E5A8773}" type="presOf" srcId="{260DF068-64DC-5E40-AAA6-77A064DEC956}" destId="{E4A781D6-3A48-F948-9591-75373C1D1CE0}" srcOrd="0" destOrd="0" presId="urn:microsoft.com/office/officeart/2005/8/layout/hierarchy3"/>
    <dgm:cxn modelId="{E1431FAF-969F-9842-915D-EE825925EEFF}" srcId="{16F2F6D2-ABAF-9541-A15C-D06B7FD41854}" destId="{7C0C899A-142A-1745-9C84-48FDD0D49D4B}" srcOrd="2" destOrd="0" parTransId="{F5A1C6D2-6778-C34B-9704-C941B901539F}" sibTransId="{9C1E9901-094C-814B-B5D7-8C2E86AE9037}"/>
    <dgm:cxn modelId="{74E158B0-1C3F-4C48-829B-554262130564}" type="presOf" srcId="{6CFA9363-4807-3942-AFD3-E43A0A67AC1D}" destId="{9F797791-271D-7243-BA16-2B978EE671F2}" srcOrd="0" destOrd="0" presId="urn:microsoft.com/office/officeart/2005/8/layout/hierarchy3"/>
    <dgm:cxn modelId="{A1B184AE-F85D-7344-AF50-40CBB0F252B9}" type="presOf" srcId="{7C0C899A-142A-1745-9C84-48FDD0D49D4B}" destId="{1BC7C788-03BD-D94C-9AA7-081F38DD9111}" srcOrd="0" destOrd="0" presId="urn:microsoft.com/office/officeart/2005/8/layout/hierarchy3"/>
    <dgm:cxn modelId="{08BE7273-06BF-4A4B-B2DF-C620FE0673F9}" type="presOf" srcId="{EA5E2D57-E3C6-D942-877B-E529013DF5BB}" destId="{86BD7539-5ED3-6C44-B47B-3DAB2B2B0427}" srcOrd="0" destOrd="0" presId="urn:microsoft.com/office/officeart/2005/8/layout/hierarchy3"/>
    <dgm:cxn modelId="{7EE6E4B6-3F39-374A-8DE1-1A0D2B57C8B1}" srcId="{EC5F5B27-2761-BA43-87AB-D120604D5A67}" destId="{BD7E868E-9C98-0A48-8441-FD244164CE89}" srcOrd="0" destOrd="0" parTransId="{4E72390C-D7FD-BF41-91EA-BDD41C3DD517}" sibTransId="{3DE3AC9E-A889-DF4F-9507-F69CC75A144D}"/>
    <dgm:cxn modelId="{21E395CF-24D3-D048-9AD3-711D324AA2B0}" srcId="{16F2F6D2-ABAF-9541-A15C-D06B7FD41854}" destId="{4C1F4F15-2002-1047-A3CB-FB71D4903968}" srcOrd="4" destOrd="0" parTransId="{5DB38A50-08AF-6941-A7A8-C75BC7466369}" sibTransId="{9DB08049-9DBC-B14F-BFEF-E2DC82540EF0}"/>
    <dgm:cxn modelId="{0594B8AC-C6C0-0C46-903E-E9A194810FF2}" type="presOf" srcId="{C82720C7-2D76-9F4B-9621-BA1E91C59286}" destId="{09BC9193-FC13-C24B-963D-23149CF71CA3}" srcOrd="0" destOrd="0" presId="urn:microsoft.com/office/officeart/2005/8/layout/hierarchy3"/>
    <dgm:cxn modelId="{50DECE7C-405A-9F4C-B3B1-CB7172772A1D}" type="presOf" srcId="{E6B2780B-62AF-2B42-9875-C224291C88F6}" destId="{A886405A-92C3-EB4D-9FEB-9963CABF8B78}" srcOrd="0" destOrd="0" presId="urn:microsoft.com/office/officeart/2005/8/layout/hierarchy3"/>
    <dgm:cxn modelId="{0CA2E9DB-8830-D74D-B0C0-EBE8F8980B6D}" type="presOf" srcId="{16F2F6D2-ABAF-9541-A15C-D06B7FD41854}" destId="{E255590A-3854-234E-8CC8-9D77226C3F17}" srcOrd="0" destOrd="0" presId="urn:microsoft.com/office/officeart/2005/8/layout/hierarchy3"/>
    <dgm:cxn modelId="{84CBCA34-B088-9841-BC01-FE4F95B1BEBA}" type="presOf" srcId="{236BD428-EB70-F74D-973C-69449D7CF6E6}" destId="{86FE90BC-DB6B-4C41-81E6-E62E18F1F0A9}" srcOrd="0" destOrd="0" presId="urn:microsoft.com/office/officeart/2005/8/layout/hierarchy3"/>
    <dgm:cxn modelId="{D1A9D739-E0FC-1A48-A00B-6A1D1B4D3C95}" type="presOf" srcId="{51CE8651-3C88-2840-846D-2C6C08434EA4}" destId="{5EC19E7B-049E-9C48-AB04-A5D16B3D575C}" srcOrd="1" destOrd="0" presId="urn:microsoft.com/office/officeart/2005/8/layout/hierarchy3"/>
    <dgm:cxn modelId="{815F4593-B364-2947-A385-F395DC8A05ED}" srcId="{EC5F5B27-2761-BA43-87AB-D120604D5A67}" destId="{D0F41115-8528-E74F-8997-74DBABE715FD}" srcOrd="1" destOrd="0" parTransId="{2CD2B468-B0D9-E049-A68F-7F18DCBB7E53}" sibTransId="{92722213-9C97-2F46-9636-5F783C669AE7}"/>
    <dgm:cxn modelId="{D6F96E2F-7F13-FE43-BE7C-EBC6307C56B4}" type="presOf" srcId="{154BED67-AB18-1241-A88A-16FD45B19605}" destId="{BFDCDC6F-EC22-9542-993B-DCD97909C382}" srcOrd="0" destOrd="0" presId="urn:microsoft.com/office/officeart/2005/8/layout/hierarchy3"/>
    <dgm:cxn modelId="{40062D3F-CC73-1B4F-B8D5-A4F212BB0463}" type="presOf" srcId="{C49C7642-B4DF-B542-8C21-461CFC0D0882}" destId="{FEFEDF30-EBD1-3040-91FD-466C53C2BC4D}" srcOrd="0" destOrd="0" presId="urn:microsoft.com/office/officeart/2005/8/layout/hierarchy3"/>
    <dgm:cxn modelId="{4B92E14A-B86A-0645-9502-CFD9D24D030B}" type="presOf" srcId="{F5A1C6D2-6778-C34B-9704-C941B901539F}" destId="{506212B9-BD39-0D40-BD00-6AE2E6EA0B03}" srcOrd="0" destOrd="0" presId="urn:microsoft.com/office/officeart/2005/8/layout/hierarchy3"/>
    <dgm:cxn modelId="{A32842F2-B765-7E43-BC1B-D4B7318CDC3B}" srcId="{D68B946A-0999-0C4F-A28A-2B051BBFD916}" destId="{EC5F5B27-2761-BA43-87AB-D120604D5A67}" srcOrd="0" destOrd="0" parTransId="{C01F29E7-9ADA-BA45-83B8-5353AAD8CC17}" sibTransId="{580D5097-5EDB-DF40-9B93-E2A672C4B57A}"/>
    <dgm:cxn modelId="{1D0016A6-A8B9-224F-BB04-3CE813E49192}" type="presOf" srcId="{4E72390C-D7FD-BF41-91EA-BDD41C3DD517}" destId="{161FDCFE-4087-3448-9957-B46141F6EE73}" srcOrd="0" destOrd="0" presId="urn:microsoft.com/office/officeart/2005/8/layout/hierarchy3"/>
    <dgm:cxn modelId="{1262117E-95CF-0746-A620-FCCC6DE59CA4}" srcId="{EC5F5B27-2761-BA43-87AB-D120604D5A67}" destId="{6E729AD4-7837-854E-922F-D89514924BB8}" srcOrd="2" destOrd="0" parTransId="{E6B2780B-62AF-2B42-9875-C224291C88F6}" sibTransId="{61643866-96A6-7642-885B-CC897CF48BA3}"/>
    <dgm:cxn modelId="{B778FF17-5228-E94E-AAA9-642364DEB74D}" type="presOf" srcId="{6E729AD4-7837-854E-922F-D89514924BB8}" destId="{4DA9A56A-D05A-8F43-83E2-CC3BE874CEA4}" srcOrd="0" destOrd="0" presId="urn:microsoft.com/office/officeart/2005/8/layout/hierarchy3"/>
    <dgm:cxn modelId="{1A2C178F-A5C4-3646-8E65-5C6D8A5C3982}" type="presOf" srcId="{D0F41115-8528-E74F-8997-74DBABE715FD}" destId="{31592C62-305D-744C-9AF5-9C087DCAB48F}" srcOrd="0" destOrd="0" presId="urn:microsoft.com/office/officeart/2005/8/layout/hierarchy3"/>
    <dgm:cxn modelId="{9527632B-5954-0D43-A02D-B12A9077BBAF}" type="presOf" srcId="{76C9CDB6-138A-E44B-A77A-856BD418A28C}" destId="{C0B8975B-1AA0-CE44-93E3-6778B7B99B32}" srcOrd="0" destOrd="0" presId="urn:microsoft.com/office/officeart/2005/8/layout/hierarchy3"/>
    <dgm:cxn modelId="{A47CB92F-40EA-AF40-8F2C-509761EA60D9}" type="presOf" srcId="{16F2F6D2-ABAF-9541-A15C-D06B7FD41854}" destId="{DAF1A37E-DD19-9240-AB52-2949BA01EA83}" srcOrd="1" destOrd="0" presId="urn:microsoft.com/office/officeart/2005/8/layout/hierarchy3"/>
    <dgm:cxn modelId="{8CD3C200-3277-7540-9A7B-4064D381EDEC}" type="presOf" srcId="{6D7C4FFD-6E59-2A4D-8F54-0E2BA9FA00CC}" destId="{17CF3738-51D7-AE4C-9136-0F81B885EEC9}" srcOrd="0" destOrd="0" presId="urn:microsoft.com/office/officeart/2005/8/layout/hierarchy3"/>
    <dgm:cxn modelId="{F59C215C-F49B-2C47-AE2F-75A1D9D5E694}" srcId="{D68B946A-0999-0C4F-A28A-2B051BBFD916}" destId="{251F00D6-1AFF-694A-B49C-4B7FA02B11DE}" srcOrd="3" destOrd="0" parTransId="{14A23A56-0DB2-B44C-A082-B4F9C7BD4DC4}" sibTransId="{2131A4AB-B5B5-DA49-98B2-5D225CFDDD23}"/>
    <dgm:cxn modelId="{DBEA0925-84C2-CF40-B3F5-47AF6025472B}" srcId="{16F2F6D2-ABAF-9541-A15C-D06B7FD41854}" destId="{5D524671-3D9C-5248-8E79-074D203D3D23}" srcOrd="0" destOrd="0" parTransId="{33EAC23D-0F8B-9743-ACD8-51680C7D6359}" sibTransId="{C307366A-0590-D046-95A7-BDD5AD0FDB39}"/>
    <dgm:cxn modelId="{B458A575-3FB5-504D-84EB-14DE915A2B79}" srcId="{251F00D6-1AFF-694A-B49C-4B7FA02B11DE}" destId="{6CFA9363-4807-3942-AFD3-E43A0A67AC1D}" srcOrd="2" destOrd="0" parTransId="{8375E1B0-2F34-8147-A81B-ACBFC00C65FB}" sibTransId="{FCF83445-4386-064D-BF99-481A0B3B7EA4}"/>
    <dgm:cxn modelId="{03499C58-1418-334D-8A6A-329A3B41961D}" type="presOf" srcId="{2142186F-8BE1-804E-A0A5-74E6B2755E12}" destId="{26FE005D-940F-1D41-84FF-4D7F53941D62}" srcOrd="0" destOrd="0" presId="urn:microsoft.com/office/officeart/2005/8/layout/hierarchy3"/>
    <dgm:cxn modelId="{F5A91E36-4435-364A-8899-D2DFCF548246}" srcId="{16F2F6D2-ABAF-9541-A15C-D06B7FD41854}" destId="{07A2B22A-94CD-B849-BFFA-9094EB584E30}" srcOrd="3" destOrd="0" parTransId="{76C9CDB6-138A-E44B-A77A-856BD418A28C}" sibTransId="{EC4F0C01-7A7E-0847-A2BB-889978C6E592}"/>
    <dgm:cxn modelId="{8F42C53B-3C8F-124D-AC60-F598C2D95317}" type="presOf" srcId="{63F7EDCB-2597-AA48-B01C-6D90DB1942F9}" destId="{9117FAED-E479-D14B-A262-33E6980F1154}" srcOrd="0" destOrd="0" presId="urn:microsoft.com/office/officeart/2005/8/layout/hierarchy3"/>
    <dgm:cxn modelId="{A741771B-88B5-B348-A472-4E3CA43BD31F}" type="presOf" srcId="{2DE007C5-0BC8-1747-A414-02ECCB4E9877}" destId="{574EFD89-FB86-F94B-BFC6-5318485CEA55}" srcOrd="0" destOrd="0" presId="urn:microsoft.com/office/officeart/2005/8/layout/hierarchy3"/>
    <dgm:cxn modelId="{17A7A925-E641-654E-B347-F0EA4B7EC51D}" type="presOf" srcId="{5D524671-3D9C-5248-8E79-074D203D3D23}" destId="{F91F48DF-885A-044A-9D21-973A3FB82484}" srcOrd="0" destOrd="0" presId="urn:microsoft.com/office/officeart/2005/8/layout/hierarchy3"/>
    <dgm:cxn modelId="{89853482-77BB-D44C-BFCD-16C342A1B501}" type="presOf" srcId="{2ECE85D8-FD39-2C44-A825-EA68B40D198B}" destId="{6F008C6F-20B3-8744-938D-652F588AFE52}" srcOrd="0" destOrd="0" presId="urn:microsoft.com/office/officeart/2005/8/layout/hierarchy3"/>
    <dgm:cxn modelId="{AFC90A92-EDC3-294B-A05C-95E7A7A9EED6}" srcId="{51CE8651-3C88-2840-846D-2C6C08434EA4}" destId="{2DE007C5-0BC8-1747-A414-02ECCB4E9877}" srcOrd="0" destOrd="0" parTransId="{39AE3F40-BE8B-5E41-A0AF-2403F247294F}" sibTransId="{5791F62B-6D44-0946-9A8D-EED515AEDD8D}"/>
    <dgm:cxn modelId="{7A67FB65-7DEA-BA4D-B0B5-7D54C3144923}" srcId="{51CE8651-3C88-2840-846D-2C6C08434EA4}" destId="{D8518AC4-FE10-A74F-8E72-CFC5F934C343}" srcOrd="2" destOrd="0" parTransId="{2142186F-8BE1-804E-A0A5-74E6B2755E12}" sibTransId="{D41E68AD-F280-E64D-B7F8-DC6BA23BE44E}"/>
    <dgm:cxn modelId="{3D9A8D66-9E6A-074E-ABFD-03293E3E3467}" type="presOf" srcId="{BD7E868E-9C98-0A48-8441-FD244164CE89}" destId="{A48D53D1-8A09-2A42-9055-C0D93688EE30}" srcOrd="0" destOrd="0" presId="urn:microsoft.com/office/officeart/2005/8/layout/hierarchy3"/>
    <dgm:cxn modelId="{B4F4405B-DB30-F348-86DF-72C8E93F69E3}" srcId="{51CE8651-3C88-2840-846D-2C6C08434EA4}" destId="{C82720C7-2D76-9F4B-9621-BA1E91C59286}" srcOrd="3" destOrd="0" parTransId="{4DC41134-21D3-FE4E-AF9C-8B5DFCD0694C}" sibTransId="{21ECC4C7-B09E-C94A-9EA2-6B4434D0F0C0}"/>
    <dgm:cxn modelId="{92191FA2-0FD3-A241-9CB3-6805914E13D4}" type="presOf" srcId="{2CD2B468-B0D9-E049-A68F-7F18DCBB7E53}" destId="{F838EAB7-824E-C74B-8B11-24791811933A}" srcOrd="0" destOrd="0" presId="urn:microsoft.com/office/officeart/2005/8/layout/hierarchy3"/>
    <dgm:cxn modelId="{19452D27-9ED8-4D40-B37C-065E24B71E1A}" type="presOf" srcId="{07A2B22A-94CD-B849-BFFA-9094EB584E30}" destId="{39CA5761-7BCE-CD45-BDE0-1F0C32353623}" srcOrd="0" destOrd="0" presId="urn:microsoft.com/office/officeart/2005/8/layout/hierarchy3"/>
    <dgm:cxn modelId="{12C6D702-81EC-8043-9D29-03EFFA035AAA}" type="presOf" srcId="{D8518AC4-FE10-A74F-8E72-CFC5F934C343}" destId="{C0332289-A15F-AD4C-927B-D1C5244C00C0}" srcOrd="0" destOrd="0" presId="urn:microsoft.com/office/officeart/2005/8/layout/hierarchy3"/>
    <dgm:cxn modelId="{1F9BDA41-80ED-1044-A552-EB61AD3A4BB8}" type="presOf" srcId="{EC5F5B27-2761-BA43-87AB-D120604D5A67}" destId="{8F9A3946-CDC6-DE49-B039-802D41D29F7E}" srcOrd="0" destOrd="0" presId="urn:microsoft.com/office/officeart/2005/8/layout/hierarchy3"/>
    <dgm:cxn modelId="{10190AE8-EA74-6E44-8840-F0802CB8E63B}" srcId="{251F00D6-1AFF-694A-B49C-4B7FA02B11DE}" destId="{154BED67-AB18-1241-A88A-16FD45B19605}" srcOrd="0" destOrd="0" parTransId="{236BD428-EB70-F74D-973C-69449D7CF6E6}" sibTransId="{1CF914C8-62AB-1B4B-905A-A624F6E09E8F}"/>
    <dgm:cxn modelId="{D903A7B0-1A53-8548-BDCF-3BE4428C5D73}" srcId="{D68B946A-0999-0C4F-A28A-2B051BBFD916}" destId="{51CE8651-3C88-2840-846D-2C6C08434EA4}" srcOrd="1" destOrd="0" parTransId="{B36AD445-C073-D847-9545-D72518AC7F58}" sibTransId="{7BD7D750-4106-734E-8E6B-9844F692ED6D}"/>
    <dgm:cxn modelId="{6FB8719D-AEBE-424A-9AC2-96CA0D1D685A}" type="presOf" srcId="{4DC41134-21D3-FE4E-AF9C-8B5DFCD0694C}" destId="{FD1BFCC7-6B73-D94B-9E2D-F7B2BE528F36}" srcOrd="0" destOrd="0" presId="urn:microsoft.com/office/officeart/2005/8/layout/hierarchy3"/>
    <dgm:cxn modelId="{E3FCE581-9453-E643-9D6A-3581528C5E3B}" type="presOf" srcId="{1E44B05D-DBD8-3343-BF3C-FAB9573C2B42}" destId="{3F795929-5990-B541-A53B-2F10F8F9C250}" srcOrd="0" destOrd="0" presId="urn:microsoft.com/office/officeart/2005/8/layout/hierarchy3"/>
    <dgm:cxn modelId="{CE74A949-F160-4A49-8D62-141D4C237E91}" srcId="{251F00D6-1AFF-694A-B49C-4B7FA02B11DE}" destId="{63F7EDCB-2597-AA48-B01C-6D90DB1942F9}" srcOrd="3" destOrd="0" parTransId="{17C8C336-3FB8-E84E-BFBC-7D66D1405E50}" sibTransId="{8EB1513E-8464-2941-B2DA-71699E1022F5}"/>
    <dgm:cxn modelId="{FE3BA03F-2404-ED49-8C1A-0723689F3D7B}" type="presOf" srcId="{39AE3F40-BE8B-5E41-A0AF-2403F247294F}" destId="{8EC6D244-0CE5-9349-B8B1-78FB33F63294}" srcOrd="0" destOrd="0" presId="urn:microsoft.com/office/officeart/2005/8/layout/hierarchy3"/>
    <dgm:cxn modelId="{8F501DF0-3634-B342-8F04-D62D6B29D362}" srcId="{51CE8651-3C88-2840-846D-2C6C08434EA4}" destId="{6D7C4FFD-6E59-2A4D-8F54-0E2BA9FA00CC}" srcOrd="1" destOrd="0" parTransId="{72DA5740-E9A9-2A44-9A88-8234EFC9A166}" sibTransId="{2561C14B-E23E-1F4E-AFB2-DB1848C6270F}"/>
    <dgm:cxn modelId="{6E94EC48-6844-2640-A33B-E9D2A8A68C83}" type="presOf" srcId="{EC5F5B27-2761-BA43-87AB-D120604D5A67}" destId="{3EB44EF8-E980-5748-A341-D4B93B0C61A0}" srcOrd="1" destOrd="0" presId="urn:microsoft.com/office/officeart/2005/8/layout/hierarchy3"/>
    <dgm:cxn modelId="{0CBAC19C-E448-D54B-9283-89ABE9ECD4F0}" srcId="{16F2F6D2-ABAF-9541-A15C-D06B7FD41854}" destId="{EA5E2D57-E3C6-D942-877B-E529013DF5BB}" srcOrd="1" destOrd="0" parTransId="{04A4BFE3-C333-0049-A712-7079A01342D0}" sibTransId="{2A223313-B3F5-E241-94C3-29E40AF19F32}"/>
    <dgm:cxn modelId="{2965410F-A4BB-B44A-995C-82E922004A33}" srcId="{51CE8651-3C88-2840-846D-2C6C08434EA4}" destId="{260DF068-64DC-5E40-AAA6-77A064DEC956}" srcOrd="4" destOrd="0" parTransId="{C49C7642-B4DF-B542-8C21-461CFC0D0882}" sibTransId="{CA4649EA-D4AF-6943-8D1F-7CEE3C69406F}"/>
    <dgm:cxn modelId="{B99B1C77-BC1B-7449-93CB-26845807B260}" type="presOf" srcId="{251F00D6-1AFF-694A-B49C-4B7FA02B11DE}" destId="{C9808C53-28C0-3B4E-BBFE-FA31CC308CF9}" srcOrd="0" destOrd="0" presId="urn:microsoft.com/office/officeart/2005/8/layout/hierarchy3"/>
    <dgm:cxn modelId="{0842B939-8C68-CC41-B463-5103FA63DCF9}" srcId="{D68B946A-0999-0C4F-A28A-2B051BBFD916}" destId="{16F2F6D2-ABAF-9541-A15C-D06B7FD41854}" srcOrd="2" destOrd="0" parTransId="{F9814545-AEFE-694A-83CD-BA8FE9ED8628}" sibTransId="{1156B4C4-E451-C640-AFC0-F6829D2643D0}"/>
    <dgm:cxn modelId="{38FAB0E1-E531-CB4A-A19C-FEDD9056059C}" type="presOf" srcId="{4C1F4F15-2002-1047-A3CB-FB71D4903968}" destId="{2FC3D2E7-22C5-6148-AA24-1452C68255A4}" srcOrd="0" destOrd="0" presId="urn:microsoft.com/office/officeart/2005/8/layout/hierarchy3"/>
    <dgm:cxn modelId="{E6D63FDD-BB12-9547-A903-79485CF642D3}" type="presOf" srcId="{33EAC23D-0F8B-9743-ACD8-51680C7D6359}" destId="{4AA626E2-7FF7-7B41-BB4E-83C00B4FD576}" srcOrd="0" destOrd="0" presId="urn:microsoft.com/office/officeart/2005/8/layout/hierarchy3"/>
    <dgm:cxn modelId="{E89950A5-8AD2-6441-AAC6-8C47FB2CFDC6}" type="presOf" srcId="{04A4BFE3-C333-0049-A712-7079A01342D0}" destId="{1AF87103-9D70-B445-8457-4F69E330AAAA}" srcOrd="0" destOrd="0" presId="urn:microsoft.com/office/officeart/2005/8/layout/hierarchy3"/>
    <dgm:cxn modelId="{4DB9BEC3-1D8B-8F40-99CD-B684CCB7FEF6}" type="presParOf" srcId="{6C65125C-C42E-E04F-9061-E4CC460DDAFD}" destId="{0BE42E0C-B0EE-A844-88BE-B5C61706302A}" srcOrd="0" destOrd="0" presId="urn:microsoft.com/office/officeart/2005/8/layout/hierarchy3"/>
    <dgm:cxn modelId="{344955A0-F4B8-7945-8C70-38B362169DAA}" type="presParOf" srcId="{0BE42E0C-B0EE-A844-88BE-B5C61706302A}" destId="{86460A15-C6A2-7949-AAF3-BC4F56F13A70}" srcOrd="0" destOrd="0" presId="urn:microsoft.com/office/officeart/2005/8/layout/hierarchy3"/>
    <dgm:cxn modelId="{E803CED1-B29A-9448-9165-0ADD7EAC485D}" type="presParOf" srcId="{86460A15-C6A2-7949-AAF3-BC4F56F13A70}" destId="{8F9A3946-CDC6-DE49-B039-802D41D29F7E}" srcOrd="0" destOrd="0" presId="urn:microsoft.com/office/officeart/2005/8/layout/hierarchy3"/>
    <dgm:cxn modelId="{E724B1E7-26F2-F64A-8898-3FD084539307}" type="presParOf" srcId="{86460A15-C6A2-7949-AAF3-BC4F56F13A70}" destId="{3EB44EF8-E980-5748-A341-D4B93B0C61A0}" srcOrd="1" destOrd="0" presId="urn:microsoft.com/office/officeart/2005/8/layout/hierarchy3"/>
    <dgm:cxn modelId="{83E7D3CB-FAA7-5648-80E4-79D4F4067CBB}" type="presParOf" srcId="{0BE42E0C-B0EE-A844-88BE-B5C61706302A}" destId="{C76A5868-B205-F342-B207-73D78EC2A619}" srcOrd="1" destOrd="0" presId="urn:microsoft.com/office/officeart/2005/8/layout/hierarchy3"/>
    <dgm:cxn modelId="{19745283-08EA-9C42-9099-D89140EC948C}" type="presParOf" srcId="{C76A5868-B205-F342-B207-73D78EC2A619}" destId="{161FDCFE-4087-3448-9957-B46141F6EE73}" srcOrd="0" destOrd="0" presId="urn:microsoft.com/office/officeart/2005/8/layout/hierarchy3"/>
    <dgm:cxn modelId="{B959991F-BD20-4D47-97A7-00F66FC22BFB}" type="presParOf" srcId="{C76A5868-B205-F342-B207-73D78EC2A619}" destId="{A48D53D1-8A09-2A42-9055-C0D93688EE30}" srcOrd="1" destOrd="0" presId="urn:microsoft.com/office/officeart/2005/8/layout/hierarchy3"/>
    <dgm:cxn modelId="{E2FD9969-B7C6-D74D-9F75-A66F8DC0E98B}" type="presParOf" srcId="{C76A5868-B205-F342-B207-73D78EC2A619}" destId="{F838EAB7-824E-C74B-8B11-24791811933A}" srcOrd="2" destOrd="0" presId="urn:microsoft.com/office/officeart/2005/8/layout/hierarchy3"/>
    <dgm:cxn modelId="{61F3426B-0218-BA4F-9B4D-3A93FD8A702A}" type="presParOf" srcId="{C76A5868-B205-F342-B207-73D78EC2A619}" destId="{31592C62-305D-744C-9AF5-9C087DCAB48F}" srcOrd="3" destOrd="0" presId="urn:microsoft.com/office/officeart/2005/8/layout/hierarchy3"/>
    <dgm:cxn modelId="{0EB59647-7DF2-DA40-A8F2-4F0E5A73AB8D}" type="presParOf" srcId="{C76A5868-B205-F342-B207-73D78EC2A619}" destId="{A886405A-92C3-EB4D-9FEB-9963CABF8B78}" srcOrd="4" destOrd="0" presId="urn:microsoft.com/office/officeart/2005/8/layout/hierarchy3"/>
    <dgm:cxn modelId="{CD9D8E9C-1746-7D4F-9B58-501C60B0F308}" type="presParOf" srcId="{C76A5868-B205-F342-B207-73D78EC2A619}" destId="{4DA9A56A-D05A-8F43-83E2-CC3BE874CEA4}" srcOrd="5" destOrd="0" presId="urn:microsoft.com/office/officeart/2005/8/layout/hierarchy3"/>
    <dgm:cxn modelId="{7DB883C4-E5AF-374F-A9DE-37B74A23C564}" type="presParOf" srcId="{6C65125C-C42E-E04F-9061-E4CC460DDAFD}" destId="{488329E7-A96F-A44B-80AF-57C75684EC08}" srcOrd="1" destOrd="0" presId="urn:microsoft.com/office/officeart/2005/8/layout/hierarchy3"/>
    <dgm:cxn modelId="{FE834723-E73E-8E46-8438-5BFE9C35C2A9}" type="presParOf" srcId="{488329E7-A96F-A44B-80AF-57C75684EC08}" destId="{5317DC26-86E3-7145-B4F1-D5F2E21828D5}" srcOrd="0" destOrd="0" presId="urn:microsoft.com/office/officeart/2005/8/layout/hierarchy3"/>
    <dgm:cxn modelId="{53B8F719-5024-1848-A292-B93BC87596C3}" type="presParOf" srcId="{5317DC26-86E3-7145-B4F1-D5F2E21828D5}" destId="{D427BEF3-705E-9542-B113-C1BC65B42E8C}" srcOrd="0" destOrd="0" presId="urn:microsoft.com/office/officeart/2005/8/layout/hierarchy3"/>
    <dgm:cxn modelId="{29EAEF4D-BCB7-934F-91E0-768EB5C6955B}" type="presParOf" srcId="{5317DC26-86E3-7145-B4F1-D5F2E21828D5}" destId="{5EC19E7B-049E-9C48-AB04-A5D16B3D575C}" srcOrd="1" destOrd="0" presId="urn:microsoft.com/office/officeart/2005/8/layout/hierarchy3"/>
    <dgm:cxn modelId="{224D3692-7EFC-6849-BF6B-BF518D4C3456}" type="presParOf" srcId="{488329E7-A96F-A44B-80AF-57C75684EC08}" destId="{CFFFE876-3811-144F-B118-853673A53B1C}" srcOrd="1" destOrd="0" presId="urn:microsoft.com/office/officeart/2005/8/layout/hierarchy3"/>
    <dgm:cxn modelId="{02985FDA-2562-524F-9AD0-BEAFFD32B402}" type="presParOf" srcId="{CFFFE876-3811-144F-B118-853673A53B1C}" destId="{8EC6D244-0CE5-9349-B8B1-78FB33F63294}" srcOrd="0" destOrd="0" presId="urn:microsoft.com/office/officeart/2005/8/layout/hierarchy3"/>
    <dgm:cxn modelId="{5068DDC7-F6DD-D044-BD2F-C6C7CC4EA601}" type="presParOf" srcId="{CFFFE876-3811-144F-B118-853673A53B1C}" destId="{574EFD89-FB86-F94B-BFC6-5318485CEA55}" srcOrd="1" destOrd="0" presId="urn:microsoft.com/office/officeart/2005/8/layout/hierarchy3"/>
    <dgm:cxn modelId="{12643736-E27D-FA49-A26E-2F63962673BB}" type="presParOf" srcId="{CFFFE876-3811-144F-B118-853673A53B1C}" destId="{DF0122F4-5E7B-D449-99D8-081D530DF00C}" srcOrd="2" destOrd="0" presId="urn:microsoft.com/office/officeart/2005/8/layout/hierarchy3"/>
    <dgm:cxn modelId="{394BA403-5CFA-DE4B-BE20-D8214944D46D}" type="presParOf" srcId="{CFFFE876-3811-144F-B118-853673A53B1C}" destId="{17CF3738-51D7-AE4C-9136-0F81B885EEC9}" srcOrd="3" destOrd="0" presId="urn:microsoft.com/office/officeart/2005/8/layout/hierarchy3"/>
    <dgm:cxn modelId="{6DE5D1B2-2FE3-BE43-8B16-B4D04856E6CB}" type="presParOf" srcId="{CFFFE876-3811-144F-B118-853673A53B1C}" destId="{26FE005D-940F-1D41-84FF-4D7F53941D62}" srcOrd="4" destOrd="0" presId="urn:microsoft.com/office/officeart/2005/8/layout/hierarchy3"/>
    <dgm:cxn modelId="{709ADF2A-1B5C-FE4C-BDFB-B19CE74E206F}" type="presParOf" srcId="{CFFFE876-3811-144F-B118-853673A53B1C}" destId="{C0332289-A15F-AD4C-927B-D1C5244C00C0}" srcOrd="5" destOrd="0" presId="urn:microsoft.com/office/officeart/2005/8/layout/hierarchy3"/>
    <dgm:cxn modelId="{059F8226-BE2A-CF49-BA5D-04A45CF469AB}" type="presParOf" srcId="{CFFFE876-3811-144F-B118-853673A53B1C}" destId="{FD1BFCC7-6B73-D94B-9E2D-F7B2BE528F36}" srcOrd="6" destOrd="0" presId="urn:microsoft.com/office/officeart/2005/8/layout/hierarchy3"/>
    <dgm:cxn modelId="{F5320B1F-E71C-2045-8F77-8F9E0F048C8B}" type="presParOf" srcId="{CFFFE876-3811-144F-B118-853673A53B1C}" destId="{09BC9193-FC13-C24B-963D-23149CF71CA3}" srcOrd="7" destOrd="0" presId="urn:microsoft.com/office/officeart/2005/8/layout/hierarchy3"/>
    <dgm:cxn modelId="{9F3270F0-D29C-F447-A0C3-BC43C1BDD6D9}" type="presParOf" srcId="{CFFFE876-3811-144F-B118-853673A53B1C}" destId="{FEFEDF30-EBD1-3040-91FD-466C53C2BC4D}" srcOrd="8" destOrd="0" presId="urn:microsoft.com/office/officeart/2005/8/layout/hierarchy3"/>
    <dgm:cxn modelId="{A075CC68-517F-1448-948F-626EE3D74B6B}" type="presParOf" srcId="{CFFFE876-3811-144F-B118-853673A53B1C}" destId="{E4A781D6-3A48-F948-9591-75373C1D1CE0}" srcOrd="9" destOrd="0" presId="urn:microsoft.com/office/officeart/2005/8/layout/hierarchy3"/>
    <dgm:cxn modelId="{535E08D9-2C90-324F-A171-90793DA850BF}" type="presParOf" srcId="{6C65125C-C42E-E04F-9061-E4CC460DDAFD}" destId="{481FFAF6-E476-9A4B-8817-1303557F3664}" srcOrd="2" destOrd="0" presId="urn:microsoft.com/office/officeart/2005/8/layout/hierarchy3"/>
    <dgm:cxn modelId="{4E46836D-D214-7F4C-8BC8-35D180F8619D}" type="presParOf" srcId="{481FFAF6-E476-9A4B-8817-1303557F3664}" destId="{112CE44B-B93D-864D-9894-E660630D16A6}" srcOrd="0" destOrd="0" presId="urn:microsoft.com/office/officeart/2005/8/layout/hierarchy3"/>
    <dgm:cxn modelId="{20312D63-373B-E449-9523-F97D5B9783BE}" type="presParOf" srcId="{112CE44B-B93D-864D-9894-E660630D16A6}" destId="{E255590A-3854-234E-8CC8-9D77226C3F17}" srcOrd="0" destOrd="0" presId="urn:microsoft.com/office/officeart/2005/8/layout/hierarchy3"/>
    <dgm:cxn modelId="{86E8BD2E-D17D-3640-8E23-BDF97F5339AA}" type="presParOf" srcId="{112CE44B-B93D-864D-9894-E660630D16A6}" destId="{DAF1A37E-DD19-9240-AB52-2949BA01EA83}" srcOrd="1" destOrd="0" presId="urn:microsoft.com/office/officeart/2005/8/layout/hierarchy3"/>
    <dgm:cxn modelId="{69F59CA9-E118-DB40-AE89-7BF23D38279B}" type="presParOf" srcId="{481FFAF6-E476-9A4B-8817-1303557F3664}" destId="{800C0C4E-C526-794C-8B33-9942545802B4}" srcOrd="1" destOrd="0" presId="urn:microsoft.com/office/officeart/2005/8/layout/hierarchy3"/>
    <dgm:cxn modelId="{8923F501-E083-6A46-907A-1B567BC2A382}" type="presParOf" srcId="{800C0C4E-C526-794C-8B33-9942545802B4}" destId="{4AA626E2-7FF7-7B41-BB4E-83C00B4FD576}" srcOrd="0" destOrd="0" presId="urn:microsoft.com/office/officeart/2005/8/layout/hierarchy3"/>
    <dgm:cxn modelId="{46576EE9-A986-1741-A5FC-BF57A247781B}" type="presParOf" srcId="{800C0C4E-C526-794C-8B33-9942545802B4}" destId="{F91F48DF-885A-044A-9D21-973A3FB82484}" srcOrd="1" destOrd="0" presId="urn:microsoft.com/office/officeart/2005/8/layout/hierarchy3"/>
    <dgm:cxn modelId="{4117F21E-883A-0644-BCAA-2CB3371A60C5}" type="presParOf" srcId="{800C0C4E-C526-794C-8B33-9942545802B4}" destId="{1AF87103-9D70-B445-8457-4F69E330AAAA}" srcOrd="2" destOrd="0" presId="urn:microsoft.com/office/officeart/2005/8/layout/hierarchy3"/>
    <dgm:cxn modelId="{2F3D6451-A66F-324C-A912-BDA7B54AD2FD}" type="presParOf" srcId="{800C0C4E-C526-794C-8B33-9942545802B4}" destId="{86BD7539-5ED3-6C44-B47B-3DAB2B2B0427}" srcOrd="3" destOrd="0" presId="urn:microsoft.com/office/officeart/2005/8/layout/hierarchy3"/>
    <dgm:cxn modelId="{64E28C1E-76B8-0D4B-9378-1824F8E36A54}" type="presParOf" srcId="{800C0C4E-C526-794C-8B33-9942545802B4}" destId="{506212B9-BD39-0D40-BD00-6AE2E6EA0B03}" srcOrd="4" destOrd="0" presId="urn:microsoft.com/office/officeart/2005/8/layout/hierarchy3"/>
    <dgm:cxn modelId="{D054F916-B221-7341-A6CE-88164340A498}" type="presParOf" srcId="{800C0C4E-C526-794C-8B33-9942545802B4}" destId="{1BC7C788-03BD-D94C-9AA7-081F38DD9111}" srcOrd="5" destOrd="0" presId="urn:microsoft.com/office/officeart/2005/8/layout/hierarchy3"/>
    <dgm:cxn modelId="{7D4B010C-7002-084F-9052-2A868121712C}" type="presParOf" srcId="{800C0C4E-C526-794C-8B33-9942545802B4}" destId="{C0B8975B-1AA0-CE44-93E3-6778B7B99B32}" srcOrd="6" destOrd="0" presId="urn:microsoft.com/office/officeart/2005/8/layout/hierarchy3"/>
    <dgm:cxn modelId="{1A84F173-C21A-A44E-90F7-770374203A45}" type="presParOf" srcId="{800C0C4E-C526-794C-8B33-9942545802B4}" destId="{39CA5761-7BCE-CD45-BDE0-1F0C32353623}" srcOrd="7" destOrd="0" presId="urn:microsoft.com/office/officeart/2005/8/layout/hierarchy3"/>
    <dgm:cxn modelId="{2FEDBA08-8220-0A40-9BD1-A51DFA310B41}" type="presParOf" srcId="{800C0C4E-C526-794C-8B33-9942545802B4}" destId="{4251017C-3CF0-2E4A-90DF-CF33894F67AE}" srcOrd="8" destOrd="0" presId="urn:microsoft.com/office/officeart/2005/8/layout/hierarchy3"/>
    <dgm:cxn modelId="{2BBE8A9C-6DE9-1242-BED0-3D84B1EB65D9}" type="presParOf" srcId="{800C0C4E-C526-794C-8B33-9942545802B4}" destId="{2FC3D2E7-22C5-6148-AA24-1452C68255A4}" srcOrd="9" destOrd="0" presId="urn:microsoft.com/office/officeart/2005/8/layout/hierarchy3"/>
    <dgm:cxn modelId="{D191E913-2E09-7049-BC13-40C5BEED4939}" type="presParOf" srcId="{6C65125C-C42E-E04F-9061-E4CC460DDAFD}" destId="{13BBC03F-2DDF-A04D-811C-04400F53E300}" srcOrd="3" destOrd="0" presId="urn:microsoft.com/office/officeart/2005/8/layout/hierarchy3"/>
    <dgm:cxn modelId="{8894BD7E-8091-B74B-A55B-DB96D2200B1D}" type="presParOf" srcId="{13BBC03F-2DDF-A04D-811C-04400F53E300}" destId="{3BDC9FEA-758E-F447-90A8-3393821B5FD2}" srcOrd="0" destOrd="0" presId="urn:microsoft.com/office/officeart/2005/8/layout/hierarchy3"/>
    <dgm:cxn modelId="{F93B39A6-BB37-C14C-A5AD-51A5DB617029}" type="presParOf" srcId="{3BDC9FEA-758E-F447-90A8-3393821B5FD2}" destId="{C9808C53-28C0-3B4E-BBFE-FA31CC308CF9}" srcOrd="0" destOrd="0" presId="urn:microsoft.com/office/officeart/2005/8/layout/hierarchy3"/>
    <dgm:cxn modelId="{08168F3E-06EF-9249-9307-23DA3BEC5B1E}" type="presParOf" srcId="{3BDC9FEA-758E-F447-90A8-3393821B5FD2}" destId="{91392AF6-7BDD-1842-AFA9-9B4817A784B0}" srcOrd="1" destOrd="0" presId="urn:microsoft.com/office/officeart/2005/8/layout/hierarchy3"/>
    <dgm:cxn modelId="{DC4B0E71-56E7-DE4A-9EE1-091F74298D4B}" type="presParOf" srcId="{13BBC03F-2DDF-A04D-811C-04400F53E300}" destId="{65EF6A42-74C6-CA43-9674-7A3E65AAB6A6}" srcOrd="1" destOrd="0" presId="urn:microsoft.com/office/officeart/2005/8/layout/hierarchy3"/>
    <dgm:cxn modelId="{F0506DF3-8AA9-304E-A584-549BDF6B4ADC}" type="presParOf" srcId="{65EF6A42-74C6-CA43-9674-7A3E65AAB6A6}" destId="{86FE90BC-DB6B-4C41-81E6-E62E18F1F0A9}" srcOrd="0" destOrd="0" presId="urn:microsoft.com/office/officeart/2005/8/layout/hierarchy3"/>
    <dgm:cxn modelId="{0D67AECB-C75E-594C-B01F-668D8C8C99C7}" type="presParOf" srcId="{65EF6A42-74C6-CA43-9674-7A3E65AAB6A6}" destId="{BFDCDC6F-EC22-9542-993B-DCD97909C382}" srcOrd="1" destOrd="0" presId="urn:microsoft.com/office/officeart/2005/8/layout/hierarchy3"/>
    <dgm:cxn modelId="{28F6ED1A-AFE7-4047-A2AA-FB9462F885B2}" type="presParOf" srcId="{65EF6A42-74C6-CA43-9674-7A3E65AAB6A6}" destId="{3F795929-5990-B541-A53B-2F10F8F9C250}" srcOrd="2" destOrd="0" presId="urn:microsoft.com/office/officeart/2005/8/layout/hierarchy3"/>
    <dgm:cxn modelId="{4A7543F6-F1A7-F04B-B8AE-8E2894402353}" type="presParOf" srcId="{65EF6A42-74C6-CA43-9674-7A3E65AAB6A6}" destId="{6F008C6F-20B3-8744-938D-652F588AFE52}" srcOrd="3" destOrd="0" presId="urn:microsoft.com/office/officeart/2005/8/layout/hierarchy3"/>
    <dgm:cxn modelId="{BA6D39E2-49E9-B14B-899C-77297F51EFDC}" type="presParOf" srcId="{65EF6A42-74C6-CA43-9674-7A3E65AAB6A6}" destId="{D79E29DC-A056-C846-BB6B-F24588D8AE5A}" srcOrd="4" destOrd="0" presId="urn:microsoft.com/office/officeart/2005/8/layout/hierarchy3"/>
    <dgm:cxn modelId="{E036772B-24B7-1D47-9D60-AB33490E3225}" type="presParOf" srcId="{65EF6A42-74C6-CA43-9674-7A3E65AAB6A6}" destId="{9F797791-271D-7243-BA16-2B978EE671F2}" srcOrd="5" destOrd="0" presId="urn:microsoft.com/office/officeart/2005/8/layout/hierarchy3"/>
    <dgm:cxn modelId="{4BBE7F8A-F80F-7140-9B82-BC7865CAF3DB}" type="presParOf" srcId="{65EF6A42-74C6-CA43-9674-7A3E65AAB6A6}" destId="{956031C6-549E-3B45-823B-7B3C7D0F4E06}" srcOrd="6" destOrd="0" presId="urn:microsoft.com/office/officeart/2005/8/layout/hierarchy3"/>
    <dgm:cxn modelId="{5FEDAC94-418B-5347-9994-51739BF00F55}" type="presParOf" srcId="{65EF6A42-74C6-CA43-9674-7A3E65AAB6A6}" destId="{9117FAED-E479-D14B-A262-33E6980F115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214AF-521F-6042-BEBA-077A229751A1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E88C7A2A-E933-064C-9302-1C8672AB40CB}">
      <dgm:prSet phldrT="[Texto]" custT="1"/>
      <dgm:spPr/>
      <dgm:t>
        <a:bodyPr/>
        <a:lstStyle/>
        <a:p>
          <a:r>
            <a:rPr lang="es-ES_tradnl" sz="1400" b="1" dirty="0" smtClean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rPr>
            <a:t>Alumnos</a:t>
          </a:r>
          <a:endParaRPr lang="es-ES_tradnl" sz="1400" b="1" dirty="0">
            <a:solidFill>
              <a:schemeClr val="bg1">
                <a:lumMod val="50000"/>
              </a:schemeClr>
            </a:solidFill>
            <a:latin typeface="Trebuchet MS"/>
            <a:cs typeface="Trebuchet MS"/>
          </a:endParaRPr>
        </a:p>
      </dgm:t>
    </dgm:pt>
    <dgm:pt modelId="{4BA72A22-DE2B-9747-A776-8B6B7A4371B6}" type="parTrans" cxnId="{A473BA7A-0641-3540-B948-2D38914ECFA7}">
      <dgm:prSet/>
      <dgm:spPr/>
      <dgm:t>
        <a:bodyPr/>
        <a:lstStyle/>
        <a:p>
          <a:endParaRPr lang="es-ES_tradnl"/>
        </a:p>
      </dgm:t>
    </dgm:pt>
    <dgm:pt modelId="{7E25C27F-43E5-F043-8446-EA8249C71408}" type="sibTrans" cxnId="{A473BA7A-0641-3540-B948-2D38914ECFA7}">
      <dgm:prSet/>
      <dgm:spPr/>
      <dgm:t>
        <a:bodyPr/>
        <a:lstStyle/>
        <a:p>
          <a:endParaRPr lang="es-ES_tradnl"/>
        </a:p>
      </dgm:t>
    </dgm:pt>
    <dgm:pt modelId="{EDFF13CD-088D-444B-B3DF-685988CF4CD5}">
      <dgm:prSet phldrT="[Texto]" custT="1"/>
      <dgm:spPr/>
      <dgm:t>
        <a:bodyPr/>
        <a:lstStyle/>
        <a:p>
          <a:r>
            <a:rPr lang="es-ES_tradnl" sz="1400" b="1" dirty="0" smtClean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rPr>
            <a:t>Académicos</a:t>
          </a:r>
          <a:endParaRPr lang="es-ES_tradnl" sz="1400" b="1" dirty="0">
            <a:solidFill>
              <a:schemeClr val="bg1">
                <a:lumMod val="50000"/>
              </a:schemeClr>
            </a:solidFill>
            <a:latin typeface="Trebuchet MS"/>
            <a:cs typeface="Trebuchet MS"/>
          </a:endParaRPr>
        </a:p>
      </dgm:t>
    </dgm:pt>
    <dgm:pt modelId="{A3B5E0BF-21E5-6247-B082-42B5989E99A4}" type="parTrans" cxnId="{EE5FF496-3FF6-2146-8C08-9932518CC704}">
      <dgm:prSet/>
      <dgm:spPr/>
      <dgm:t>
        <a:bodyPr/>
        <a:lstStyle/>
        <a:p>
          <a:endParaRPr lang="es-ES_tradnl"/>
        </a:p>
      </dgm:t>
    </dgm:pt>
    <dgm:pt modelId="{9981D362-299E-7845-9F5B-8C7DA39E5FFA}" type="sibTrans" cxnId="{EE5FF496-3FF6-2146-8C08-9932518CC704}">
      <dgm:prSet/>
      <dgm:spPr/>
      <dgm:t>
        <a:bodyPr/>
        <a:lstStyle/>
        <a:p>
          <a:endParaRPr lang="es-ES_tradnl"/>
        </a:p>
      </dgm:t>
    </dgm:pt>
    <dgm:pt modelId="{3E73AF86-80C9-0B4A-8497-51A6A264B0B5}">
      <dgm:prSet phldrT="[Texto]" custT="1"/>
      <dgm:spPr/>
      <dgm:t>
        <a:bodyPr/>
        <a:lstStyle/>
        <a:p>
          <a:r>
            <a:rPr lang="es-ES_tradnl" sz="1400" b="1" dirty="0" smtClean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rPr>
            <a:t>Administrativos</a:t>
          </a:r>
          <a:endParaRPr lang="es-ES_tradnl" sz="1400" b="1" dirty="0">
            <a:solidFill>
              <a:schemeClr val="bg1">
                <a:lumMod val="50000"/>
              </a:schemeClr>
            </a:solidFill>
            <a:latin typeface="Trebuchet MS"/>
            <a:cs typeface="Trebuchet MS"/>
          </a:endParaRPr>
        </a:p>
      </dgm:t>
    </dgm:pt>
    <dgm:pt modelId="{200720E5-D09B-6146-89E9-BD666FBBBDBE}" type="parTrans" cxnId="{B73D8D62-C6C8-7448-8FD6-BF120411A9A3}">
      <dgm:prSet/>
      <dgm:spPr/>
      <dgm:t>
        <a:bodyPr/>
        <a:lstStyle/>
        <a:p>
          <a:endParaRPr lang="es-ES_tradnl"/>
        </a:p>
      </dgm:t>
    </dgm:pt>
    <dgm:pt modelId="{A1E08484-4319-3E4F-91B1-43B946584704}" type="sibTrans" cxnId="{B73D8D62-C6C8-7448-8FD6-BF120411A9A3}">
      <dgm:prSet/>
      <dgm:spPr/>
      <dgm:t>
        <a:bodyPr/>
        <a:lstStyle/>
        <a:p>
          <a:endParaRPr lang="es-ES_tradnl"/>
        </a:p>
      </dgm:t>
    </dgm:pt>
    <dgm:pt modelId="{14351AB8-BE42-4443-8FDB-EAA29BC75348}">
      <dgm:prSet phldrT="[Texto]" custT="1"/>
      <dgm:spPr/>
      <dgm:t>
        <a:bodyPr/>
        <a:lstStyle/>
        <a:p>
          <a:r>
            <a:rPr lang="es-ES_tradnl" sz="1400" b="1" dirty="0" smtClean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rPr>
            <a:t>Aspirantes</a:t>
          </a:r>
          <a:endParaRPr lang="es-ES_tradnl" sz="1400" b="1" dirty="0">
            <a:solidFill>
              <a:schemeClr val="bg1">
                <a:lumMod val="50000"/>
              </a:schemeClr>
            </a:solidFill>
            <a:latin typeface="Trebuchet MS"/>
            <a:cs typeface="Trebuchet MS"/>
          </a:endParaRPr>
        </a:p>
      </dgm:t>
    </dgm:pt>
    <dgm:pt modelId="{9BEFA16B-9565-BB48-B2B6-7DCA030A0FEF}" type="parTrans" cxnId="{7DD5F6D8-6D2C-684B-981C-F0E62DAC0899}">
      <dgm:prSet/>
      <dgm:spPr/>
      <dgm:t>
        <a:bodyPr/>
        <a:lstStyle/>
        <a:p>
          <a:endParaRPr lang="es-ES_tradnl"/>
        </a:p>
      </dgm:t>
    </dgm:pt>
    <dgm:pt modelId="{D201F9E2-AEC8-8342-B9A3-5534B75605FF}" type="sibTrans" cxnId="{7DD5F6D8-6D2C-684B-981C-F0E62DAC0899}">
      <dgm:prSet/>
      <dgm:spPr/>
      <dgm:t>
        <a:bodyPr/>
        <a:lstStyle/>
        <a:p>
          <a:endParaRPr lang="es-ES_tradnl"/>
        </a:p>
      </dgm:t>
    </dgm:pt>
    <dgm:pt modelId="{580C649A-6490-C041-8420-5D278A639F6D}">
      <dgm:prSet phldrT="[Texto]" custT="1"/>
      <dgm:spPr/>
      <dgm:t>
        <a:bodyPr/>
        <a:lstStyle/>
        <a:p>
          <a:r>
            <a:rPr lang="es-ES_tradnl" sz="1400" b="1" dirty="0" smtClean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rPr>
            <a:t>Egresados</a:t>
          </a:r>
          <a:endParaRPr lang="es-ES_tradnl" sz="1400" b="1" dirty="0">
            <a:solidFill>
              <a:schemeClr val="bg1">
                <a:lumMod val="50000"/>
              </a:schemeClr>
            </a:solidFill>
            <a:latin typeface="Trebuchet MS"/>
            <a:cs typeface="Trebuchet MS"/>
          </a:endParaRPr>
        </a:p>
      </dgm:t>
    </dgm:pt>
    <dgm:pt modelId="{906547E4-7107-A146-B348-974606297F0D}" type="parTrans" cxnId="{C596C949-85A6-D64D-A292-342DE543816F}">
      <dgm:prSet/>
      <dgm:spPr/>
      <dgm:t>
        <a:bodyPr/>
        <a:lstStyle/>
        <a:p>
          <a:endParaRPr lang="es-ES_tradnl"/>
        </a:p>
      </dgm:t>
    </dgm:pt>
    <dgm:pt modelId="{E2B2B263-8F24-4B42-AD32-90696C8D1932}" type="sibTrans" cxnId="{C596C949-85A6-D64D-A292-342DE543816F}">
      <dgm:prSet/>
      <dgm:spPr/>
      <dgm:t>
        <a:bodyPr/>
        <a:lstStyle/>
        <a:p>
          <a:endParaRPr lang="es-ES_tradnl"/>
        </a:p>
      </dgm:t>
    </dgm:pt>
    <dgm:pt modelId="{2DC816C6-2035-124F-A0BC-792B1C60268D}" type="pres">
      <dgm:prSet presAssocID="{EF6214AF-521F-6042-BEBA-077A229751A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F8A2C39-952C-8844-A8AE-A0332B313686}" type="pres">
      <dgm:prSet presAssocID="{580C649A-6490-C041-8420-5D278A639F6D}" presName="circ1" presStyleLbl="vennNode1" presStyleIdx="0" presStyleCnt="5" custLinFactNeighborX="-714" custLinFactNeighborY="714"/>
      <dgm:spPr>
        <a:ln>
          <a:noFill/>
        </a:ln>
      </dgm:spPr>
      <dgm:t>
        <a:bodyPr/>
        <a:lstStyle/>
        <a:p>
          <a:endParaRPr lang="es-ES_tradnl"/>
        </a:p>
      </dgm:t>
    </dgm:pt>
    <dgm:pt modelId="{F9E9328C-500A-D547-94E4-BDADE4345BBA}" type="pres">
      <dgm:prSet presAssocID="{580C649A-6490-C041-8420-5D278A639F6D}" presName="circ1Tx" presStyleLbl="revTx" presStyleIdx="0" presStyleCnt="0" custLinFactNeighborY="382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CE62AAE-8DB9-EF41-AAEF-111F07AA3BAB}" type="pres">
      <dgm:prSet presAssocID="{14351AB8-BE42-4443-8FDB-EAA29BC75348}" presName="circ2" presStyleLbl="vennNode1" presStyleIdx="1" presStyleCnt="5"/>
      <dgm:spPr>
        <a:ln>
          <a:noFill/>
        </a:ln>
      </dgm:spPr>
      <dgm:t>
        <a:bodyPr/>
        <a:lstStyle/>
        <a:p>
          <a:endParaRPr lang="es-ES_tradnl"/>
        </a:p>
      </dgm:t>
    </dgm:pt>
    <dgm:pt modelId="{96613A22-83E6-D44D-9EF2-564E95617E94}" type="pres">
      <dgm:prSet presAssocID="{14351AB8-BE42-4443-8FDB-EAA29BC75348}" presName="circ2Tx" presStyleLbl="revTx" presStyleIdx="0" presStyleCnt="0" custLinFactNeighborX="-24664" custLinFactNeighborY="146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04735A7-1498-B747-A00F-1302F8E506AA}" type="pres">
      <dgm:prSet presAssocID="{E88C7A2A-E933-064C-9302-1C8672AB40CB}" presName="circ3" presStyleLbl="vennNode1" presStyleIdx="2" presStyleCnt="5"/>
      <dgm:spPr>
        <a:ln>
          <a:noFill/>
        </a:ln>
      </dgm:spPr>
      <dgm:t>
        <a:bodyPr/>
        <a:lstStyle/>
        <a:p>
          <a:endParaRPr lang="es-ES_tradnl"/>
        </a:p>
      </dgm:t>
    </dgm:pt>
    <dgm:pt modelId="{73C8A406-4994-9546-A730-EF793B193CC4}" type="pres">
      <dgm:prSet presAssocID="{E88C7A2A-E933-064C-9302-1C8672AB40CB}" presName="circ3Tx" presStyleLbl="revTx" presStyleIdx="0" presStyleCnt="0" custLinFactNeighborX="-36995" custLinFactNeighborY="-8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F348162-D202-E64E-810E-FA62B6CA150D}" type="pres">
      <dgm:prSet presAssocID="{EDFF13CD-088D-444B-B3DF-685988CF4CD5}" presName="circ4" presStyleLbl="vennNode1" presStyleIdx="3" presStyleCnt="5"/>
      <dgm:spPr>
        <a:ln>
          <a:noFill/>
        </a:ln>
      </dgm:spPr>
      <dgm:t>
        <a:bodyPr/>
        <a:lstStyle/>
        <a:p>
          <a:endParaRPr lang="es-ES_tradnl"/>
        </a:p>
      </dgm:t>
    </dgm:pt>
    <dgm:pt modelId="{5150A3D9-2D27-D449-936C-590BE69055C1}" type="pres">
      <dgm:prSet presAssocID="{EDFF13CD-088D-444B-B3DF-685988CF4CD5}" presName="circ4Tx" presStyleLbl="revTx" presStyleIdx="0" presStyleCnt="0" custLinFactNeighborX="30144" custLinFactNeighborY="-107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170B1C4-919B-824A-9A41-91F88C72B512}" type="pres">
      <dgm:prSet presAssocID="{3E73AF86-80C9-0B4A-8497-51A6A264B0B5}" presName="circ5" presStyleLbl="vennNode1" presStyleIdx="4" presStyleCnt="5"/>
      <dgm:spPr>
        <a:ln>
          <a:noFill/>
        </a:ln>
      </dgm:spPr>
      <dgm:t>
        <a:bodyPr/>
        <a:lstStyle/>
        <a:p>
          <a:endParaRPr lang="es-ES_tradnl"/>
        </a:p>
      </dgm:t>
    </dgm:pt>
    <dgm:pt modelId="{6FBA0DD0-8E81-CC47-B9D0-FE4B9557B495}" type="pres">
      <dgm:prSet presAssocID="{3E73AF86-80C9-0B4A-8497-51A6A264B0B5}" presName="circ5Tx" presStyleLbl="revTx" presStyleIdx="0" presStyleCnt="0" custLinFactNeighborX="17128" custLinFactNeighborY="146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473BA7A-0641-3540-B948-2D38914ECFA7}" srcId="{EF6214AF-521F-6042-BEBA-077A229751A1}" destId="{E88C7A2A-E933-064C-9302-1C8672AB40CB}" srcOrd="2" destOrd="0" parTransId="{4BA72A22-DE2B-9747-A776-8B6B7A4371B6}" sibTransId="{7E25C27F-43E5-F043-8446-EA8249C71408}"/>
    <dgm:cxn modelId="{44354D53-81E4-294A-B8FF-0B87010F4E88}" type="presOf" srcId="{E88C7A2A-E933-064C-9302-1C8672AB40CB}" destId="{73C8A406-4994-9546-A730-EF793B193CC4}" srcOrd="0" destOrd="0" presId="urn:microsoft.com/office/officeart/2005/8/layout/venn1"/>
    <dgm:cxn modelId="{B73D8D62-C6C8-7448-8FD6-BF120411A9A3}" srcId="{EF6214AF-521F-6042-BEBA-077A229751A1}" destId="{3E73AF86-80C9-0B4A-8497-51A6A264B0B5}" srcOrd="4" destOrd="0" parTransId="{200720E5-D09B-6146-89E9-BD666FBBBDBE}" sibTransId="{A1E08484-4319-3E4F-91B1-43B946584704}"/>
    <dgm:cxn modelId="{C596C949-85A6-D64D-A292-342DE543816F}" srcId="{EF6214AF-521F-6042-BEBA-077A229751A1}" destId="{580C649A-6490-C041-8420-5D278A639F6D}" srcOrd="0" destOrd="0" parTransId="{906547E4-7107-A146-B348-974606297F0D}" sibTransId="{E2B2B263-8F24-4B42-AD32-90696C8D1932}"/>
    <dgm:cxn modelId="{7DD5F6D8-6D2C-684B-981C-F0E62DAC0899}" srcId="{EF6214AF-521F-6042-BEBA-077A229751A1}" destId="{14351AB8-BE42-4443-8FDB-EAA29BC75348}" srcOrd="1" destOrd="0" parTransId="{9BEFA16B-9565-BB48-B2B6-7DCA030A0FEF}" sibTransId="{D201F9E2-AEC8-8342-B9A3-5534B75605FF}"/>
    <dgm:cxn modelId="{3CF47E33-93EB-1D4A-9861-C5382059A481}" type="presOf" srcId="{3E73AF86-80C9-0B4A-8497-51A6A264B0B5}" destId="{6FBA0DD0-8E81-CC47-B9D0-FE4B9557B495}" srcOrd="0" destOrd="0" presId="urn:microsoft.com/office/officeart/2005/8/layout/venn1"/>
    <dgm:cxn modelId="{0B7EAF69-2539-9445-8EA8-23AF42BF60F2}" type="presOf" srcId="{580C649A-6490-C041-8420-5D278A639F6D}" destId="{F9E9328C-500A-D547-94E4-BDADE4345BBA}" srcOrd="0" destOrd="0" presId="urn:microsoft.com/office/officeart/2005/8/layout/venn1"/>
    <dgm:cxn modelId="{B2D2DE81-2EAA-0E4A-AAFB-FE0C619F5A20}" type="presOf" srcId="{14351AB8-BE42-4443-8FDB-EAA29BC75348}" destId="{96613A22-83E6-D44D-9EF2-564E95617E94}" srcOrd="0" destOrd="0" presId="urn:microsoft.com/office/officeart/2005/8/layout/venn1"/>
    <dgm:cxn modelId="{6BD625B0-6209-5C46-8BF4-A8B8866F9B4F}" type="presOf" srcId="{EF6214AF-521F-6042-BEBA-077A229751A1}" destId="{2DC816C6-2035-124F-A0BC-792B1C60268D}" srcOrd="0" destOrd="0" presId="urn:microsoft.com/office/officeart/2005/8/layout/venn1"/>
    <dgm:cxn modelId="{EE5FF496-3FF6-2146-8C08-9932518CC704}" srcId="{EF6214AF-521F-6042-BEBA-077A229751A1}" destId="{EDFF13CD-088D-444B-B3DF-685988CF4CD5}" srcOrd="3" destOrd="0" parTransId="{A3B5E0BF-21E5-6247-B082-42B5989E99A4}" sibTransId="{9981D362-299E-7845-9F5B-8C7DA39E5FFA}"/>
    <dgm:cxn modelId="{5A0BFA08-C179-5745-8E9F-93E40896B659}" type="presOf" srcId="{EDFF13CD-088D-444B-B3DF-685988CF4CD5}" destId="{5150A3D9-2D27-D449-936C-590BE69055C1}" srcOrd="0" destOrd="0" presId="urn:microsoft.com/office/officeart/2005/8/layout/venn1"/>
    <dgm:cxn modelId="{F3AAF4AD-2B5D-1043-B61C-A8F8C7C4F11D}" type="presParOf" srcId="{2DC816C6-2035-124F-A0BC-792B1C60268D}" destId="{9F8A2C39-952C-8844-A8AE-A0332B313686}" srcOrd="0" destOrd="0" presId="urn:microsoft.com/office/officeart/2005/8/layout/venn1"/>
    <dgm:cxn modelId="{0212051E-70A0-5E42-B1BD-5309FB7516CE}" type="presParOf" srcId="{2DC816C6-2035-124F-A0BC-792B1C60268D}" destId="{F9E9328C-500A-D547-94E4-BDADE4345BBA}" srcOrd="1" destOrd="0" presId="urn:microsoft.com/office/officeart/2005/8/layout/venn1"/>
    <dgm:cxn modelId="{54CE0D0E-78CA-F949-8214-2A0F605211F9}" type="presParOf" srcId="{2DC816C6-2035-124F-A0BC-792B1C60268D}" destId="{4CE62AAE-8DB9-EF41-AAEF-111F07AA3BAB}" srcOrd="2" destOrd="0" presId="urn:microsoft.com/office/officeart/2005/8/layout/venn1"/>
    <dgm:cxn modelId="{084FF899-B791-864F-96DB-EE6680F29F26}" type="presParOf" srcId="{2DC816C6-2035-124F-A0BC-792B1C60268D}" destId="{96613A22-83E6-D44D-9EF2-564E95617E94}" srcOrd="3" destOrd="0" presId="urn:microsoft.com/office/officeart/2005/8/layout/venn1"/>
    <dgm:cxn modelId="{FD6A6D6B-812D-274F-AA7C-440E74885877}" type="presParOf" srcId="{2DC816C6-2035-124F-A0BC-792B1C60268D}" destId="{604735A7-1498-B747-A00F-1302F8E506AA}" srcOrd="4" destOrd="0" presId="urn:microsoft.com/office/officeart/2005/8/layout/venn1"/>
    <dgm:cxn modelId="{E76385AF-9941-FA4A-9DFB-B2D09F810EF6}" type="presParOf" srcId="{2DC816C6-2035-124F-A0BC-792B1C60268D}" destId="{73C8A406-4994-9546-A730-EF793B193CC4}" srcOrd="5" destOrd="0" presId="urn:microsoft.com/office/officeart/2005/8/layout/venn1"/>
    <dgm:cxn modelId="{43E7B36B-F4D1-F540-BDD8-A8A488A5A0A3}" type="presParOf" srcId="{2DC816C6-2035-124F-A0BC-792B1C60268D}" destId="{1F348162-D202-E64E-810E-FA62B6CA150D}" srcOrd="6" destOrd="0" presId="urn:microsoft.com/office/officeart/2005/8/layout/venn1"/>
    <dgm:cxn modelId="{755EE6EE-879B-074F-BD01-41612A38EED6}" type="presParOf" srcId="{2DC816C6-2035-124F-A0BC-792B1C60268D}" destId="{5150A3D9-2D27-D449-936C-590BE69055C1}" srcOrd="7" destOrd="0" presId="urn:microsoft.com/office/officeart/2005/8/layout/venn1"/>
    <dgm:cxn modelId="{69AE01F6-5D40-774D-A60C-F1DF61D3DF8D}" type="presParOf" srcId="{2DC816C6-2035-124F-A0BC-792B1C60268D}" destId="{4170B1C4-919B-824A-9A41-91F88C72B512}" srcOrd="8" destOrd="0" presId="urn:microsoft.com/office/officeart/2005/8/layout/venn1"/>
    <dgm:cxn modelId="{B24ECBEA-25D1-974B-B8E6-DB0358C73222}" type="presParOf" srcId="{2DC816C6-2035-124F-A0BC-792B1C60268D}" destId="{6FBA0DD0-8E81-CC47-B9D0-FE4B9557B495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D8A658-D551-5643-BB93-F6E16AC1C472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B587DEFC-55B7-5542-B400-3A28E7C5E55C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s-ES_tradnl" sz="1700" dirty="0" smtClean="0">
              <a:latin typeface="Trebuchet MS"/>
              <a:cs typeface="Trebuchet MS"/>
            </a:rPr>
            <a:t>1.- Colaborativa</a:t>
          </a:r>
          <a:endParaRPr lang="es-ES_tradnl" sz="1700" dirty="0">
            <a:latin typeface="Trebuchet MS"/>
            <a:cs typeface="Trebuchet MS"/>
          </a:endParaRPr>
        </a:p>
      </dgm:t>
    </dgm:pt>
    <dgm:pt modelId="{EB91B1E7-AEDF-3F4C-BF65-5E6CFE9638FC}" type="parTrans" cxnId="{E5E831C9-81A6-C94C-99A1-DB100DC60D9A}">
      <dgm:prSet/>
      <dgm:spPr/>
      <dgm:t>
        <a:bodyPr/>
        <a:lstStyle/>
        <a:p>
          <a:endParaRPr lang="es-ES_tradnl" sz="1700">
            <a:latin typeface="Trebuchet MS"/>
            <a:cs typeface="Trebuchet MS"/>
          </a:endParaRPr>
        </a:p>
      </dgm:t>
    </dgm:pt>
    <dgm:pt modelId="{DAECED1A-F267-B74B-AABD-FDD213B32BBF}" type="sibTrans" cxnId="{E5E831C9-81A6-C94C-99A1-DB100DC60D9A}">
      <dgm:prSet/>
      <dgm:spPr/>
      <dgm:t>
        <a:bodyPr/>
        <a:lstStyle/>
        <a:p>
          <a:endParaRPr lang="es-ES_tradnl" sz="1700">
            <a:latin typeface="Trebuchet MS"/>
            <a:cs typeface="Trebuchet MS"/>
          </a:endParaRPr>
        </a:p>
      </dgm:t>
    </dgm:pt>
    <dgm:pt modelId="{055CB95D-1F4A-7142-AF71-90ADA7EF635C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s-ES_tradnl" sz="1700" dirty="0" smtClean="0">
              <a:latin typeface="Trebuchet MS"/>
              <a:cs typeface="Trebuchet MS"/>
            </a:rPr>
            <a:t>2.- Servicios integrados</a:t>
          </a:r>
          <a:endParaRPr lang="es-ES_tradnl" sz="1700" dirty="0">
            <a:latin typeface="Trebuchet MS"/>
            <a:cs typeface="Trebuchet MS"/>
          </a:endParaRPr>
        </a:p>
      </dgm:t>
    </dgm:pt>
    <dgm:pt modelId="{13A64118-C95B-2749-8A2C-1DD664048DEF}" type="parTrans" cxnId="{57AD9D59-4CF0-E947-89E4-77A20902E7A4}">
      <dgm:prSet/>
      <dgm:spPr/>
      <dgm:t>
        <a:bodyPr/>
        <a:lstStyle/>
        <a:p>
          <a:endParaRPr lang="es-ES_tradnl" sz="1700">
            <a:latin typeface="Trebuchet MS"/>
            <a:cs typeface="Trebuchet MS"/>
          </a:endParaRPr>
        </a:p>
      </dgm:t>
    </dgm:pt>
    <dgm:pt modelId="{EE0177D7-3ADF-C64B-94B3-462D5CA2506E}" type="sibTrans" cxnId="{57AD9D59-4CF0-E947-89E4-77A20902E7A4}">
      <dgm:prSet/>
      <dgm:spPr/>
      <dgm:t>
        <a:bodyPr/>
        <a:lstStyle/>
        <a:p>
          <a:endParaRPr lang="es-ES_tradnl" sz="1700">
            <a:latin typeface="Trebuchet MS"/>
            <a:cs typeface="Trebuchet MS"/>
          </a:endParaRPr>
        </a:p>
      </dgm:t>
    </dgm:pt>
    <dgm:pt modelId="{70793D0E-7E43-C948-8CD0-5FE14E76ABAE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s-ES_tradnl" sz="1700" dirty="0" smtClean="0">
              <a:latin typeface="Trebuchet MS"/>
              <a:cs typeface="Trebuchet MS"/>
            </a:rPr>
            <a:t>3.- Comunidad </a:t>
          </a:r>
          <a:r>
            <a:rPr lang="es-ES_tradnl" sz="1700" dirty="0" err="1" smtClean="0">
              <a:latin typeface="Trebuchet MS"/>
              <a:cs typeface="Trebuchet MS"/>
            </a:rPr>
            <a:t>web</a:t>
          </a:r>
          <a:endParaRPr lang="es-ES_tradnl" sz="1700" dirty="0">
            <a:latin typeface="Trebuchet MS"/>
            <a:cs typeface="Trebuchet MS"/>
          </a:endParaRPr>
        </a:p>
      </dgm:t>
    </dgm:pt>
    <dgm:pt modelId="{2C331008-5F5B-864B-95E8-D874F6B95C18}" type="parTrans" cxnId="{0AB66488-048E-CA4B-8C44-70D11EF8255E}">
      <dgm:prSet/>
      <dgm:spPr/>
      <dgm:t>
        <a:bodyPr/>
        <a:lstStyle/>
        <a:p>
          <a:endParaRPr lang="es-ES_tradnl" sz="1700">
            <a:latin typeface="Trebuchet MS"/>
            <a:cs typeface="Trebuchet MS"/>
          </a:endParaRPr>
        </a:p>
      </dgm:t>
    </dgm:pt>
    <dgm:pt modelId="{F69061B3-7919-4A42-A4EF-A9864099196F}" type="sibTrans" cxnId="{0AB66488-048E-CA4B-8C44-70D11EF8255E}">
      <dgm:prSet/>
      <dgm:spPr/>
      <dgm:t>
        <a:bodyPr/>
        <a:lstStyle/>
        <a:p>
          <a:endParaRPr lang="es-ES_tradnl" sz="1700">
            <a:latin typeface="Trebuchet MS"/>
            <a:cs typeface="Trebuchet MS"/>
          </a:endParaRPr>
        </a:p>
      </dgm:t>
    </dgm:pt>
    <dgm:pt modelId="{8AB5F962-5C39-154C-8562-3D295F65E058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s-ES_tradnl" sz="1400" dirty="0" smtClean="0">
              <a:latin typeface="Trebuchet MS"/>
              <a:cs typeface="Trebuchet MS"/>
            </a:rPr>
            <a:t>Administración del contenido por editores y colaboradores por sección, perfil o tema.</a:t>
          </a:r>
          <a:endParaRPr lang="es-ES_tradnl" sz="1400" dirty="0">
            <a:latin typeface="Trebuchet MS"/>
            <a:cs typeface="Trebuchet MS"/>
          </a:endParaRPr>
        </a:p>
      </dgm:t>
    </dgm:pt>
    <dgm:pt modelId="{F5857BB2-E903-6E42-9B59-91CD987D3B6D}" type="parTrans" cxnId="{5C679585-52D1-8E4A-8217-BAAA57910648}">
      <dgm:prSet/>
      <dgm:spPr/>
      <dgm:t>
        <a:bodyPr/>
        <a:lstStyle/>
        <a:p>
          <a:endParaRPr lang="es-ES_tradnl"/>
        </a:p>
      </dgm:t>
    </dgm:pt>
    <dgm:pt modelId="{DFEC6160-2363-B44C-8D1C-B0D2A5819898}" type="sibTrans" cxnId="{5C679585-52D1-8E4A-8217-BAAA57910648}">
      <dgm:prSet/>
      <dgm:spPr/>
      <dgm:t>
        <a:bodyPr/>
        <a:lstStyle/>
        <a:p>
          <a:endParaRPr lang="es-ES_tradnl"/>
        </a:p>
      </dgm:t>
    </dgm:pt>
    <dgm:pt modelId="{16A818DD-E27B-4544-B78B-99D106864F3D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s-ES_tradnl" sz="1400" dirty="0" smtClean="0">
              <a:latin typeface="Trebuchet MS"/>
              <a:cs typeface="Trebuchet MS"/>
            </a:rPr>
            <a:t>Distribución de la información por taxonomía.</a:t>
          </a:r>
          <a:endParaRPr lang="es-ES_tradnl" sz="1400" dirty="0">
            <a:latin typeface="Trebuchet MS"/>
            <a:cs typeface="Trebuchet MS"/>
          </a:endParaRPr>
        </a:p>
      </dgm:t>
    </dgm:pt>
    <dgm:pt modelId="{17663697-AAB1-EC4C-B326-96152480C049}" type="parTrans" cxnId="{D1736C69-E25D-1043-A3D6-F8C7A9D11987}">
      <dgm:prSet/>
      <dgm:spPr/>
      <dgm:t>
        <a:bodyPr/>
        <a:lstStyle/>
        <a:p>
          <a:endParaRPr lang="es-ES_tradnl"/>
        </a:p>
      </dgm:t>
    </dgm:pt>
    <dgm:pt modelId="{DE282AFC-E557-1C48-A92B-5F7B07A2368F}" type="sibTrans" cxnId="{D1736C69-E25D-1043-A3D6-F8C7A9D11987}">
      <dgm:prSet/>
      <dgm:spPr/>
      <dgm:t>
        <a:bodyPr/>
        <a:lstStyle/>
        <a:p>
          <a:endParaRPr lang="es-ES_tradnl"/>
        </a:p>
      </dgm:t>
    </dgm:pt>
    <dgm:pt modelId="{95757727-5DC5-5F43-82EA-935AB621D1C3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s-ES_tradnl" sz="1400" dirty="0" smtClean="0">
              <a:latin typeface="Trebuchet MS"/>
              <a:cs typeface="Trebuchet MS"/>
            </a:rPr>
            <a:t>Inicio de sesión SIIAU, consulta y escritura.</a:t>
          </a:r>
          <a:endParaRPr lang="es-ES_tradnl" sz="1400" dirty="0">
            <a:latin typeface="Trebuchet MS"/>
            <a:cs typeface="Trebuchet MS"/>
          </a:endParaRPr>
        </a:p>
      </dgm:t>
    </dgm:pt>
    <dgm:pt modelId="{85DEB777-A636-384E-91BF-E3A5CF0BB9E7}" type="parTrans" cxnId="{5187D48E-9492-B041-838C-CC3967576BB0}">
      <dgm:prSet/>
      <dgm:spPr/>
      <dgm:t>
        <a:bodyPr/>
        <a:lstStyle/>
        <a:p>
          <a:endParaRPr lang="es-ES_tradnl"/>
        </a:p>
      </dgm:t>
    </dgm:pt>
    <dgm:pt modelId="{AF2268C6-BEEA-EC49-B49C-74637BCD192E}" type="sibTrans" cxnId="{5187D48E-9492-B041-838C-CC3967576BB0}">
      <dgm:prSet/>
      <dgm:spPr/>
      <dgm:t>
        <a:bodyPr/>
        <a:lstStyle/>
        <a:p>
          <a:endParaRPr lang="es-ES_tradnl"/>
        </a:p>
      </dgm:t>
    </dgm:pt>
    <dgm:pt modelId="{1626D903-F601-694F-96B4-8E97851088F2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s-ES_tradnl" sz="1400" dirty="0" smtClean="0">
              <a:latin typeface="Trebuchet MS"/>
              <a:cs typeface="Trebuchet MS"/>
            </a:rPr>
            <a:t>Servicios SIIAU según perfil.</a:t>
          </a:r>
          <a:endParaRPr lang="es-ES_tradnl" sz="1400" dirty="0">
            <a:latin typeface="Trebuchet MS"/>
            <a:cs typeface="Trebuchet MS"/>
          </a:endParaRPr>
        </a:p>
      </dgm:t>
    </dgm:pt>
    <dgm:pt modelId="{2CCA8183-31EC-B942-A782-F005EB31AE79}" type="parTrans" cxnId="{B6169739-8449-FB42-AA80-C2418D8672F5}">
      <dgm:prSet/>
      <dgm:spPr/>
      <dgm:t>
        <a:bodyPr/>
        <a:lstStyle/>
        <a:p>
          <a:endParaRPr lang="es-ES_tradnl"/>
        </a:p>
      </dgm:t>
    </dgm:pt>
    <dgm:pt modelId="{8A1E0D0E-3F0D-CA47-A924-7C7093B2BBAA}" type="sibTrans" cxnId="{B6169739-8449-FB42-AA80-C2418D8672F5}">
      <dgm:prSet/>
      <dgm:spPr/>
      <dgm:t>
        <a:bodyPr/>
        <a:lstStyle/>
        <a:p>
          <a:endParaRPr lang="es-ES_tradnl"/>
        </a:p>
      </dgm:t>
    </dgm:pt>
    <dgm:pt modelId="{0B9B4265-4672-4041-9B8C-A3F0B641613F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s-ES_tradnl" sz="1400" dirty="0" smtClean="0">
              <a:latin typeface="Trebuchet MS"/>
              <a:cs typeface="Trebuchet MS"/>
            </a:rPr>
            <a:t>Servicios SIIAU integrados a servicios </a:t>
          </a:r>
          <a:r>
            <a:rPr lang="es-ES_tradnl" sz="1400" dirty="0" err="1" smtClean="0">
              <a:latin typeface="Trebuchet MS"/>
              <a:cs typeface="Trebuchet MS"/>
            </a:rPr>
            <a:t>web</a:t>
          </a:r>
          <a:r>
            <a:rPr lang="es-ES_tradnl" sz="1400" dirty="0" smtClean="0">
              <a:latin typeface="Trebuchet MS"/>
              <a:cs typeface="Trebuchet MS"/>
            </a:rPr>
            <a:t> y herramientas de red social.</a:t>
          </a:r>
          <a:endParaRPr lang="es-ES_tradnl" sz="1400" dirty="0">
            <a:latin typeface="Trebuchet MS"/>
            <a:cs typeface="Trebuchet MS"/>
          </a:endParaRPr>
        </a:p>
      </dgm:t>
    </dgm:pt>
    <dgm:pt modelId="{DBD0AB2C-CC3E-8845-8C35-9AD3C36FAA58}" type="parTrans" cxnId="{B1B42B90-3CB0-2340-B2BE-E186490AE217}">
      <dgm:prSet/>
      <dgm:spPr/>
      <dgm:t>
        <a:bodyPr/>
        <a:lstStyle/>
        <a:p>
          <a:endParaRPr lang="es-ES_tradnl"/>
        </a:p>
      </dgm:t>
    </dgm:pt>
    <dgm:pt modelId="{17636BFB-DD7A-BB41-ABBD-24D7545E80DA}" type="sibTrans" cxnId="{B1B42B90-3CB0-2340-B2BE-E186490AE217}">
      <dgm:prSet/>
      <dgm:spPr/>
      <dgm:t>
        <a:bodyPr/>
        <a:lstStyle/>
        <a:p>
          <a:endParaRPr lang="es-ES_tradnl"/>
        </a:p>
      </dgm:t>
    </dgm:pt>
    <dgm:pt modelId="{AF0F8233-962C-5743-8D3A-F8F13C294150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endParaRPr lang="es-ES_tradnl" sz="1400" dirty="0">
            <a:latin typeface="Trebuchet MS"/>
            <a:cs typeface="Trebuchet MS"/>
          </a:endParaRPr>
        </a:p>
      </dgm:t>
    </dgm:pt>
    <dgm:pt modelId="{25D6CCAF-3DF7-274A-9601-270E539DD436}" type="parTrans" cxnId="{3BA36482-DEF0-6E40-B3D1-9309C69B8634}">
      <dgm:prSet/>
      <dgm:spPr/>
      <dgm:t>
        <a:bodyPr/>
        <a:lstStyle/>
        <a:p>
          <a:endParaRPr lang="es-ES_tradnl"/>
        </a:p>
      </dgm:t>
    </dgm:pt>
    <dgm:pt modelId="{8DA94A23-8976-F24D-B0A3-22091D4B40B2}" type="sibTrans" cxnId="{3BA36482-DEF0-6E40-B3D1-9309C69B8634}">
      <dgm:prSet/>
      <dgm:spPr/>
      <dgm:t>
        <a:bodyPr/>
        <a:lstStyle/>
        <a:p>
          <a:endParaRPr lang="es-ES_tradnl"/>
        </a:p>
      </dgm:t>
    </dgm:pt>
    <dgm:pt modelId="{2DAF1F65-32A2-EF44-B591-317430F55106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endParaRPr lang="es-ES_tradnl" sz="1400" dirty="0">
            <a:latin typeface="Trebuchet MS"/>
            <a:cs typeface="Trebuchet MS"/>
          </a:endParaRPr>
        </a:p>
      </dgm:t>
    </dgm:pt>
    <dgm:pt modelId="{B51F913C-58DA-E240-B095-0AE95DB256F6}" type="parTrans" cxnId="{48EFF5FB-1B58-8342-852C-2EBF10748A74}">
      <dgm:prSet/>
      <dgm:spPr/>
      <dgm:t>
        <a:bodyPr/>
        <a:lstStyle/>
        <a:p>
          <a:endParaRPr lang="es-ES_tradnl"/>
        </a:p>
      </dgm:t>
    </dgm:pt>
    <dgm:pt modelId="{8524161E-68FF-194D-8DF0-02DC8E84520A}" type="sibTrans" cxnId="{48EFF5FB-1B58-8342-852C-2EBF10748A74}">
      <dgm:prSet/>
      <dgm:spPr/>
      <dgm:t>
        <a:bodyPr/>
        <a:lstStyle/>
        <a:p>
          <a:endParaRPr lang="es-ES_tradnl"/>
        </a:p>
      </dgm:t>
    </dgm:pt>
    <dgm:pt modelId="{A3C6C4B8-035B-C54A-8DBE-3EAC457A6C2F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endParaRPr lang="es-ES_tradnl" sz="1400" dirty="0">
            <a:latin typeface="Trebuchet MS"/>
            <a:cs typeface="Trebuchet MS"/>
          </a:endParaRPr>
        </a:p>
      </dgm:t>
    </dgm:pt>
    <dgm:pt modelId="{69DC0B5B-8B02-FA4B-8404-65EDB8DB9709}" type="parTrans" cxnId="{192662C5-DE4C-DA41-BC31-9338C371E78D}">
      <dgm:prSet/>
      <dgm:spPr/>
      <dgm:t>
        <a:bodyPr/>
        <a:lstStyle/>
        <a:p>
          <a:endParaRPr lang="es-ES_tradnl"/>
        </a:p>
      </dgm:t>
    </dgm:pt>
    <dgm:pt modelId="{349D53AD-28C5-4C49-80AF-209F59FEB505}" type="sibTrans" cxnId="{192662C5-DE4C-DA41-BC31-9338C371E78D}">
      <dgm:prSet/>
      <dgm:spPr/>
      <dgm:t>
        <a:bodyPr/>
        <a:lstStyle/>
        <a:p>
          <a:endParaRPr lang="es-ES_tradnl"/>
        </a:p>
      </dgm:t>
    </dgm:pt>
    <dgm:pt modelId="{2B7FEAD8-0B93-C544-AD8E-C784917B9A1D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endParaRPr lang="es-ES_tradnl" sz="1400" dirty="0">
            <a:latin typeface="Trebuchet MS"/>
            <a:cs typeface="Trebuchet MS"/>
          </a:endParaRPr>
        </a:p>
      </dgm:t>
    </dgm:pt>
    <dgm:pt modelId="{641F1A4D-10EB-5249-9471-C6C3AB966A5E}" type="parTrans" cxnId="{9CED6E19-1646-4548-9832-B8454978AC5D}">
      <dgm:prSet/>
      <dgm:spPr/>
      <dgm:t>
        <a:bodyPr/>
        <a:lstStyle/>
        <a:p>
          <a:endParaRPr lang="es-ES_tradnl"/>
        </a:p>
      </dgm:t>
    </dgm:pt>
    <dgm:pt modelId="{549C0CE2-859B-5C48-9737-51F5B4150247}" type="sibTrans" cxnId="{9CED6E19-1646-4548-9832-B8454978AC5D}">
      <dgm:prSet/>
      <dgm:spPr/>
      <dgm:t>
        <a:bodyPr/>
        <a:lstStyle/>
        <a:p>
          <a:endParaRPr lang="es-ES_tradnl"/>
        </a:p>
      </dgm:t>
    </dgm:pt>
    <dgm:pt modelId="{4DAEA1F1-D398-C846-B7BE-5AD18DF3E9E3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endParaRPr lang="es-ES_tradnl" sz="1400" dirty="0">
            <a:latin typeface="Trebuchet MS"/>
            <a:cs typeface="Trebuchet MS"/>
          </a:endParaRPr>
        </a:p>
      </dgm:t>
    </dgm:pt>
    <dgm:pt modelId="{597B16A5-A22D-E54F-AFF6-584E43E6D575}" type="parTrans" cxnId="{A19F2FCC-A514-144B-B336-4D4CACB81DA7}">
      <dgm:prSet/>
      <dgm:spPr/>
      <dgm:t>
        <a:bodyPr/>
        <a:lstStyle/>
        <a:p>
          <a:endParaRPr lang="es-ES_tradnl"/>
        </a:p>
      </dgm:t>
    </dgm:pt>
    <dgm:pt modelId="{8C724933-7B59-4446-9150-71BFC4775362}" type="sibTrans" cxnId="{A19F2FCC-A514-144B-B336-4D4CACB81DA7}">
      <dgm:prSet/>
      <dgm:spPr/>
      <dgm:t>
        <a:bodyPr/>
        <a:lstStyle/>
        <a:p>
          <a:endParaRPr lang="es-ES_tradnl"/>
        </a:p>
      </dgm:t>
    </dgm:pt>
    <dgm:pt modelId="{C545A18C-F9FF-A647-B46F-554CABCFA165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r>
            <a:rPr lang="es-ES_tradnl" sz="1400" dirty="0" smtClean="0">
              <a:latin typeface="Trebuchet MS"/>
              <a:cs typeface="Trebuchet MS"/>
            </a:rPr>
            <a:t>Consulta SIIAU por perfil</a:t>
          </a:r>
          <a:endParaRPr lang="es-ES_tradnl" sz="1400" dirty="0">
            <a:latin typeface="Trebuchet MS"/>
            <a:cs typeface="Trebuchet MS"/>
          </a:endParaRPr>
        </a:p>
      </dgm:t>
    </dgm:pt>
    <dgm:pt modelId="{57800D97-27AC-7846-B577-BCD535D7606E}" type="parTrans" cxnId="{EC4FCA8F-7405-0044-BC75-5AD6107C939C}">
      <dgm:prSet/>
      <dgm:spPr/>
      <dgm:t>
        <a:bodyPr/>
        <a:lstStyle/>
        <a:p>
          <a:endParaRPr lang="es-ES_tradnl"/>
        </a:p>
      </dgm:t>
    </dgm:pt>
    <dgm:pt modelId="{9E7B2908-836A-0E48-9030-8C4878C7753F}" type="sibTrans" cxnId="{EC4FCA8F-7405-0044-BC75-5AD6107C939C}">
      <dgm:prSet/>
      <dgm:spPr/>
      <dgm:t>
        <a:bodyPr/>
        <a:lstStyle/>
        <a:p>
          <a:endParaRPr lang="es-ES_tradnl"/>
        </a:p>
      </dgm:t>
    </dgm:pt>
    <dgm:pt modelId="{9B1AF0D0-64AA-B74F-98CF-4C7A88D5BC71}">
      <dgm:prSet phldrT="[Texto]" custT="1"/>
      <dgm:spPr>
        <a:effectLst>
          <a:outerShdw blurRad="50800" dist="38100" dir="2700000">
            <a:srgbClr val="000000">
              <a:alpha val="43000"/>
            </a:srgbClr>
          </a:outerShdw>
        </a:effectLst>
      </dgm:spPr>
      <dgm:t>
        <a:bodyPr/>
        <a:lstStyle/>
        <a:p>
          <a:endParaRPr lang="es-ES_tradnl" sz="1400" dirty="0">
            <a:latin typeface="Trebuchet MS"/>
            <a:cs typeface="Trebuchet MS"/>
          </a:endParaRPr>
        </a:p>
      </dgm:t>
    </dgm:pt>
    <dgm:pt modelId="{9E0992BC-DAA7-2F47-8C85-43AC4DA90398}" type="parTrans" cxnId="{FC6C19C6-8571-4248-A721-D0C76DB2D6BD}">
      <dgm:prSet/>
      <dgm:spPr/>
      <dgm:t>
        <a:bodyPr/>
        <a:lstStyle/>
        <a:p>
          <a:endParaRPr lang="es-ES_tradnl"/>
        </a:p>
      </dgm:t>
    </dgm:pt>
    <dgm:pt modelId="{07687DF2-F2FD-B843-8E55-5BC74A4CD10B}" type="sibTrans" cxnId="{FC6C19C6-8571-4248-A721-D0C76DB2D6BD}">
      <dgm:prSet/>
      <dgm:spPr/>
      <dgm:t>
        <a:bodyPr/>
        <a:lstStyle/>
        <a:p>
          <a:endParaRPr lang="es-ES_tradnl"/>
        </a:p>
      </dgm:t>
    </dgm:pt>
    <dgm:pt modelId="{769B8F5C-2A65-6B43-B131-185BA1627FE8}" type="pres">
      <dgm:prSet presAssocID="{A3D8A658-D551-5643-BB93-F6E16AC1C4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E119C43-2495-994D-A557-D6D692D843BA}" type="pres">
      <dgm:prSet presAssocID="{B587DEFC-55B7-5542-B400-3A28E7C5E55C}" presName="composite" presStyleCnt="0"/>
      <dgm:spPr/>
    </dgm:pt>
    <dgm:pt modelId="{2F749183-3BA3-654E-AAF0-D30D86B1881C}" type="pres">
      <dgm:prSet presAssocID="{B587DEFC-55B7-5542-B400-3A28E7C5E55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A0B976B-05FD-0649-A2F2-C0C9A5A031CE}" type="pres">
      <dgm:prSet presAssocID="{B587DEFC-55B7-5542-B400-3A28E7C5E55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88CB936-2CA7-024F-857C-DB06BD2681EE}" type="pres">
      <dgm:prSet presAssocID="{DAECED1A-F267-B74B-AABD-FDD213B32BBF}" presName="space" presStyleCnt="0"/>
      <dgm:spPr/>
    </dgm:pt>
    <dgm:pt modelId="{3E5577BB-A1C6-0F49-B815-5AC6DA13C3B6}" type="pres">
      <dgm:prSet presAssocID="{055CB95D-1F4A-7142-AF71-90ADA7EF635C}" presName="composite" presStyleCnt="0"/>
      <dgm:spPr/>
    </dgm:pt>
    <dgm:pt modelId="{8083E4DA-A740-9440-90CD-E971BBBFB0ED}" type="pres">
      <dgm:prSet presAssocID="{055CB95D-1F4A-7142-AF71-90ADA7EF635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7FD35AD-1CB9-D942-96BA-72F3F9B98392}" type="pres">
      <dgm:prSet presAssocID="{055CB95D-1F4A-7142-AF71-90ADA7EF635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0595B53-8060-4340-A1FE-E48F8B1AB5BF}" type="pres">
      <dgm:prSet presAssocID="{EE0177D7-3ADF-C64B-94B3-462D5CA2506E}" presName="space" presStyleCnt="0"/>
      <dgm:spPr/>
    </dgm:pt>
    <dgm:pt modelId="{E7EE7F63-1216-C04C-A9EF-FDDBE8F1CD7E}" type="pres">
      <dgm:prSet presAssocID="{70793D0E-7E43-C948-8CD0-5FE14E76ABAE}" presName="composite" presStyleCnt="0"/>
      <dgm:spPr/>
    </dgm:pt>
    <dgm:pt modelId="{442D901F-4C60-994F-85BE-03B7B46B8004}" type="pres">
      <dgm:prSet presAssocID="{70793D0E-7E43-C948-8CD0-5FE14E76ABA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F3FA701-D73F-EF46-8352-8E2D612F4440}" type="pres">
      <dgm:prSet presAssocID="{70793D0E-7E43-C948-8CD0-5FE14E76ABA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187D48E-9492-B041-838C-CC3967576BB0}" srcId="{055CB95D-1F4A-7142-AF71-90ADA7EF635C}" destId="{95757727-5DC5-5F43-82EA-935AB621D1C3}" srcOrd="1" destOrd="0" parTransId="{85DEB777-A636-384E-91BF-E3A5CF0BB9E7}" sibTransId="{AF2268C6-BEEA-EC49-B49C-74637BCD192E}"/>
    <dgm:cxn modelId="{A19F2FCC-A514-144B-B336-4D4CACB81DA7}" srcId="{70793D0E-7E43-C948-8CD0-5FE14E76ABAE}" destId="{4DAEA1F1-D398-C846-B7BE-5AD18DF3E9E3}" srcOrd="0" destOrd="0" parTransId="{597B16A5-A22D-E54F-AFF6-584E43E6D575}" sibTransId="{8C724933-7B59-4446-9150-71BFC4775362}"/>
    <dgm:cxn modelId="{E5E831C9-81A6-C94C-99A1-DB100DC60D9A}" srcId="{A3D8A658-D551-5643-BB93-F6E16AC1C472}" destId="{B587DEFC-55B7-5542-B400-3A28E7C5E55C}" srcOrd="0" destOrd="0" parTransId="{EB91B1E7-AEDF-3F4C-BF65-5E6CFE9638FC}" sibTransId="{DAECED1A-F267-B74B-AABD-FDD213B32BBF}"/>
    <dgm:cxn modelId="{B1B42B90-3CB0-2340-B2BE-E186490AE217}" srcId="{70793D0E-7E43-C948-8CD0-5FE14E76ABAE}" destId="{0B9B4265-4672-4041-9B8C-A3F0B641613F}" srcOrd="1" destOrd="0" parTransId="{DBD0AB2C-CC3E-8845-8C35-9AD3C36FAA58}" sibTransId="{17636BFB-DD7A-BB41-ABBD-24D7545E80DA}"/>
    <dgm:cxn modelId="{192662C5-DE4C-DA41-BC31-9338C371E78D}" srcId="{B587DEFC-55B7-5542-B400-3A28E7C5E55C}" destId="{A3C6C4B8-035B-C54A-8DBE-3EAC457A6C2F}" srcOrd="0" destOrd="0" parTransId="{69DC0B5B-8B02-FA4B-8404-65EDB8DB9709}" sibTransId="{349D53AD-28C5-4C49-80AF-209F59FEB505}"/>
    <dgm:cxn modelId="{3BA36482-DEF0-6E40-B3D1-9309C69B8634}" srcId="{B587DEFC-55B7-5542-B400-3A28E7C5E55C}" destId="{AF0F8233-962C-5743-8D3A-F8F13C294150}" srcOrd="2" destOrd="0" parTransId="{25D6CCAF-3DF7-274A-9601-270E539DD436}" sibTransId="{8DA94A23-8976-F24D-B0A3-22091D4B40B2}"/>
    <dgm:cxn modelId="{E797A89A-C384-9948-AAA1-9EC8E1DC9B05}" type="presOf" srcId="{B587DEFC-55B7-5542-B400-3A28E7C5E55C}" destId="{2F749183-3BA3-654E-AAF0-D30D86B1881C}" srcOrd="0" destOrd="0" presId="urn:microsoft.com/office/officeart/2005/8/layout/hList1"/>
    <dgm:cxn modelId="{C6439C13-2A86-8E46-8636-9260F8B70049}" type="presOf" srcId="{16A818DD-E27B-4544-B78B-99D106864F3D}" destId="{9A0B976B-05FD-0649-A2F2-C0C9A5A031CE}" srcOrd="0" destOrd="3" presId="urn:microsoft.com/office/officeart/2005/8/layout/hList1"/>
    <dgm:cxn modelId="{8CB775EC-43D0-894A-AC35-0FA19FE43AD4}" type="presOf" srcId="{C545A18C-F9FF-A647-B46F-554CABCFA165}" destId="{9A0B976B-05FD-0649-A2F2-C0C9A5A031CE}" srcOrd="0" destOrd="5" presId="urn:microsoft.com/office/officeart/2005/8/layout/hList1"/>
    <dgm:cxn modelId="{3A91E158-C2DA-9846-8B95-F64C8D14FAD6}" type="presOf" srcId="{055CB95D-1F4A-7142-AF71-90ADA7EF635C}" destId="{8083E4DA-A740-9440-90CD-E971BBBFB0ED}" srcOrd="0" destOrd="0" presId="urn:microsoft.com/office/officeart/2005/8/layout/hList1"/>
    <dgm:cxn modelId="{57AD9D59-4CF0-E947-89E4-77A20902E7A4}" srcId="{A3D8A658-D551-5643-BB93-F6E16AC1C472}" destId="{055CB95D-1F4A-7142-AF71-90ADA7EF635C}" srcOrd="1" destOrd="0" parTransId="{13A64118-C95B-2749-8A2C-1DD664048DEF}" sibTransId="{EE0177D7-3ADF-C64B-94B3-462D5CA2506E}"/>
    <dgm:cxn modelId="{9CED6E19-1646-4548-9832-B8454978AC5D}" srcId="{055CB95D-1F4A-7142-AF71-90ADA7EF635C}" destId="{2B7FEAD8-0B93-C544-AD8E-C784917B9A1D}" srcOrd="0" destOrd="0" parTransId="{641F1A4D-10EB-5249-9471-C6C3AB966A5E}" sibTransId="{549C0CE2-859B-5C48-9737-51F5B4150247}"/>
    <dgm:cxn modelId="{EA9A2C1E-8F81-4F4B-A0EE-12A26C9BD103}" type="presOf" srcId="{2DAF1F65-32A2-EF44-B591-317430F55106}" destId="{87FD35AD-1CB9-D942-96BA-72F3F9B98392}" srcOrd="0" destOrd="2" presId="urn:microsoft.com/office/officeart/2005/8/layout/hList1"/>
    <dgm:cxn modelId="{84281346-A132-BB40-9CAB-B6A79CC1BF0E}" type="presOf" srcId="{A3D8A658-D551-5643-BB93-F6E16AC1C472}" destId="{769B8F5C-2A65-6B43-B131-185BA1627FE8}" srcOrd="0" destOrd="0" presId="urn:microsoft.com/office/officeart/2005/8/layout/hList1"/>
    <dgm:cxn modelId="{F6BCE672-DCA7-2742-9A91-569431B6A9BE}" type="presOf" srcId="{2B7FEAD8-0B93-C544-AD8E-C784917B9A1D}" destId="{87FD35AD-1CB9-D942-96BA-72F3F9B98392}" srcOrd="0" destOrd="0" presId="urn:microsoft.com/office/officeart/2005/8/layout/hList1"/>
    <dgm:cxn modelId="{0D320159-0C8B-A84F-ABB0-3649CAD90DB4}" type="presOf" srcId="{1626D903-F601-694F-96B4-8E97851088F2}" destId="{87FD35AD-1CB9-D942-96BA-72F3F9B98392}" srcOrd="0" destOrd="3" presId="urn:microsoft.com/office/officeart/2005/8/layout/hList1"/>
    <dgm:cxn modelId="{40A040C0-F600-5842-973E-4D022D1428DE}" type="presOf" srcId="{8AB5F962-5C39-154C-8562-3D295F65E058}" destId="{9A0B976B-05FD-0649-A2F2-C0C9A5A031CE}" srcOrd="0" destOrd="1" presId="urn:microsoft.com/office/officeart/2005/8/layout/hList1"/>
    <dgm:cxn modelId="{0AB66488-048E-CA4B-8C44-70D11EF8255E}" srcId="{A3D8A658-D551-5643-BB93-F6E16AC1C472}" destId="{70793D0E-7E43-C948-8CD0-5FE14E76ABAE}" srcOrd="2" destOrd="0" parTransId="{2C331008-5F5B-864B-95E8-D874F6B95C18}" sibTransId="{F69061B3-7919-4A42-A4EF-A9864099196F}"/>
    <dgm:cxn modelId="{EC4FCA8F-7405-0044-BC75-5AD6107C939C}" srcId="{B587DEFC-55B7-5542-B400-3A28E7C5E55C}" destId="{C545A18C-F9FF-A647-B46F-554CABCFA165}" srcOrd="5" destOrd="0" parTransId="{57800D97-27AC-7846-B577-BCD535D7606E}" sibTransId="{9E7B2908-836A-0E48-9030-8C4878C7753F}"/>
    <dgm:cxn modelId="{474BB8CF-D14A-DF45-9162-AB992CCE2227}" type="presOf" srcId="{AF0F8233-962C-5743-8D3A-F8F13C294150}" destId="{9A0B976B-05FD-0649-A2F2-C0C9A5A031CE}" srcOrd="0" destOrd="2" presId="urn:microsoft.com/office/officeart/2005/8/layout/hList1"/>
    <dgm:cxn modelId="{FC6C19C6-8571-4248-A721-D0C76DB2D6BD}" srcId="{B587DEFC-55B7-5542-B400-3A28E7C5E55C}" destId="{9B1AF0D0-64AA-B74F-98CF-4C7A88D5BC71}" srcOrd="4" destOrd="0" parTransId="{9E0992BC-DAA7-2F47-8C85-43AC4DA90398}" sibTransId="{07687DF2-F2FD-B843-8E55-5BC74A4CD10B}"/>
    <dgm:cxn modelId="{5C679585-52D1-8E4A-8217-BAAA57910648}" srcId="{B587DEFC-55B7-5542-B400-3A28E7C5E55C}" destId="{8AB5F962-5C39-154C-8562-3D295F65E058}" srcOrd="1" destOrd="0" parTransId="{F5857BB2-E903-6E42-9B59-91CD987D3B6D}" sibTransId="{DFEC6160-2363-B44C-8D1C-B0D2A5819898}"/>
    <dgm:cxn modelId="{EFB6C515-99AE-5948-9402-C1B7A0DB4ED2}" type="presOf" srcId="{70793D0E-7E43-C948-8CD0-5FE14E76ABAE}" destId="{442D901F-4C60-994F-85BE-03B7B46B8004}" srcOrd="0" destOrd="0" presId="urn:microsoft.com/office/officeart/2005/8/layout/hList1"/>
    <dgm:cxn modelId="{ED8D1F72-7E95-3244-96EA-031FE5D6022A}" type="presOf" srcId="{0B9B4265-4672-4041-9B8C-A3F0B641613F}" destId="{0F3FA701-D73F-EF46-8352-8E2D612F4440}" srcOrd="0" destOrd="1" presId="urn:microsoft.com/office/officeart/2005/8/layout/hList1"/>
    <dgm:cxn modelId="{1EA110E3-4A34-EC4A-98C0-F7BC5C5EA533}" type="presOf" srcId="{9B1AF0D0-64AA-B74F-98CF-4C7A88D5BC71}" destId="{9A0B976B-05FD-0649-A2F2-C0C9A5A031CE}" srcOrd="0" destOrd="4" presId="urn:microsoft.com/office/officeart/2005/8/layout/hList1"/>
    <dgm:cxn modelId="{AD33F1FE-87A9-3B41-83F8-A92101EE4DD4}" type="presOf" srcId="{95757727-5DC5-5F43-82EA-935AB621D1C3}" destId="{87FD35AD-1CB9-D942-96BA-72F3F9B98392}" srcOrd="0" destOrd="1" presId="urn:microsoft.com/office/officeart/2005/8/layout/hList1"/>
    <dgm:cxn modelId="{48EFF5FB-1B58-8342-852C-2EBF10748A74}" srcId="{055CB95D-1F4A-7142-AF71-90ADA7EF635C}" destId="{2DAF1F65-32A2-EF44-B591-317430F55106}" srcOrd="2" destOrd="0" parTransId="{B51F913C-58DA-E240-B095-0AE95DB256F6}" sibTransId="{8524161E-68FF-194D-8DF0-02DC8E84520A}"/>
    <dgm:cxn modelId="{B6169739-8449-FB42-AA80-C2418D8672F5}" srcId="{055CB95D-1F4A-7142-AF71-90ADA7EF635C}" destId="{1626D903-F601-694F-96B4-8E97851088F2}" srcOrd="3" destOrd="0" parTransId="{2CCA8183-31EC-B942-A782-F005EB31AE79}" sibTransId="{8A1E0D0E-3F0D-CA47-A924-7C7093B2BBAA}"/>
    <dgm:cxn modelId="{D1736C69-E25D-1043-A3D6-F8C7A9D11987}" srcId="{B587DEFC-55B7-5542-B400-3A28E7C5E55C}" destId="{16A818DD-E27B-4544-B78B-99D106864F3D}" srcOrd="3" destOrd="0" parTransId="{17663697-AAB1-EC4C-B326-96152480C049}" sibTransId="{DE282AFC-E557-1C48-A92B-5F7B07A2368F}"/>
    <dgm:cxn modelId="{A8E45236-44E7-8B41-9AE8-B145EDD328C4}" type="presOf" srcId="{A3C6C4B8-035B-C54A-8DBE-3EAC457A6C2F}" destId="{9A0B976B-05FD-0649-A2F2-C0C9A5A031CE}" srcOrd="0" destOrd="0" presId="urn:microsoft.com/office/officeart/2005/8/layout/hList1"/>
    <dgm:cxn modelId="{20CCA946-9E52-A746-8E83-AD89967729DA}" type="presOf" srcId="{4DAEA1F1-D398-C846-B7BE-5AD18DF3E9E3}" destId="{0F3FA701-D73F-EF46-8352-8E2D612F4440}" srcOrd="0" destOrd="0" presId="urn:microsoft.com/office/officeart/2005/8/layout/hList1"/>
    <dgm:cxn modelId="{A99306B7-94DD-464D-9C0B-D751672A5E99}" type="presParOf" srcId="{769B8F5C-2A65-6B43-B131-185BA1627FE8}" destId="{0E119C43-2495-994D-A557-D6D692D843BA}" srcOrd="0" destOrd="0" presId="urn:microsoft.com/office/officeart/2005/8/layout/hList1"/>
    <dgm:cxn modelId="{5A5DFA00-3871-D74B-99BD-8A3897D41EFA}" type="presParOf" srcId="{0E119C43-2495-994D-A557-D6D692D843BA}" destId="{2F749183-3BA3-654E-AAF0-D30D86B1881C}" srcOrd="0" destOrd="0" presId="urn:microsoft.com/office/officeart/2005/8/layout/hList1"/>
    <dgm:cxn modelId="{F7967DB4-3902-F141-95BB-6E5976F5E0CB}" type="presParOf" srcId="{0E119C43-2495-994D-A557-D6D692D843BA}" destId="{9A0B976B-05FD-0649-A2F2-C0C9A5A031CE}" srcOrd="1" destOrd="0" presId="urn:microsoft.com/office/officeart/2005/8/layout/hList1"/>
    <dgm:cxn modelId="{AC2B7EB2-F06E-8245-9AE4-120D562CF92A}" type="presParOf" srcId="{769B8F5C-2A65-6B43-B131-185BA1627FE8}" destId="{488CB936-2CA7-024F-857C-DB06BD2681EE}" srcOrd="1" destOrd="0" presId="urn:microsoft.com/office/officeart/2005/8/layout/hList1"/>
    <dgm:cxn modelId="{7A31F76A-6A73-9349-B73F-5A288F2232A0}" type="presParOf" srcId="{769B8F5C-2A65-6B43-B131-185BA1627FE8}" destId="{3E5577BB-A1C6-0F49-B815-5AC6DA13C3B6}" srcOrd="2" destOrd="0" presId="urn:microsoft.com/office/officeart/2005/8/layout/hList1"/>
    <dgm:cxn modelId="{A6674A50-93A7-A649-9865-DCFDCDCFEBBE}" type="presParOf" srcId="{3E5577BB-A1C6-0F49-B815-5AC6DA13C3B6}" destId="{8083E4DA-A740-9440-90CD-E971BBBFB0ED}" srcOrd="0" destOrd="0" presId="urn:microsoft.com/office/officeart/2005/8/layout/hList1"/>
    <dgm:cxn modelId="{878B19C1-6614-8145-8789-4BF79430BBA8}" type="presParOf" srcId="{3E5577BB-A1C6-0F49-B815-5AC6DA13C3B6}" destId="{87FD35AD-1CB9-D942-96BA-72F3F9B98392}" srcOrd="1" destOrd="0" presId="urn:microsoft.com/office/officeart/2005/8/layout/hList1"/>
    <dgm:cxn modelId="{F24AFBFC-3FE3-9443-9B36-C2D07C700E7D}" type="presParOf" srcId="{769B8F5C-2A65-6B43-B131-185BA1627FE8}" destId="{10595B53-8060-4340-A1FE-E48F8B1AB5BF}" srcOrd="3" destOrd="0" presId="urn:microsoft.com/office/officeart/2005/8/layout/hList1"/>
    <dgm:cxn modelId="{5BAAE0F2-1EAB-E64E-B9C9-61EC8556865A}" type="presParOf" srcId="{769B8F5C-2A65-6B43-B131-185BA1627FE8}" destId="{E7EE7F63-1216-C04C-A9EF-FDDBE8F1CD7E}" srcOrd="4" destOrd="0" presId="urn:microsoft.com/office/officeart/2005/8/layout/hList1"/>
    <dgm:cxn modelId="{F49A6A36-A4E1-A048-87FB-9E691946F2B3}" type="presParOf" srcId="{E7EE7F63-1216-C04C-A9EF-FDDBE8F1CD7E}" destId="{442D901F-4C60-994F-85BE-03B7B46B8004}" srcOrd="0" destOrd="0" presId="urn:microsoft.com/office/officeart/2005/8/layout/hList1"/>
    <dgm:cxn modelId="{3A8EB1A3-BCAB-2844-8D87-B36CB95B342F}" type="presParOf" srcId="{E7EE7F63-1216-C04C-A9EF-FDDBE8F1CD7E}" destId="{0F3FA701-D73F-EF46-8352-8E2D612F44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9A3946-CDC6-DE49-B039-802D41D29F7E}">
      <dsp:nvSpPr>
        <dsp:cNvPr id="0" name=""/>
        <dsp:cNvSpPr/>
      </dsp:nvSpPr>
      <dsp:spPr>
        <a:xfrm>
          <a:off x="1017309" y="3673"/>
          <a:ext cx="1336290" cy="668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Trebuchet MS"/>
              <a:cs typeface="Trebuchet MS"/>
            </a:rPr>
            <a:t>Estrategias</a:t>
          </a:r>
          <a:r>
            <a:rPr lang="en-US" sz="1400" kern="1200" dirty="0" smtClean="0">
              <a:latin typeface="Trebuchet MS"/>
              <a:cs typeface="Trebuchet MS"/>
            </a:rPr>
            <a:t> de </a:t>
          </a:r>
          <a:r>
            <a:rPr lang="en-US" sz="1400" kern="1200" dirty="0" err="1" smtClean="0">
              <a:latin typeface="Trebuchet MS"/>
              <a:cs typeface="Trebuchet MS"/>
            </a:rPr>
            <a:t>trabajo</a:t>
          </a:r>
          <a:endParaRPr lang="en-US" sz="1400" kern="1200" dirty="0">
            <a:latin typeface="Trebuchet MS"/>
            <a:cs typeface="Trebuchet MS"/>
          </a:endParaRPr>
        </a:p>
      </dsp:txBody>
      <dsp:txXfrm>
        <a:off x="1017309" y="3673"/>
        <a:ext cx="1336290" cy="668145"/>
      </dsp:txXfrm>
    </dsp:sp>
    <dsp:sp modelId="{161FDCFE-4087-3448-9957-B46141F6EE73}">
      <dsp:nvSpPr>
        <dsp:cNvPr id="0" name=""/>
        <dsp:cNvSpPr/>
      </dsp:nvSpPr>
      <dsp:spPr>
        <a:xfrm>
          <a:off x="1150939" y="671818"/>
          <a:ext cx="133629" cy="501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108"/>
              </a:lnTo>
              <a:lnTo>
                <a:pt x="133629" y="50110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D53D1-8A09-2A42-9055-C0D93688EE30}">
      <dsp:nvSpPr>
        <dsp:cNvPr id="0" name=""/>
        <dsp:cNvSpPr/>
      </dsp:nvSpPr>
      <dsp:spPr>
        <a:xfrm>
          <a:off x="1284568" y="838854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Definiciones</a:t>
          </a:r>
          <a:r>
            <a:rPr lang="en-US" sz="1000" kern="1200" dirty="0" smtClean="0">
              <a:latin typeface="Trebuchet MS"/>
              <a:cs typeface="Trebuchet MS"/>
            </a:rPr>
            <a:t> </a:t>
          </a:r>
          <a:r>
            <a:rPr lang="en-US" sz="1000" kern="1200" dirty="0" err="1" smtClean="0">
              <a:latin typeface="Trebuchet MS"/>
              <a:cs typeface="Trebuchet MS"/>
            </a:rPr>
            <a:t>preliminares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1284568" y="838854"/>
        <a:ext cx="1069032" cy="668145"/>
      </dsp:txXfrm>
    </dsp:sp>
    <dsp:sp modelId="{F838EAB7-824E-C74B-8B11-24791811933A}">
      <dsp:nvSpPr>
        <dsp:cNvPr id="0" name=""/>
        <dsp:cNvSpPr/>
      </dsp:nvSpPr>
      <dsp:spPr>
        <a:xfrm>
          <a:off x="1150939" y="671818"/>
          <a:ext cx="133629" cy="1336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290"/>
              </a:lnTo>
              <a:lnTo>
                <a:pt x="133629" y="133629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92C62-305D-744C-9AF5-9C087DCAB48F}">
      <dsp:nvSpPr>
        <dsp:cNvPr id="0" name=""/>
        <dsp:cNvSpPr/>
      </dsp:nvSpPr>
      <dsp:spPr>
        <a:xfrm>
          <a:off x="1284568" y="1674036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53411"/>
              <a:satOff val="1794"/>
              <a:lumOff val="4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Tipología</a:t>
          </a:r>
          <a:r>
            <a:rPr lang="en-US" sz="1000" kern="1200" dirty="0" smtClean="0">
              <a:latin typeface="Trebuchet MS"/>
              <a:cs typeface="Trebuchet MS"/>
            </a:rPr>
            <a:t> web  en la </a:t>
          </a:r>
          <a:r>
            <a:rPr lang="en-US" sz="1000" kern="1200" dirty="0" err="1" smtClean="0">
              <a:latin typeface="Trebuchet MS"/>
              <a:cs typeface="Trebuchet MS"/>
            </a:rPr>
            <a:t>U.de</a:t>
          </a:r>
          <a:r>
            <a:rPr lang="en-US" sz="1000" kern="1200" dirty="0" smtClean="0">
              <a:latin typeface="Trebuchet MS"/>
              <a:cs typeface="Trebuchet MS"/>
            </a:rPr>
            <a:t> G.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1284568" y="1674036"/>
        <a:ext cx="1069032" cy="668145"/>
      </dsp:txXfrm>
    </dsp:sp>
    <dsp:sp modelId="{A886405A-92C3-EB4D-9FEB-9963CABF8B78}">
      <dsp:nvSpPr>
        <dsp:cNvPr id="0" name=""/>
        <dsp:cNvSpPr/>
      </dsp:nvSpPr>
      <dsp:spPr>
        <a:xfrm>
          <a:off x="1150939" y="671818"/>
          <a:ext cx="133629" cy="2171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472"/>
              </a:lnTo>
              <a:lnTo>
                <a:pt x="133629" y="217147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9A56A-D05A-8F43-83E2-CC3BE874CEA4}">
      <dsp:nvSpPr>
        <dsp:cNvPr id="0" name=""/>
        <dsp:cNvSpPr/>
      </dsp:nvSpPr>
      <dsp:spPr>
        <a:xfrm>
          <a:off x="1284568" y="2509218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06823"/>
              <a:satOff val="3589"/>
              <a:lumOff val="9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Comité</a:t>
          </a:r>
          <a:r>
            <a:rPr lang="en-US" sz="1000" kern="1200" dirty="0" smtClean="0">
              <a:latin typeface="Trebuchet MS"/>
              <a:cs typeface="Trebuchet MS"/>
            </a:rPr>
            <a:t> web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1284568" y="2509218"/>
        <a:ext cx="1069032" cy="668145"/>
      </dsp:txXfrm>
    </dsp:sp>
    <dsp:sp modelId="{D427BEF3-705E-9542-B113-C1BC65B42E8C}">
      <dsp:nvSpPr>
        <dsp:cNvPr id="0" name=""/>
        <dsp:cNvSpPr/>
      </dsp:nvSpPr>
      <dsp:spPr>
        <a:xfrm>
          <a:off x="2687673" y="3673"/>
          <a:ext cx="1336290" cy="668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818195"/>
                <a:satOff val="9570"/>
                <a:lumOff val="2549"/>
                <a:alphaOff val="0"/>
                <a:shade val="51000"/>
                <a:satMod val="130000"/>
              </a:schemeClr>
            </a:gs>
            <a:gs pos="80000">
              <a:schemeClr val="accent3">
                <a:hueOff val="-818195"/>
                <a:satOff val="9570"/>
                <a:lumOff val="2549"/>
                <a:alphaOff val="0"/>
                <a:shade val="93000"/>
                <a:satMod val="130000"/>
              </a:schemeClr>
            </a:gs>
            <a:gs pos="100000">
              <a:schemeClr val="accent3">
                <a:hueOff val="-818195"/>
                <a:satOff val="9570"/>
                <a:lumOff val="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Trebuchet MS"/>
              <a:cs typeface="Trebuchet MS"/>
            </a:rPr>
            <a:t>Planeación</a:t>
          </a:r>
          <a:r>
            <a:rPr lang="en-US" sz="1400" kern="1200" dirty="0" smtClean="0">
              <a:latin typeface="Trebuchet MS"/>
              <a:cs typeface="Trebuchet MS"/>
            </a:rPr>
            <a:t> de un </a:t>
          </a:r>
          <a:r>
            <a:rPr lang="en-US" sz="1400" kern="1200" dirty="0" err="1" smtClean="0">
              <a:latin typeface="Trebuchet MS"/>
              <a:cs typeface="Trebuchet MS"/>
            </a:rPr>
            <a:t>proyecto</a:t>
          </a:r>
          <a:r>
            <a:rPr lang="en-US" sz="1400" kern="1200" dirty="0" smtClean="0">
              <a:latin typeface="Trebuchet MS"/>
              <a:cs typeface="Trebuchet MS"/>
            </a:rPr>
            <a:t> web</a:t>
          </a:r>
          <a:endParaRPr lang="en-US" sz="1400" kern="1200" dirty="0">
            <a:latin typeface="Trebuchet MS"/>
            <a:cs typeface="Trebuchet MS"/>
          </a:endParaRPr>
        </a:p>
      </dsp:txBody>
      <dsp:txXfrm>
        <a:off x="2687673" y="3673"/>
        <a:ext cx="1336290" cy="668145"/>
      </dsp:txXfrm>
    </dsp:sp>
    <dsp:sp modelId="{8EC6D244-0CE5-9349-B8B1-78FB33F63294}">
      <dsp:nvSpPr>
        <dsp:cNvPr id="0" name=""/>
        <dsp:cNvSpPr/>
      </dsp:nvSpPr>
      <dsp:spPr>
        <a:xfrm>
          <a:off x="2821302" y="671818"/>
          <a:ext cx="133629" cy="501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108"/>
              </a:lnTo>
              <a:lnTo>
                <a:pt x="133629" y="50110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EFD89-FB86-F94B-BFC6-5318485CEA55}">
      <dsp:nvSpPr>
        <dsp:cNvPr id="0" name=""/>
        <dsp:cNvSpPr/>
      </dsp:nvSpPr>
      <dsp:spPr>
        <a:xfrm>
          <a:off x="2954931" y="838854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60234"/>
              <a:satOff val="5383"/>
              <a:lumOff val="14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Consideraciones</a:t>
          </a:r>
          <a:r>
            <a:rPr lang="en-US" sz="1000" kern="1200" dirty="0" smtClean="0">
              <a:latin typeface="Trebuchet MS"/>
              <a:cs typeface="Trebuchet MS"/>
            </a:rPr>
            <a:t> </a:t>
          </a:r>
          <a:r>
            <a:rPr lang="en-US" sz="1000" kern="1200" dirty="0" err="1" smtClean="0">
              <a:latin typeface="Trebuchet MS"/>
              <a:cs typeface="Trebuchet MS"/>
            </a:rPr>
            <a:t>preliminares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2954931" y="838854"/>
        <a:ext cx="1069032" cy="668145"/>
      </dsp:txXfrm>
    </dsp:sp>
    <dsp:sp modelId="{DF0122F4-5E7B-D449-99D8-081D530DF00C}">
      <dsp:nvSpPr>
        <dsp:cNvPr id="0" name=""/>
        <dsp:cNvSpPr/>
      </dsp:nvSpPr>
      <dsp:spPr>
        <a:xfrm>
          <a:off x="2821302" y="671818"/>
          <a:ext cx="133629" cy="1336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290"/>
              </a:lnTo>
              <a:lnTo>
                <a:pt x="133629" y="133629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F3738-51D7-AE4C-9136-0F81B885EEC9}">
      <dsp:nvSpPr>
        <dsp:cNvPr id="0" name=""/>
        <dsp:cNvSpPr/>
      </dsp:nvSpPr>
      <dsp:spPr>
        <a:xfrm>
          <a:off x="2954931" y="1674036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13646"/>
              <a:satOff val="7178"/>
              <a:lumOff val="1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Arquitectura</a:t>
          </a:r>
          <a:r>
            <a:rPr lang="en-US" sz="1000" kern="1200" dirty="0" smtClean="0">
              <a:latin typeface="Trebuchet MS"/>
              <a:cs typeface="Trebuchet MS"/>
            </a:rPr>
            <a:t> de </a:t>
          </a:r>
          <a:r>
            <a:rPr lang="en-US" sz="1000" kern="1200" dirty="0" err="1" smtClean="0">
              <a:latin typeface="Trebuchet MS"/>
              <a:cs typeface="Trebuchet MS"/>
            </a:rPr>
            <a:t>información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2954931" y="1674036"/>
        <a:ext cx="1069032" cy="668145"/>
      </dsp:txXfrm>
    </dsp:sp>
    <dsp:sp modelId="{26FE005D-940F-1D41-84FF-4D7F53941D62}">
      <dsp:nvSpPr>
        <dsp:cNvPr id="0" name=""/>
        <dsp:cNvSpPr/>
      </dsp:nvSpPr>
      <dsp:spPr>
        <a:xfrm>
          <a:off x="2821302" y="671818"/>
          <a:ext cx="133629" cy="2171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472"/>
              </a:lnTo>
              <a:lnTo>
                <a:pt x="133629" y="217147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32289-A15F-AD4C-927B-D1C5244C00C0}">
      <dsp:nvSpPr>
        <dsp:cNvPr id="0" name=""/>
        <dsp:cNvSpPr/>
      </dsp:nvSpPr>
      <dsp:spPr>
        <a:xfrm>
          <a:off x="2954931" y="2509218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67057"/>
              <a:satOff val="8972"/>
              <a:lumOff val="23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Contenido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2954931" y="2509218"/>
        <a:ext cx="1069032" cy="668145"/>
      </dsp:txXfrm>
    </dsp:sp>
    <dsp:sp modelId="{FD1BFCC7-6B73-D94B-9E2D-F7B2BE528F36}">
      <dsp:nvSpPr>
        <dsp:cNvPr id="0" name=""/>
        <dsp:cNvSpPr/>
      </dsp:nvSpPr>
      <dsp:spPr>
        <a:xfrm>
          <a:off x="2821302" y="671818"/>
          <a:ext cx="133629" cy="3006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6653"/>
              </a:lnTo>
              <a:lnTo>
                <a:pt x="133629" y="300665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C9193-FC13-C24B-963D-23149CF71CA3}">
      <dsp:nvSpPr>
        <dsp:cNvPr id="0" name=""/>
        <dsp:cNvSpPr/>
      </dsp:nvSpPr>
      <dsp:spPr>
        <a:xfrm>
          <a:off x="2954931" y="3344399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20469"/>
              <a:satOff val="10767"/>
              <a:lumOff val="28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Políticas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2954931" y="3344399"/>
        <a:ext cx="1069032" cy="668145"/>
      </dsp:txXfrm>
    </dsp:sp>
    <dsp:sp modelId="{FEFEDF30-EBD1-3040-91FD-466C53C2BC4D}">
      <dsp:nvSpPr>
        <dsp:cNvPr id="0" name=""/>
        <dsp:cNvSpPr/>
      </dsp:nvSpPr>
      <dsp:spPr>
        <a:xfrm>
          <a:off x="2821302" y="671818"/>
          <a:ext cx="133629" cy="3841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835"/>
              </a:lnTo>
              <a:lnTo>
                <a:pt x="133629" y="384183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781D6-3A48-F948-9591-75373C1D1CE0}">
      <dsp:nvSpPr>
        <dsp:cNvPr id="0" name=""/>
        <dsp:cNvSpPr/>
      </dsp:nvSpPr>
      <dsp:spPr>
        <a:xfrm>
          <a:off x="2954931" y="4179581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073880"/>
              <a:satOff val="12561"/>
              <a:lumOff val="33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Modelo</a:t>
          </a:r>
          <a:r>
            <a:rPr lang="en-US" sz="1000" kern="1200" dirty="0" smtClean="0">
              <a:latin typeface="Trebuchet MS"/>
              <a:cs typeface="Trebuchet MS"/>
            </a:rPr>
            <a:t> de 3 </a:t>
          </a:r>
          <a:r>
            <a:rPr lang="en-US" sz="1000" kern="1200" dirty="0" err="1" smtClean="0">
              <a:latin typeface="Trebuchet MS"/>
              <a:cs typeface="Trebuchet MS"/>
            </a:rPr>
            <a:t>capas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2954931" y="4179581"/>
        <a:ext cx="1069032" cy="668145"/>
      </dsp:txXfrm>
    </dsp:sp>
    <dsp:sp modelId="{E255590A-3854-234E-8CC8-9D77226C3F17}">
      <dsp:nvSpPr>
        <dsp:cNvPr id="0" name=""/>
        <dsp:cNvSpPr/>
      </dsp:nvSpPr>
      <dsp:spPr>
        <a:xfrm>
          <a:off x="4358036" y="3673"/>
          <a:ext cx="1336290" cy="668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636389"/>
                <a:satOff val="19141"/>
                <a:lumOff val="5099"/>
                <a:alphaOff val="0"/>
                <a:shade val="51000"/>
                <a:satMod val="130000"/>
              </a:schemeClr>
            </a:gs>
            <a:gs pos="80000">
              <a:schemeClr val="accent3">
                <a:hueOff val="-1636389"/>
                <a:satOff val="19141"/>
                <a:lumOff val="5099"/>
                <a:alphaOff val="0"/>
                <a:shade val="93000"/>
                <a:satMod val="130000"/>
              </a:schemeClr>
            </a:gs>
            <a:gs pos="100000">
              <a:schemeClr val="accent3">
                <a:hueOff val="-1636389"/>
                <a:satOff val="19141"/>
                <a:lumOff val="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Trebuchet MS"/>
              <a:cs typeface="Trebuchet MS"/>
            </a:rPr>
            <a:t>Desarrollo</a:t>
          </a:r>
          <a:endParaRPr lang="en-US" sz="1400" kern="1200" dirty="0">
            <a:latin typeface="Trebuchet MS"/>
            <a:cs typeface="Trebuchet MS"/>
          </a:endParaRPr>
        </a:p>
      </dsp:txBody>
      <dsp:txXfrm>
        <a:off x="4358036" y="3673"/>
        <a:ext cx="1336290" cy="668145"/>
      </dsp:txXfrm>
    </dsp:sp>
    <dsp:sp modelId="{4AA626E2-7FF7-7B41-BB4E-83C00B4FD576}">
      <dsp:nvSpPr>
        <dsp:cNvPr id="0" name=""/>
        <dsp:cNvSpPr/>
      </dsp:nvSpPr>
      <dsp:spPr>
        <a:xfrm>
          <a:off x="4491665" y="671818"/>
          <a:ext cx="133629" cy="501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108"/>
              </a:lnTo>
              <a:lnTo>
                <a:pt x="133629" y="50110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F48DF-885A-044A-9D21-973A3FB82484}">
      <dsp:nvSpPr>
        <dsp:cNvPr id="0" name=""/>
        <dsp:cNvSpPr/>
      </dsp:nvSpPr>
      <dsp:spPr>
        <a:xfrm>
          <a:off x="4625294" y="838854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227292"/>
              <a:satOff val="14356"/>
              <a:lumOff val="3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Estándares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4625294" y="838854"/>
        <a:ext cx="1069032" cy="668145"/>
      </dsp:txXfrm>
    </dsp:sp>
    <dsp:sp modelId="{1AF87103-9D70-B445-8457-4F69E330AAAA}">
      <dsp:nvSpPr>
        <dsp:cNvPr id="0" name=""/>
        <dsp:cNvSpPr/>
      </dsp:nvSpPr>
      <dsp:spPr>
        <a:xfrm>
          <a:off x="4491665" y="671818"/>
          <a:ext cx="133629" cy="1336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290"/>
              </a:lnTo>
              <a:lnTo>
                <a:pt x="133629" y="133629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D7539-5ED3-6C44-B47B-3DAB2B2B0427}">
      <dsp:nvSpPr>
        <dsp:cNvPr id="0" name=""/>
        <dsp:cNvSpPr/>
      </dsp:nvSpPr>
      <dsp:spPr>
        <a:xfrm>
          <a:off x="4625294" y="1674036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380703"/>
              <a:satOff val="16150"/>
              <a:lumOff val="43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Usabilidad</a:t>
          </a:r>
          <a:r>
            <a:rPr lang="en-US" sz="1000" kern="1200" dirty="0" smtClean="0">
              <a:latin typeface="Trebuchet MS"/>
              <a:cs typeface="Trebuchet MS"/>
            </a:rPr>
            <a:t> 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4625294" y="1674036"/>
        <a:ext cx="1069032" cy="668145"/>
      </dsp:txXfrm>
    </dsp:sp>
    <dsp:sp modelId="{506212B9-BD39-0D40-BD00-6AE2E6EA0B03}">
      <dsp:nvSpPr>
        <dsp:cNvPr id="0" name=""/>
        <dsp:cNvSpPr/>
      </dsp:nvSpPr>
      <dsp:spPr>
        <a:xfrm>
          <a:off x="4491665" y="671818"/>
          <a:ext cx="133629" cy="2171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472"/>
              </a:lnTo>
              <a:lnTo>
                <a:pt x="133629" y="217147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7C788-03BD-D94C-9AA7-081F38DD9111}">
      <dsp:nvSpPr>
        <dsp:cNvPr id="0" name=""/>
        <dsp:cNvSpPr/>
      </dsp:nvSpPr>
      <dsp:spPr>
        <a:xfrm>
          <a:off x="4625294" y="2509218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534115"/>
              <a:satOff val="17944"/>
              <a:lumOff val="47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Accesibilidad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4625294" y="2509218"/>
        <a:ext cx="1069032" cy="668145"/>
      </dsp:txXfrm>
    </dsp:sp>
    <dsp:sp modelId="{C0B8975B-1AA0-CE44-93E3-6778B7B99B32}">
      <dsp:nvSpPr>
        <dsp:cNvPr id="0" name=""/>
        <dsp:cNvSpPr/>
      </dsp:nvSpPr>
      <dsp:spPr>
        <a:xfrm>
          <a:off x="4491665" y="671818"/>
          <a:ext cx="133629" cy="3006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6653"/>
              </a:lnTo>
              <a:lnTo>
                <a:pt x="133629" y="300665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A5761-7BCE-CD45-BDE0-1F0C32353623}">
      <dsp:nvSpPr>
        <dsp:cNvPr id="0" name=""/>
        <dsp:cNvSpPr/>
      </dsp:nvSpPr>
      <dsp:spPr>
        <a:xfrm>
          <a:off x="4625294" y="3344399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687526"/>
              <a:satOff val="19739"/>
              <a:lumOff val="52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Imagen</a:t>
          </a:r>
          <a:r>
            <a:rPr lang="en-US" sz="1000" kern="1200" dirty="0" smtClean="0">
              <a:latin typeface="Trebuchet MS"/>
              <a:cs typeface="Trebuchet MS"/>
            </a:rPr>
            <a:t> </a:t>
          </a:r>
          <a:r>
            <a:rPr lang="en-US" sz="1000" kern="1200" dirty="0" err="1" smtClean="0">
              <a:latin typeface="Trebuchet MS"/>
              <a:cs typeface="Trebuchet MS"/>
            </a:rPr>
            <a:t>instiucional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4625294" y="3344399"/>
        <a:ext cx="1069032" cy="668145"/>
      </dsp:txXfrm>
    </dsp:sp>
    <dsp:sp modelId="{4251017C-3CF0-2E4A-90DF-CF33894F67AE}">
      <dsp:nvSpPr>
        <dsp:cNvPr id="0" name=""/>
        <dsp:cNvSpPr/>
      </dsp:nvSpPr>
      <dsp:spPr>
        <a:xfrm>
          <a:off x="4491665" y="671818"/>
          <a:ext cx="133629" cy="3841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835"/>
              </a:lnTo>
              <a:lnTo>
                <a:pt x="133629" y="384183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3D2E7-22C5-6148-AA24-1452C68255A4}">
      <dsp:nvSpPr>
        <dsp:cNvPr id="0" name=""/>
        <dsp:cNvSpPr/>
      </dsp:nvSpPr>
      <dsp:spPr>
        <a:xfrm>
          <a:off x="4625294" y="4179581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840938"/>
              <a:satOff val="21533"/>
              <a:lumOff val="57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rebuchet MS"/>
              <a:cs typeface="Trebuchet MS"/>
            </a:rPr>
            <a:t>CMS	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4625294" y="4179581"/>
        <a:ext cx="1069032" cy="668145"/>
      </dsp:txXfrm>
    </dsp:sp>
    <dsp:sp modelId="{C9808C53-28C0-3B4E-BBFE-FA31CC308CF9}">
      <dsp:nvSpPr>
        <dsp:cNvPr id="0" name=""/>
        <dsp:cNvSpPr/>
      </dsp:nvSpPr>
      <dsp:spPr>
        <a:xfrm>
          <a:off x="6028399" y="3673"/>
          <a:ext cx="1336290" cy="6681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454584"/>
                <a:satOff val="28711"/>
                <a:lumOff val="7648"/>
                <a:alphaOff val="0"/>
                <a:shade val="51000"/>
                <a:satMod val="130000"/>
              </a:schemeClr>
            </a:gs>
            <a:gs pos="80000">
              <a:schemeClr val="accent3">
                <a:hueOff val="-2454584"/>
                <a:satOff val="28711"/>
                <a:lumOff val="7648"/>
                <a:alphaOff val="0"/>
                <a:shade val="93000"/>
                <a:satMod val="130000"/>
              </a:schemeClr>
            </a:gs>
            <a:gs pos="100000">
              <a:schemeClr val="accent3">
                <a:hueOff val="-2454584"/>
                <a:satOff val="28711"/>
                <a:lumOff val="76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Trebuchet MS"/>
              <a:cs typeface="Trebuchet MS"/>
            </a:rPr>
            <a:t>Operación</a:t>
          </a:r>
          <a:endParaRPr lang="en-US" sz="1400" kern="1200" dirty="0">
            <a:latin typeface="Trebuchet MS"/>
            <a:cs typeface="Trebuchet MS"/>
          </a:endParaRPr>
        </a:p>
      </dsp:txBody>
      <dsp:txXfrm>
        <a:off x="6028399" y="3673"/>
        <a:ext cx="1336290" cy="668145"/>
      </dsp:txXfrm>
    </dsp:sp>
    <dsp:sp modelId="{86FE90BC-DB6B-4C41-81E6-E62E18F1F0A9}">
      <dsp:nvSpPr>
        <dsp:cNvPr id="0" name=""/>
        <dsp:cNvSpPr/>
      </dsp:nvSpPr>
      <dsp:spPr>
        <a:xfrm>
          <a:off x="6162028" y="671818"/>
          <a:ext cx="133629" cy="501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108"/>
              </a:lnTo>
              <a:lnTo>
                <a:pt x="133629" y="50110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CDC6F-EC22-9542-993B-DCD97909C382}">
      <dsp:nvSpPr>
        <dsp:cNvPr id="0" name=""/>
        <dsp:cNvSpPr/>
      </dsp:nvSpPr>
      <dsp:spPr>
        <a:xfrm>
          <a:off x="6295657" y="838854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994349"/>
              <a:satOff val="23328"/>
              <a:lumOff val="62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Documentación</a:t>
          </a:r>
          <a:r>
            <a:rPr lang="en-US" sz="1000" kern="1200" dirty="0" smtClean="0">
              <a:latin typeface="Trebuchet MS"/>
              <a:cs typeface="Trebuchet MS"/>
            </a:rPr>
            <a:t> de </a:t>
          </a:r>
          <a:r>
            <a:rPr lang="en-US" sz="1000" kern="1200" dirty="0" err="1" smtClean="0">
              <a:latin typeface="Trebuchet MS"/>
              <a:cs typeface="Trebuchet MS"/>
            </a:rPr>
            <a:t>procesos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6295657" y="838854"/>
        <a:ext cx="1069032" cy="668145"/>
      </dsp:txXfrm>
    </dsp:sp>
    <dsp:sp modelId="{3F795929-5990-B541-A53B-2F10F8F9C250}">
      <dsp:nvSpPr>
        <dsp:cNvPr id="0" name=""/>
        <dsp:cNvSpPr/>
      </dsp:nvSpPr>
      <dsp:spPr>
        <a:xfrm>
          <a:off x="6162028" y="671818"/>
          <a:ext cx="133629" cy="1336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6290"/>
              </a:lnTo>
              <a:lnTo>
                <a:pt x="133629" y="133629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08C6F-20B3-8744-938D-652F588AFE52}">
      <dsp:nvSpPr>
        <dsp:cNvPr id="0" name=""/>
        <dsp:cNvSpPr/>
      </dsp:nvSpPr>
      <dsp:spPr>
        <a:xfrm>
          <a:off x="6295657" y="1674036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147761"/>
              <a:satOff val="25122"/>
              <a:lumOff val="66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Reportes</a:t>
          </a:r>
          <a:r>
            <a:rPr lang="en-US" sz="1000" kern="1200" dirty="0" smtClean="0">
              <a:latin typeface="Trebuchet MS"/>
              <a:cs typeface="Trebuchet MS"/>
            </a:rPr>
            <a:t> </a:t>
          </a:r>
          <a:r>
            <a:rPr lang="en-US" sz="1000" kern="1200" dirty="0" err="1" smtClean="0">
              <a:latin typeface="Trebuchet MS"/>
              <a:cs typeface="Trebuchet MS"/>
            </a:rPr>
            <a:t>y</a:t>
          </a:r>
          <a:r>
            <a:rPr lang="en-US" sz="1000" kern="1200" dirty="0" smtClean="0">
              <a:latin typeface="Trebuchet MS"/>
              <a:cs typeface="Trebuchet MS"/>
            </a:rPr>
            <a:t> </a:t>
          </a:r>
          <a:r>
            <a:rPr lang="en-US" sz="1000" kern="1200" dirty="0" err="1" smtClean="0">
              <a:latin typeface="Trebuchet MS"/>
              <a:cs typeface="Trebuchet MS"/>
            </a:rPr>
            <a:t>estadísticas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6295657" y="1674036"/>
        <a:ext cx="1069032" cy="668145"/>
      </dsp:txXfrm>
    </dsp:sp>
    <dsp:sp modelId="{D79E29DC-A056-C846-BB6B-F24588D8AE5A}">
      <dsp:nvSpPr>
        <dsp:cNvPr id="0" name=""/>
        <dsp:cNvSpPr/>
      </dsp:nvSpPr>
      <dsp:spPr>
        <a:xfrm>
          <a:off x="6162028" y="671818"/>
          <a:ext cx="133629" cy="2171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472"/>
              </a:lnTo>
              <a:lnTo>
                <a:pt x="133629" y="217147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97791-271D-7243-BA16-2B978EE671F2}">
      <dsp:nvSpPr>
        <dsp:cNvPr id="0" name=""/>
        <dsp:cNvSpPr/>
      </dsp:nvSpPr>
      <dsp:spPr>
        <a:xfrm>
          <a:off x="6295657" y="2509218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301172"/>
              <a:satOff val="26917"/>
              <a:lumOff val="71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Archivo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6295657" y="2509218"/>
        <a:ext cx="1069032" cy="668145"/>
      </dsp:txXfrm>
    </dsp:sp>
    <dsp:sp modelId="{956031C6-549E-3B45-823B-7B3C7D0F4E06}">
      <dsp:nvSpPr>
        <dsp:cNvPr id="0" name=""/>
        <dsp:cNvSpPr/>
      </dsp:nvSpPr>
      <dsp:spPr>
        <a:xfrm>
          <a:off x="6162028" y="671818"/>
          <a:ext cx="133629" cy="3006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6653"/>
              </a:lnTo>
              <a:lnTo>
                <a:pt x="133629" y="300665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7FAED-E479-D14B-A262-33E6980F1154}">
      <dsp:nvSpPr>
        <dsp:cNvPr id="0" name=""/>
        <dsp:cNvSpPr/>
      </dsp:nvSpPr>
      <dsp:spPr>
        <a:xfrm>
          <a:off x="6295657" y="3344399"/>
          <a:ext cx="1069032" cy="66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454584"/>
              <a:satOff val="28711"/>
              <a:lumOff val="764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Trebuchet MS"/>
              <a:cs typeface="Trebuchet MS"/>
            </a:rPr>
            <a:t>Actualización</a:t>
          </a:r>
          <a:r>
            <a:rPr lang="en-US" sz="1000" kern="1200" dirty="0" smtClean="0">
              <a:latin typeface="Trebuchet MS"/>
              <a:cs typeface="Trebuchet MS"/>
            </a:rPr>
            <a:t> </a:t>
          </a:r>
          <a:r>
            <a:rPr lang="en-US" sz="1000" kern="1200" dirty="0" err="1" smtClean="0">
              <a:latin typeface="Trebuchet MS"/>
              <a:cs typeface="Trebuchet MS"/>
            </a:rPr>
            <a:t>y</a:t>
          </a:r>
          <a:r>
            <a:rPr lang="en-US" sz="1000" kern="1200" dirty="0" smtClean="0">
              <a:latin typeface="Trebuchet MS"/>
              <a:cs typeface="Trebuchet MS"/>
            </a:rPr>
            <a:t> </a:t>
          </a:r>
          <a:r>
            <a:rPr lang="en-US" sz="1000" kern="1200" dirty="0" err="1" smtClean="0">
              <a:latin typeface="Trebuchet MS"/>
              <a:cs typeface="Trebuchet MS"/>
            </a:rPr>
            <a:t>seguridad</a:t>
          </a:r>
          <a:endParaRPr lang="en-US" sz="1000" kern="1200" dirty="0">
            <a:latin typeface="Trebuchet MS"/>
            <a:cs typeface="Trebuchet MS"/>
          </a:endParaRPr>
        </a:p>
      </dsp:txBody>
      <dsp:txXfrm>
        <a:off x="6295657" y="3344399"/>
        <a:ext cx="1069032" cy="6681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5DB42E-6F77-8C40-88CA-E686B7E4271E}" type="datetime1">
              <a:rPr lang="es-ES_tradnl"/>
              <a:pPr>
                <a:defRPr/>
              </a:pPr>
              <a:t>15/02/2010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F5E024-BE03-FE41-8FAB-58AD60B9FE2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0083B1-2B9F-8F44-8802-BD28189DC869}" type="datetime1">
              <a:rPr lang="es-ES_tradnl"/>
              <a:pPr>
                <a:defRPr/>
              </a:pPr>
              <a:t>15/02/2010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4C7755-41B6-FB47-9947-2B46EE6828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C7755-41B6-FB47-9947-2B46EE6828E0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C7755-41B6-FB47-9947-2B46EE6828E0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C7755-41B6-FB47-9947-2B46EE6828E0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bg>
      <p:bgPr>
        <a:gradFill flip="none" rotWithShape="1">
          <a:gsLst>
            <a:gs pos="0">
              <a:schemeClr val="accent2">
                <a:lumMod val="50000"/>
              </a:schemeClr>
            </a:gs>
            <a:gs pos="100000">
              <a:schemeClr val="accent2">
                <a:lumMod val="75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cxnSp>
        <p:nvCxnSpPr>
          <p:cNvPr id="5" name="Conector recto 4"/>
          <p:cNvCxnSpPr/>
          <p:nvPr userDrawn="1"/>
        </p:nvCxnSpPr>
        <p:spPr>
          <a:xfrm rot="5400000">
            <a:off x="534194" y="2209006"/>
            <a:ext cx="1066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7" descr="Sin título-1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41700" y="6597650"/>
            <a:ext cx="2260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7010400" cy="762000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Diapositiva de título"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pic>
        <p:nvPicPr>
          <p:cNvPr id="5" name="Imagen 6" descr="Sin título-1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41700" y="6597650"/>
            <a:ext cx="2260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7950" y="1828800"/>
            <a:ext cx="7010400" cy="762000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7023100" cy="1752600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cxnSp>
        <p:nvCxnSpPr>
          <p:cNvPr id="5" name="Conector recto 4"/>
          <p:cNvCxnSpPr/>
          <p:nvPr userDrawn="1"/>
        </p:nvCxnSpPr>
        <p:spPr>
          <a:xfrm rot="5400000">
            <a:off x="465932" y="851694"/>
            <a:ext cx="431800" cy="1587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 userDrawn="1"/>
        </p:nvCxnSpPr>
        <p:spPr>
          <a:xfrm rot="5400000">
            <a:off x="8224044" y="6857206"/>
            <a:ext cx="431800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532606"/>
            <a:ext cx="7620000" cy="6858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0" y="1828800"/>
            <a:ext cx="6858000" cy="41148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buFont typeface="Arial"/>
              <a:buChar char="•"/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51850" y="6499225"/>
            <a:ext cx="660400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5DE53-20DB-374B-9695-89471957E82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Marcador de pie de página 20"/>
          <p:cNvSpPr>
            <a:spLocks noGrp="1"/>
          </p:cNvSpPr>
          <p:nvPr>
            <p:ph type="ftr" sz="quarter" idx="11"/>
          </p:nvPr>
        </p:nvSpPr>
        <p:spPr>
          <a:xfrm>
            <a:off x="12700" y="6492875"/>
            <a:ext cx="45593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cxnSp>
        <p:nvCxnSpPr>
          <p:cNvPr id="5" name="Conector recto 4"/>
          <p:cNvCxnSpPr/>
          <p:nvPr userDrawn="1"/>
        </p:nvCxnSpPr>
        <p:spPr>
          <a:xfrm rot="5400000">
            <a:off x="110332" y="408781"/>
            <a:ext cx="361950" cy="1587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 userDrawn="1"/>
        </p:nvCxnSpPr>
        <p:spPr>
          <a:xfrm rot="5400000">
            <a:off x="8224044" y="6857206"/>
            <a:ext cx="431800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873" y="154653"/>
            <a:ext cx="7620000" cy="685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285" y="861738"/>
            <a:ext cx="8588329" cy="5306493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buFont typeface="Arial"/>
              <a:buChar char="•"/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51850" y="6499225"/>
            <a:ext cx="660400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87916-2058-CB4F-845A-FB5912719A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57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cxnSp>
        <p:nvCxnSpPr>
          <p:cNvPr id="5" name="Conector recto 4"/>
          <p:cNvCxnSpPr/>
          <p:nvPr userDrawn="1"/>
        </p:nvCxnSpPr>
        <p:spPr>
          <a:xfrm rot="5400000">
            <a:off x="110332" y="408781"/>
            <a:ext cx="361950" cy="1587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 userDrawn="1"/>
        </p:nvCxnSpPr>
        <p:spPr>
          <a:xfrm rot="5400000">
            <a:off x="8224044" y="6857206"/>
            <a:ext cx="431800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873" y="154653"/>
            <a:ext cx="7620000" cy="68580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285" y="861738"/>
            <a:ext cx="8588329" cy="5306493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buFont typeface="Arial"/>
              <a:buChar char="•"/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51850" y="6499225"/>
            <a:ext cx="660400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5D955-7FC6-1846-BFA1-E68B5F58215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57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cxnSp>
        <p:nvCxnSpPr>
          <p:cNvPr id="5" name="Conector recto 4"/>
          <p:cNvCxnSpPr/>
          <p:nvPr userDrawn="1"/>
        </p:nvCxnSpPr>
        <p:spPr>
          <a:xfrm rot="5400000">
            <a:off x="8224044" y="6857206"/>
            <a:ext cx="431800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7285" y="317501"/>
            <a:ext cx="8588329" cy="5626100"/>
          </a:xfr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buFont typeface="Arial"/>
              <a:buChar char="•"/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92100" y="6019800"/>
            <a:ext cx="8585200" cy="241300"/>
          </a:xfrm>
        </p:spPr>
        <p:txBody>
          <a:bodyPr/>
          <a:lstStyle>
            <a:lvl1pPr algn="ctr">
              <a:defRPr sz="1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451850" y="6499225"/>
            <a:ext cx="660400" cy="358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509DB-5909-714D-B61E-1F2A7BE450B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7" name="Marcador de pie de página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572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cxnSp>
        <p:nvCxnSpPr>
          <p:cNvPr id="5" name="Conector recto 4"/>
          <p:cNvCxnSpPr/>
          <p:nvPr userDrawn="1"/>
        </p:nvCxnSpPr>
        <p:spPr>
          <a:xfrm rot="5400000">
            <a:off x="375444" y="4736306"/>
            <a:ext cx="431800" cy="1588"/>
          </a:xfrm>
          <a:prstGeom prst="line">
            <a:avLst/>
          </a:prstGeom>
          <a:ln w="2857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Imagen 7" descr="Sin título-1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39700" y="6597650"/>
            <a:ext cx="2260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72500" y="6492875"/>
            <a:ext cx="571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7BACD-FBFB-FA4A-A6D4-735062DEF29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848600" y="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8C2FA-4B61-A341-BE90-5942C83361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prstClr val="white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1143000" y="990600"/>
            <a:ext cx="716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676400" y="17526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451850" y="6492875"/>
            <a:ext cx="6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C8ADDE-7A53-1145-8CEA-00C73C6699F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981200" y="6492875"/>
            <a:ext cx="518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1908F"/>
                </a:solidFill>
                <a:latin typeface="ITC Officina Sans Std Book" pitchFamily="-65" charset="0"/>
              </a:defRPr>
            </a:lvl1pPr>
          </a:lstStyle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Trebuchet MS"/>
          <a:ea typeface="ヒラギノ角ゴ Pro W3" pitchFamily="-109" charset="-128"/>
          <a:cs typeface="Trebuchet M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-65" charset="0"/>
          <a:ea typeface="ヒラギノ角ゴ Pro W3" pitchFamily="-109" charset="-128"/>
          <a:cs typeface="ヒラギノ角ゴ Pro W3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-65" charset="0"/>
          <a:ea typeface="ヒラギノ角ゴ Pro W3" pitchFamily="-109" charset="-128"/>
          <a:cs typeface="ヒラギノ角ゴ Pro W3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-65" charset="0"/>
          <a:ea typeface="ヒラギノ角ゴ Pro W3" pitchFamily="-109" charset="-128"/>
          <a:cs typeface="ヒラギノ角ゴ Pro W3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-65" charset="0"/>
          <a:ea typeface="ヒラギノ角ゴ Pro W3" pitchFamily="-109" charset="-128"/>
          <a:cs typeface="ヒラギノ角ゴ Pro W3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Officina Sans Std Book" pitchFamily="-109" charset="0"/>
          <a:ea typeface="ヒラギノ角ゴ Pro W3" pitchFamily="-109" charset="-128"/>
          <a:cs typeface="ヒラギノ角ゴ Pro W3" pitchFamily="-109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Officina Sans Std Book" pitchFamily="-109" charset="0"/>
          <a:ea typeface="ヒラギノ角ゴ Pro W3" pitchFamily="-109" charset="-128"/>
          <a:cs typeface="ヒラギノ角ゴ Pro W3" pitchFamily="-109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Officina Sans Std Book" pitchFamily="-109" charset="0"/>
          <a:ea typeface="ヒラギノ角ゴ Pro W3" pitchFamily="-109" charset="-128"/>
          <a:cs typeface="ヒラギノ角ゴ Pro W3" pitchFamily="-109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TC Officina Sans Std Book" pitchFamily="-109" charset="0"/>
          <a:ea typeface="ヒラギノ角ゴ Pro W3" pitchFamily="-109" charset="-128"/>
          <a:cs typeface="ヒラギノ角ゴ Pro W3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9304C"/>
        </a:buClr>
        <a:buSzPct val="100000"/>
        <a:buFont typeface="Arial" pitchFamily="-110" charset="0"/>
        <a:buChar char="•"/>
        <a:defRPr sz="2200" kern="1200">
          <a:solidFill>
            <a:srgbClr val="3E4748"/>
          </a:solidFill>
          <a:latin typeface="Trebuchet MS"/>
          <a:ea typeface="ヒラギノ角ゴ Pro W3" pitchFamily="-109" charset="-128"/>
          <a:cs typeface="Trebuchet M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9146"/>
        </a:buClr>
        <a:buFont typeface="Arial" pitchFamily="-110" charset="0"/>
        <a:buChar char="•"/>
        <a:defRPr sz="2200" kern="1200">
          <a:solidFill>
            <a:srgbClr val="3E4748"/>
          </a:solidFill>
          <a:latin typeface="Trebuchet MS"/>
          <a:ea typeface="ヒラギノ角ゴ Pro W3" pitchFamily="-109" charset="-128"/>
          <a:cs typeface="Trebuchet M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9BB48"/>
        </a:buClr>
        <a:buFont typeface="Arial" pitchFamily="-110" charset="0"/>
        <a:buChar char="•"/>
        <a:defRPr sz="2200" kern="1200">
          <a:solidFill>
            <a:srgbClr val="3E4748"/>
          </a:solidFill>
          <a:latin typeface="Trebuchet MS"/>
          <a:ea typeface="ヒラギノ角ゴ Pro W3" pitchFamily="-109" charset="-128"/>
          <a:cs typeface="Trebuchet M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Courier New" pitchFamily="-110" charset="0"/>
        <a:buChar char="o"/>
        <a:defRPr sz="2000" kern="1200">
          <a:solidFill>
            <a:srgbClr val="3E4748"/>
          </a:solidFill>
          <a:latin typeface="Trebuchet MS"/>
          <a:ea typeface="ヒラギノ角ゴ Pro W3" pitchFamily="-109" charset="-128"/>
          <a:cs typeface="Trebuchet M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-110" charset="2"/>
        <a:buChar char="ü"/>
        <a:defRPr sz="2000" kern="1200">
          <a:solidFill>
            <a:schemeClr val="tx2"/>
          </a:solidFill>
          <a:latin typeface="Trebuchet MS"/>
          <a:ea typeface="ヒラギノ角ゴ Pro W3" pitchFamily="-109" charset="-128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ctrTitle"/>
          </p:nvPr>
        </p:nvSpPr>
        <p:spPr>
          <a:xfrm>
            <a:off x="1371600" y="1727200"/>
            <a:ext cx="7010400" cy="762000"/>
          </a:xfrm>
        </p:spPr>
        <p:txBody>
          <a:bodyPr/>
          <a:lstStyle/>
          <a:p>
            <a:r>
              <a:rPr lang="es-ES_tradnl" dirty="0" smtClean="0"/>
              <a:t>Modelo </a:t>
            </a:r>
            <a:r>
              <a:rPr lang="es-ES_tradnl" i="1" dirty="0" err="1" smtClean="0"/>
              <a:t>web</a:t>
            </a:r>
            <a:r>
              <a:rPr lang="es-ES_tradnl" dirty="0" smtClean="0"/>
              <a:t> de la</a:t>
            </a:r>
            <a:br>
              <a:rPr lang="es-ES_tradnl" dirty="0" smtClean="0"/>
            </a:br>
            <a:r>
              <a:rPr lang="es-ES_tradnl" b="1" dirty="0" smtClean="0"/>
              <a:t>Universidad de Guadalajara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1562100"/>
          </a:xfrm>
        </p:spPr>
        <p:txBody>
          <a:bodyPr/>
          <a:lstStyle/>
          <a:p>
            <a:r>
              <a:rPr lang="es-ES_tradnl" dirty="0" smtClean="0"/>
              <a:t>Homologación, estandarización e interoperabilidad.</a:t>
            </a:r>
            <a:endParaRPr lang="es-ES_trad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5762"/>
            <a:ext cx="9144000" cy="6111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2867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 smtClean="0">
                <a:latin typeface="Corbel" pitchFamily="-65" charset="0"/>
                <a:ea typeface="ＭＳ Ｐゴシック" pitchFamily="-65" charset="-128"/>
                <a:cs typeface="ＭＳ Ｐゴシック" pitchFamily="-65" charset="-128"/>
              </a:rPr>
              <a:t>Consejo Técnico de Tecnologías de Información</a:t>
            </a:r>
            <a:endParaRPr lang="en-US" smtClean="0">
              <a:latin typeface="Corbe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8679" name="Picture 5" descr="equipon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567832"/>
            <a:ext cx="6908800" cy="287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contenido 9"/>
          <p:cNvSpPr>
            <a:spLocks noGrp="1"/>
          </p:cNvSpPr>
          <p:nvPr>
            <p:ph idx="1"/>
          </p:nvPr>
        </p:nvSpPr>
        <p:spPr>
          <a:xfrm>
            <a:off x="287285" y="4635499"/>
            <a:ext cx="4716515" cy="1308101"/>
          </a:xfrm>
        </p:spPr>
        <p:txBody>
          <a:bodyPr/>
          <a:lstStyle/>
          <a:p>
            <a:pPr marL="0" indent="0">
              <a:buNone/>
            </a:pPr>
            <a:r>
              <a:rPr lang="es-ES_tradnl" sz="1200" dirty="0" smtClean="0"/>
              <a:t>Por el contrario, se considera ofrecer herramientas para que cada instancia </a:t>
            </a:r>
            <a:r>
              <a:rPr lang="es-ES_tradnl" sz="1200" i="1" dirty="0" err="1" smtClean="0"/>
              <a:t>web</a:t>
            </a:r>
            <a:r>
              <a:rPr lang="es-ES_tradnl" sz="1200" dirty="0" smtClean="0"/>
              <a:t> de la UDG atienda sus </a:t>
            </a:r>
            <a:r>
              <a:rPr lang="es-ES_tradnl" sz="1200" b="1" dirty="0" smtClean="0">
                <a:solidFill>
                  <a:schemeClr val="accent4"/>
                </a:solidFill>
              </a:rPr>
              <a:t>propias necesidades de comunicación y manejo de información</a:t>
            </a:r>
            <a:r>
              <a:rPr lang="es-ES_tradnl" sz="1200" dirty="0" smtClean="0"/>
              <a:t>, permitiendo entre otras cosas, compartir contenidos y aplicaciones.</a:t>
            </a:r>
            <a:endParaRPr lang="es-ES_tradnl" sz="1200" dirty="0"/>
          </a:p>
        </p:txBody>
      </p:sp>
      <p:sp>
        <p:nvSpPr>
          <p:cNvPr id="9" name="Título 5"/>
          <p:cNvSpPr txBox="1">
            <a:spLocks/>
          </p:cNvSpPr>
          <p:nvPr/>
        </p:nvSpPr>
        <p:spPr bwMode="auto">
          <a:xfrm>
            <a:off x="292100" y="4241800"/>
            <a:ext cx="8585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 smtClean="0">
                <a:solidFill>
                  <a:srgbClr val="E49146"/>
                </a:solidFill>
                <a:latin typeface="Trebuchet MS"/>
                <a:ea typeface="ヒラギノ角ゴ Pro W3" pitchFamily="-109" charset="-128"/>
                <a:cs typeface="Trebuchet MS"/>
              </a:rPr>
              <a:t>El modelo no pretende la u</a:t>
            </a:r>
            <a:r>
              <a:rPr kumimoji="0" lang="es-ES_tradnl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49146"/>
                </a:solidFill>
                <a:effectLst/>
                <a:uLnTx/>
                <a:uFillTx/>
                <a:latin typeface="Trebuchet MS"/>
                <a:ea typeface="ヒラギノ角ゴ Pro W3" pitchFamily="-109" charset="-128"/>
                <a:cs typeface="Trebuchet MS"/>
              </a:rPr>
              <a:t>niformidad</a:t>
            </a:r>
            <a:r>
              <a:rPr kumimoji="0" lang="es-ES_tradnl" sz="1600" b="1" i="0" u="none" strike="noStrike" kern="1200" cap="none" spc="0" normalizeH="0" noProof="0" dirty="0" smtClean="0">
                <a:ln>
                  <a:noFill/>
                </a:ln>
                <a:solidFill>
                  <a:srgbClr val="E49146"/>
                </a:solidFill>
                <a:effectLst/>
                <a:uLnTx/>
                <a:uFillTx/>
                <a:latin typeface="Trebuchet MS"/>
                <a:ea typeface="ヒラギノ角ゴ Pro W3" pitchFamily="-109" charset="-128"/>
                <a:cs typeface="Trebuchet MS"/>
              </a:rPr>
              <a:t> totalitaria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srgbClr val="E49146"/>
              </a:solidFill>
              <a:effectLst/>
              <a:uLnTx/>
              <a:uFillTx/>
              <a:latin typeface="Trebuchet MS"/>
              <a:ea typeface="ヒラギノ角ゴ Pro W3" pitchFamily="-109" charset="-128"/>
              <a:cs typeface="Trebuchet MS"/>
            </a:endParaRPr>
          </a:p>
        </p:txBody>
      </p:sp>
      <p:cxnSp>
        <p:nvCxnSpPr>
          <p:cNvPr id="12" name="Conector recto 11"/>
          <p:cNvCxnSpPr/>
          <p:nvPr/>
        </p:nvCxnSpPr>
        <p:spPr>
          <a:xfrm>
            <a:off x="1968500" y="571500"/>
            <a:ext cx="5118100" cy="2870200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H="1">
            <a:off x="2012950" y="571500"/>
            <a:ext cx="5118100" cy="2870200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65125"/>
            <a:ext cx="9144000" cy="6111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Homologación por niveles de lenguaje (función)</a:t>
            </a:r>
            <a:endParaRPr lang="es-ES_tradnl" dirty="0"/>
          </a:p>
        </p:txBody>
      </p:sp>
      <p:sp>
        <p:nvSpPr>
          <p:cNvPr id="2970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 smtClean="0">
                <a:latin typeface="Corbel" pitchFamily="-65" charset="0"/>
                <a:ea typeface="ＭＳ Ｐゴシック" pitchFamily="-65" charset="-128"/>
                <a:cs typeface="ＭＳ Ｐゴシック" pitchFamily="-65" charset="-128"/>
              </a:rPr>
              <a:t>Consejo Técnico de Tecnologías de Información</a:t>
            </a:r>
            <a:endParaRPr lang="en-US" smtClean="0">
              <a:latin typeface="Corbe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29703" name="Picture 6" descr="equipoide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578398"/>
            <a:ext cx="6883400" cy="286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arcador de contenido 9"/>
          <p:cNvSpPr>
            <a:spLocks noGrp="1"/>
          </p:cNvSpPr>
          <p:nvPr>
            <p:ph idx="1"/>
          </p:nvPr>
        </p:nvSpPr>
        <p:spPr>
          <a:xfrm>
            <a:off x="287285" y="4635499"/>
            <a:ext cx="4716515" cy="1308101"/>
          </a:xfrm>
        </p:spPr>
        <p:txBody>
          <a:bodyPr/>
          <a:lstStyle/>
          <a:p>
            <a:pPr marL="0" indent="0">
              <a:buNone/>
            </a:pPr>
            <a:r>
              <a:rPr lang="es-ES_tradnl" sz="1200" dirty="0" smtClean="0"/>
              <a:t>El modelo busca establecer las directrices en la cuales cada entidad de la red universitaria en Internet se integre en los aspectos de identidad institucional, así como los de desarrollo y operación se sus propios sitios </a:t>
            </a:r>
            <a:r>
              <a:rPr lang="es-ES_tradnl" sz="1200" dirty="0" err="1" smtClean="0"/>
              <a:t>web</a:t>
            </a:r>
            <a:r>
              <a:rPr lang="es-ES_tradnl" sz="1200" dirty="0" smtClean="0"/>
              <a:t>.</a:t>
            </a:r>
            <a:endParaRPr lang="es-ES_tradnl" sz="1200" dirty="0"/>
          </a:p>
        </p:txBody>
      </p:sp>
      <p:sp>
        <p:nvSpPr>
          <p:cNvPr id="9" name="Título 5"/>
          <p:cNvSpPr txBox="1">
            <a:spLocks/>
          </p:cNvSpPr>
          <p:nvPr/>
        </p:nvSpPr>
        <p:spPr bwMode="auto">
          <a:xfrm>
            <a:off x="292100" y="4241800"/>
            <a:ext cx="8585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 smtClean="0">
                <a:solidFill>
                  <a:srgbClr val="E49146"/>
                </a:solidFill>
                <a:latin typeface="Trebuchet MS"/>
                <a:ea typeface="ヒラギノ角ゴ Pro W3" pitchFamily="-109" charset="-128"/>
                <a:cs typeface="Trebuchet MS"/>
              </a:rPr>
              <a:t>Se busca la consolidación del equipo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srgbClr val="E49146"/>
              </a:solidFill>
              <a:effectLst/>
              <a:uLnTx/>
              <a:uFillTx/>
              <a:latin typeface="Trebuchet MS"/>
              <a:ea typeface="ヒラギノ角ゴ Pro W3" pitchFamily="-109" charset="-128"/>
              <a:cs typeface="Trebuchet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4567185" y="5689600"/>
            <a:ext cx="3776715" cy="584200"/>
          </a:xfrm>
        </p:spPr>
        <p:txBody>
          <a:bodyPr/>
          <a:lstStyle/>
          <a:p>
            <a:pPr marL="0" indent="0">
              <a:buNone/>
            </a:pPr>
            <a:r>
              <a:rPr lang="es-ES_tradnl" sz="1200" dirty="0" smtClean="0"/>
              <a:t>Tiene que quedar claro al usuario de un sitio</a:t>
            </a:r>
            <a:r>
              <a:rPr lang="es-ES_tradnl" sz="1200" i="1" dirty="0" smtClean="0"/>
              <a:t> </a:t>
            </a:r>
            <a:r>
              <a:rPr lang="es-ES_tradnl" sz="1200" i="1" dirty="0" err="1" smtClean="0"/>
              <a:t>web</a:t>
            </a:r>
            <a:r>
              <a:rPr lang="es-ES_tradnl" sz="1200" i="1" dirty="0" smtClean="0"/>
              <a:t> </a:t>
            </a:r>
            <a:r>
              <a:rPr lang="es-ES_tradnl" sz="1200" dirty="0" err="1" smtClean="0"/>
              <a:t>UdeG</a:t>
            </a:r>
            <a:r>
              <a:rPr lang="es-ES_tradnl" sz="1200" dirty="0" smtClean="0"/>
              <a:t> cada uno de los cuatro aspectos que conforman el discurso institucional.</a:t>
            </a:r>
            <a:endParaRPr lang="es-ES_tradnl" sz="12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0" y="5321300"/>
            <a:ext cx="3721100" cy="292100"/>
          </a:xfrm>
        </p:spPr>
        <p:txBody>
          <a:bodyPr/>
          <a:lstStyle/>
          <a:p>
            <a:pPr algn="l"/>
            <a:r>
              <a:rPr lang="es-ES_tradnl" sz="1600" b="1" dirty="0" smtClean="0">
                <a:solidFill>
                  <a:schemeClr val="accent4"/>
                </a:solidFill>
              </a:rPr>
              <a:t>Elementos del discurso institucional</a:t>
            </a:r>
            <a:endParaRPr lang="es-ES_tradnl" sz="1600" b="1" dirty="0">
              <a:solidFill>
                <a:schemeClr val="accent4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2024742"/>
            <a:ext cx="400050" cy="6613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850" y="1986642"/>
            <a:ext cx="400050" cy="6613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50" y="1986642"/>
            <a:ext cx="400050" cy="6613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150" y="1986642"/>
            <a:ext cx="400050" cy="66130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2C3240"/>
                </a:solidFill>
                <a:ea typeface="ＭＳ Ｐゴシック" pitchFamily="-65" charset="-128"/>
                <a:cs typeface="ＭＳ Ｐゴシック" pitchFamily="-65" charset="-128"/>
              </a:rPr>
              <a:t>Tipología de proyectos </a:t>
            </a:r>
            <a:r>
              <a:rPr lang="es-ES_tradnl" dirty="0" err="1" smtClean="0">
                <a:solidFill>
                  <a:srgbClr val="2C3240"/>
                </a:solidFill>
                <a:ea typeface="ＭＳ Ｐゴシック" pitchFamily="-65" charset="-128"/>
                <a:cs typeface="ＭＳ Ｐゴシック" pitchFamily="-65" charset="-128"/>
              </a:rPr>
              <a:t>web</a:t>
            </a:r>
            <a:r>
              <a:rPr lang="es-ES_tradnl" dirty="0" smtClean="0">
                <a:solidFill>
                  <a:srgbClr val="2C3240"/>
                </a:solidFill>
                <a:ea typeface="ＭＳ Ｐゴシック" pitchFamily="-65" charset="-128"/>
                <a:cs typeface="ＭＳ Ｐゴシック" pitchFamily="-65" charset="-128"/>
              </a:rPr>
              <a:t> por nivel de lenguaje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5" name="Picture 6" descr="e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8100" y="701675"/>
            <a:ext cx="589597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x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Barra común de accesos directos a la Red Universitaria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Signatura institucional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T</a:t>
            </a:r>
            <a:r>
              <a:rPr lang="es-ES_tradnl" dirty="0" err="1" smtClean="0">
                <a:solidFill>
                  <a:schemeClr val="bg1"/>
                </a:solidFill>
              </a:rPr>
              <a:t>itulo</a:t>
            </a:r>
            <a:r>
              <a:rPr lang="es-ES_tradnl" dirty="0" smtClean="0">
                <a:solidFill>
                  <a:schemeClr val="bg1"/>
                </a:solidFill>
              </a:rPr>
              <a:t> de la página e identificador auxiliar (usuario interno o siglas)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Navegación principal estandarizada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Firma institucional pie. Nomenclatura oficial y datos de contacto.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Objetivos del proyecto</a:t>
            </a:r>
          </a:p>
        </p:txBody>
      </p:sp>
      <p:sp>
        <p:nvSpPr>
          <p:cNvPr id="19459" name="Content Placeholder 17"/>
          <p:cNvSpPr>
            <a:spLocks noGrp="1"/>
          </p:cNvSpPr>
          <p:nvPr>
            <p:ph idx="1"/>
          </p:nvPr>
        </p:nvSpPr>
        <p:spPr>
          <a:xfrm>
            <a:off x="2032000" y="1409700"/>
            <a:ext cx="6843614" cy="4758531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>
                <a:solidFill>
                  <a:schemeClr val="tx2"/>
                </a:solidFill>
              </a:rPr>
              <a:t>Generar un modelo de desarrollo que facilite la homologación de los criterios de </a:t>
            </a:r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</a:rPr>
              <a:t>funcionalidad</a:t>
            </a:r>
            <a:r>
              <a:rPr lang="es-MX" dirty="0" smtClean="0">
                <a:solidFill>
                  <a:schemeClr val="tx2"/>
                </a:solidFill>
              </a:rPr>
              <a:t>, </a:t>
            </a:r>
            <a:r>
              <a:rPr lang="es-MX" b="1" dirty="0" smtClean="0">
                <a:solidFill>
                  <a:srgbClr val="852346"/>
                </a:solidFill>
              </a:rPr>
              <a:t>operación</a:t>
            </a:r>
            <a:r>
              <a:rPr lang="es-MX" b="1" dirty="0" smtClean="0">
                <a:solidFill>
                  <a:schemeClr val="tx2"/>
                </a:solidFill>
              </a:rPr>
              <a:t> </a:t>
            </a:r>
            <a:r>
              <a:rPr lang="es-MX" dirty="0" smtClean="0">
                <a:solidFill>
                  <a:schemeClr val="tx2"/>
                </a:solidFill>
              </a:rPr>
              <a:t>e </a:t>
            </a:r>
            <a:r>
              <a:rPr lang="es-MX" b="1" dirty="0" smtClean="0">
                <a:solidFill>
                  <a:srgbClr val="852346"/>
                </a:solidFill>
              </a:rPr>
              <a:t>identidad institucional</a:t>
            </a:r>
            <a:r>
              <a:rPr lang="es-MX" b="1" dirty="0" smtClean="0">
                <a:solidFill>
                  <a:schemeClr val="tx2"/>
                </a:solidFill>
              </a:rPr>
              <a:t> </a:t>
            </a:r>
            <a:r>
              <a:rPr lang="es-MX" dirty="0" smtClean="0">
                <a:solidFill>
                  <a:schemeClr val="tx2"/>
                </a:solidFill>
              </a:rPr>
              <a:t>de las instancias </a:t>
            </a:r>
            <a:r>
              <a:rPr lang="es-MX" i="1" dirty="0" smtClean="0">
                <a:solidFill>
                  <a:schemeClr val="tx2"/>
                </a:solidFill>
              </a:rPr>
              <a:t>web</a:t>
            </a:r>
            <a:r>
              <a:rPr lang="es-MX" dirty="0" smtClean="0">
                <a:solidFill>
                  <a:schemeClr val="tx2"/>
                </a:solidFill>
              </a:rPr>
              <a:t> de la Universidad de Guadalajara.</a:t>
            </a:r>
          </a:p>
          <a:p>
            <a:endParaRPr lang="es-MX" dirty="0" smtClean="0"/>
          </a:p>
          <a:p>
            <a:pPr lvl="1">
              <a:buFont typeface="Wingdings" charset="2"/>
              <a:buChar char="ü"/>
            </a:pPr>
            <a:r>
              <a:rPr lang="es-ES" sz="1600" dirty="0" smtClean="0"/>
              <a:t>Fortalecer la imagen institucional de la Universidad de Guadalajara en </a:t>
            </a:r>
            <a:r>
              <a:rPr lang="es-ES" sz="1600" i="1" dirty="0" smtClean="0"/>
              <a:t>Internet</a:t>
            </a:r>
            <a:r>
              <a:rPr lang="es-ES" sz="1600" dirty="0" smtClean="0"/>
              <a:t>.</a:t>
            </a:r>
          </a:p>
          <a:p>
            <a:pPr lvl="1">
              <a:buFont typeface="Wingdings" charset="2"/>
              <a:buChar char="ü"/>
            </a:pPr>
            <a:endParaRPr lang="es-ES_tradnl" sz="1600" dirty="0" smtClean="0"/>
          </a:p>
          <a:p>
            <a:pPr lvl="1">
              <a:buFont typeface="Wingdings" charset="2"/>
              <a:buChar char="ü"/>
            </a:pPr>
            <a:r>
              <a:rPr lang="es-ES" sz="1600" dirty="0" smtClean="0"/>
              <a:t>Lograr sitios que simplifiquen y faciliten a los usuarios el acceso a la información y el uso de los servicios que oferta la Universidad de Guadalajara en </a:t>
            </a:r>
            <a:r>
              <a:rPr lang="es-ES" sz="1600" i="1" dirty="0" smtClean="0"/>
              <a:t>Internet</a:t>
            </a:r>
            <a:r>
              <a:rPr lang="es-ES" sz="1600" dirty="0" smtClean="0"/>
              <a:t>.</a:t>
            </a:r>
          </a:p>
          <a:p>
            <a:pPr lvl="1">
              <a:buFont typeface="Wingdings" charset="2"/>
              <a:buChar char="ü"/>
            </a:pPr>
            <a:endParaRPr lang="es-ES_tradnl" sz="1600" dirty="0" smtClean="0"/>
          </a:p>
          <a:p>
            <a:pPr lvl="1">
              <a:buFont typeface="Wingdings" charset="2"/>
              <a:buChar char="ü"/>
            </a:pPr>
            <a:r>
              <a:rPr lang="es-ES" sz="1600" dirty="0" smtClean="0"/>
              <a:t>Lograr sitios interoperables que simplifiquen y faciliten la operación, mantenimiento y actualización a los administradores de los sitios Web de la Universidad de Guadalajara. </a:t>
            </a:r>
            <a:endParaRPr lang="es-ES_tradnl" sz="1600" dirty="0" smtClean="0"/>
          </a:p>
        </p:txBody>
      </p:sp>
      <p:sp>
        <p:nvSpPr>
          <p:cNvPr id="1843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Consejo Técnico de Tecnologías de Información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ea typeface="ＭＳ Ｐゴシック" pitchFamily="-65" charset="-128"/>
                <a:cs typeface="ＭＳ Ｐゴシック" pitchFamily="-65" charset="-128"/>
              </a:rPr>
              <a:t>Codificación cromática para instancias </a:t>
            </a:r>
            <a:r>
              <a:rPr lang="es-ES_tradnl" i="1" dirty="0" err="1" smtClean="0">
                <a:ea typeface="ＭＳ Ｐゴシック" pitchFamily="-65" charset="-128"/>
                <a:cs typeface="ＭＳ Ｐゴシック" pitchFamily="-65" charset="-128"/>
              </a:rPr>
              <a:t>web</a:t>
            </a:r>
            <a:endParaRPr lang="es-ES_tradnl" i="1" dirty="0"/>
          </a:p>
        </p:txBody>
      </p:sp>
      <p:sp>
        <p:nvSpPr>
          <p:cNvPr id="33794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 smtClean="0">
                <a:latin typeface="Corbel" pitchFamily="-65" charset="0"/>
                <a:ea typeface="ＭＳ Ｐゴシック" pitchFamily="-65" charset="-128"/>
                <a:cs typeface="ＭＳ Ｐゴシック" pitchFamily="-65" charset="-128"/>
              </a:rPr>
              <a:t>Consejo Técnico de Tecnologías de Información</a:t>
            </a:r>
            <a:endParaRPr lang="en-US" smtClean="0">
              <a:latin typeface="Corbe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3799" name="Picture 6" descr="GAMA_WEBS_INST_f0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1536700"/>
            <a:ext cx="41148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GAMA_WEBS_INST_f0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3898900"/>
            <a:ext cx="41148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GAMA_WEBS_INST_f0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886200"/>
            <a:ext cx="41148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ea typeface="ＭＳ Ｐゴシック" pitchFamily="-65" charset="-128"/>
                <a:cs typeface="ＭＳ Ｐゴシック" pitchFamily="-65" charset="-128"/>
              </a:rPr>
              <a:t>Codificación cromática para instancias </a:t>
            </a:r>
            <a:r>
              <a:rPr lang="es-ES_tradnl" i="1" dirty="0" err="1" smtClean="0">
                <a:ea typeface="ＭＳ Ｐゴシック" pitchFamily="-65" charset="-128"/>
                <a:cs typeface="ＭＳ Ｐゴシック" pitchFamily="-65" charset="-128"/>
              </a:rPr>
              <a:t>web</a:t>
            </a:r>
            <a:endParaRPr lang="es-ES_tradnl" i="1" dirty="0"/>
          </a:p>
        </p:txBody>
      </p:sp>
      <p:sp>
        <p:nvSpPr>
          <p:cNvPr id="3481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 smtClean="0">
                <a:latin typeface="Corbel" pitchFamily="-65" charset="0"/>
                <a:ea typeface="ＭＳ Ｐゴシック" pitchFamily="-65" charset="-128"/>
                <a:cs typeface="ＭＳ Ｐゴシック" pitchFamily="-65" charset="-128"/>
              </a:rPr>
              <a:t>Consejo Técnico de Tecnologías de Información</a:t>
            </a:r>
            <a:endParaRPr lang="en-US" smtClean="0">
              <a:latin typeface="Corbe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4823" name="Picture 7" descr="GAMA_WEBS_INST_f0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" y="1876425"/>
            <a:ext cx="37385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0" descr="GAMA_WEBS_INST_f0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9038" y="1854200"/>
            <a:ext cx="3738562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1298575"/>
            <a:ext cx="3738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400" dirty="0">
                <a:solidFill>
                  <a:srgbClr val="8E8E8E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Instancias metropolitanas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4438" y="1298575"/>
            <a:ext cx="37385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400" dirty="0">
                <a:solidFill>
                  <a:srgbClr val="8E8E8E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Instancias regionales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Criterios del diseño de la información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50" y="1986642"/>
            <a:ext cx="400050" cy="6613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1986642"/>
            <a:ext cx="400050" cy="6613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50" y="1986642"/>
            <a:ext cx="400050" cy="661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Criterios para plantear la arquitectura de la información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1999342"/>
            <a:ext cx="400050" cy="6613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1999342"/>
            <a:ext cx="400050" cy="6613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575" y="1999342"/>
            <a:ext cx="400050" cy="661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368300" y="153988"/>
            <a:ext cx="7620000" cy="685800"/>
          </a:xfrm>
        </p:spPr>
        <p:txBody>
          <a:bodyPr/>
          <a:lstStyle/>
          <a:p>
            <a:pPr eaLnBrk="1" hangingPunct="1"/>
            <a:r>
              <a:rPr lang="es-ES_tradnl" dirty="0" smtClean="0">
                <a:latin typeface="Trebuchet MS" pitchFamily="-110" charset="0"/>
                <a:ea typeface="ヒラギノ角ゴ Pro W3" pitchFamily="-110" charset="-128"/>
              </a:rPr>
              <a:t>Perfiles de usuario</a:t>
            </a:r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 smtClean="0"/>
              <a:t>Consejo Técnico de Tecnologías de Información</a:t>
            </a:r>
          </a:p>
        </p:txBody>
      </p:sp>
      <p:graphicFrame>
        <p:nvGraphicFramePr>
          <p:cNvPr id="26" name="Diagrama 25"/>
          <p:cNvGraphicFramePr/>
          <p:nvPr/>
        </p:nvGraphicFramePr>
        <p:xfrm>
          <a:off x="657225" y="361950"/>
          <a:ext cx="7829550" cy="509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3910013" y="3121025"/>
            <a:ext cx="1323975" cy="6921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b="1">
                <a:solidFill>
                  <a:schemeClr val="bg1"/>
                </a:solidFill>
                <a:latin typeface="Trebuchet MS" pitchFamily="-110" charset="0"/>
                <a:ea typeface="Trebuchet MS" pitchFamily="-110" charset="0"/>
                <a:cs typeface="Trebuchet MS" pitchFamily="-110" charset="0"/>
              </a:rPr>
              <a:t>Público </a:t>
            </a:r>
          </a:p>
          <a:p>
            <a:pPr algn="ctr" defTabSz="7556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b="1">
                <a:solidFill>
                  <a:schemeClr val="bg1"/>
                </a:solidFill>
                <a:latin typeface="Trebuchet MS" pitchFamily="-110" charset="0"/>
                <a:ea typeface="Trebuchet MS" pitchFamily="-110" charset="0"/>
                <a:cs typeface="Trebuchet MS" pitchFamily="-110" charset="0"/>
              </a:rPr>
              <a:t>en general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292100" y="6172200"/>
            <a:ext cx="8585200" cy="241300"/>
          </a:xfrm>
        </p:spPr>
        <p:txBody>
          <a:bodyPr/>
          <a:lstStyle/>
          <a:p>
            <a:r>
              <a:rPr lang="es-ES_tradnl" dirty="0" smtClean="0"/>
              <a:t>Estructura de información del portal </a:t>
            </a:r>
            <a:r>
              <a:rPr lang="es-ES_tradnl" dirty="0" err="1" smtClean="0"/>
              <a:t>www.udg.mx</a:t>
            </a:r>
            <a:endParaRPr lang="es-ES_tradnl" dirty="0"/>
          </a:p>
        </p:txBody>
      </p:sp>
      <p:sp>
        <p:nvSpPr>
          <p:cNvPr id="29699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Consejo Técnico de Tecnologías de Información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616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Estructura orgánica orientada a la publicación de información </a:t>
            </a:r>
            <a:r>
              <a:rPr lang="es-ES_tradnl" i="1" dirty="0" err="1" smtClean="0"/>
              <a:t>web</a:t>
            </a:r>
            <a:r>
              <a:rPr lang="es-ES_tradnl" i="1" dirty="0" smtClean="0"/>
              <a:t> </a:t>
            </a:r>
            <a:r>
              <a:rPr lang="es-ES_tradnl" dirty="0" smtClean="0"/>
              <a:t>en un </a:t>
            </a:r>
            <a:r>
              <a:rPr lang="es-ES_tradnl" dirty="0" err="1" smtClean="0"/>
              <a:t>C.U</a:t>
            </a:r>
            <a:r>
              <a:rPr lang="es-ES_tradnl" dirty="0" smtClean="0"/>
              <a:t>.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3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Flujo del contenido de un </a:t>
            </a:r>
            <a:r>
              <a:rPr lang="es-ES_tradnl" dirty="0" err="1" smtClean="0"/>
              <a:t>C.U</a:t>
            </a:r>
            <a:r>
              <a:rPr lang="es-ES_tradnl" dirty="0" smtClean="0"/>
              <a:t>. a la red.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Flujo del contenido del Portal universitario a la red.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Beneficios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Modelo de 3 capas (M3C) orientado a este proyecto, además de una capa conceptual </a:t>
            </a:r>
            <a:br>
              <a:rPr lang="es-ES_tradnl" dirty="0" smtClean="0"/>
            </a:br>
            <a:r>
              <a:rPr lang="es-ES_tradnl" dirty="0" smtClean="0"/>
              <a:t>referente a la identidad institucional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Beneficios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46300" y="1828800"/>
            <a:ext cx="6235700" cy="438150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MX" dirty="0" smtClean="0"/>
              <a:t>Se conforma una red de </a:t>
            </a:r>
            <a:r>
              <a:rPr lang="es-MX" b="1" dirty="0" smtClean="0"/>
              <a:t>sitios universitarios de calidad </a:t>
            </a:r>
            <a:r>
              <a:rPr lang="es-MX" dirty="0" smtClean="0"/>
              <a:t>con la participación de toda la Red Universitaria.</a:t>
            </a:r>
          </a:p>
          <a:p>
            <a:pPr marL="457200" lvl="0" indent="-457200">
              <a:buFont typeface="+mj-lt"/>
              <a:buAutoNum type="arabicPeriod"/>
            </a:pPr>
            <a:endParaRPr lang="es-ES_tradnl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b="1" dirty="0" smtClean="0"/>
              <a:t>Mejor gestión de la información </a:t>
            </a:r>
            <a:r>
              <a:rPr lang="es-MX" dirty="0" smtClean="0"/>
              <a:t>clasificándola para los diferentes roles de la Comunidad Universitaria, fomentando la creación de contenidos compartidos y evitando la duplicidad de fuentes.</a:t>
            </a:r>
          </a:p>
          <a:p>
            <a:pPr marL="457200" lvl="0" indent="-457200">
              <a:buFont typeface="+mj-lt"/>
              <a:buAutoNum type="arabicPeriod"/>
            </a:pPr>
            <a:endParaRPr lang="es-ES_tradnl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dirty="0" smtClean="0"/>
              <a:t>Al permitir a los creadores de información la publicación y actualización, </a:t>
            </a:r>
            <a:r>
              <a:rPr lang="es-MX" b="1" dirty="0" smtClean="0"/>
              <a:t>se enriquecen los contenidos que generan</a:t>
            </a:r>
            <a:r>
              <a:rPr lang="es-MX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s-ES_tradnl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b="1" dirty="0" smtClean="0"/>
              <a:t>Se reducen el tiempo y los costos </a:t>
            </a:r>
            <a:r>
              <a:rPr lang="es-MX" dirty="0" smtClean="0"/>
              <a:t>de creación y operación de los sitios web.</a:t>
            </a:r>
            <a:endParaRPr lang="es-ES_tradnl" dirty="0" smtClean="0"/>
          </a:p>
          <a:p>
            <a:pPr marL="457200" indent="-457200">
              <a:buFont typeface="+mj-lt"/>
              <a:buAutoNum type="arabicPeriod"/>
            </a:pP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900" y="1663700"/>
            <a:ext cx="1302724" cy="1206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Beneficios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0400" y="1828800"/>
            <a:ext cx="6705600" cy="43815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s-MX" b="1" dirty="0" smtClean="0"/>
              <a:t>Se homologa  la imagen de la UDG en Internet</a:t>
            </a:r>
            <a:r>
              <a:rPr lang="es-MX" dirty="0" smtClean="0"/>
              <a:t>, dándole el valor requerido a cada entidad universitaria por su jerarquía, alcance y función.</a:t>
            </a:r>
          </a:p>
          <a:p>
            <a:pPr marL="457200" lvl="0" indent="-457200">
              <a:buFont typeface="+mj-lt"/>
              <a:buAutoNum type="arabicPeriod" startAt="5"/>
            </a:pPr>
            <a:endParaRPr lang="es-ES_tradnl" dirty="0" smtClean="0"/>
          </a:p>
          <a:p>
            <a:pPr marL="457200" lvl="0" indent="-457200">
              <a:buFont typeface="+mj-lt"/>
              <a:buAutoNum type="arabicPeriod" startAt="5"/>
            </a:pPr>
            <a:r>
              <a:rPr lang="es-MX" b="1" dirty="0" smtClean="0"/>
              <a:t>Uso óptimo de los recursos informáticos </a:t>
            </a:r>
            <a:r>
              <a:rPr lang="es-MX" dirty="0" smtClean="0"/>
              <a:t>finca las bases para adaptarse a las tecnologías de información en comunicaciones actuales y emergentes.</a:t>
            </a:r>
          </a:p>
          <a:p>
            <a:pPr marL="457200" lvl="0" indent="-457200">
              <a:buFont typeface="+mj-lt"/>
              <a:buAutoNum type="arabicPeriod" startAt="5"/>
            </a:pPr>
            <a:endParaRPr lang="es-ES_tradnl" dirty="0" smtClean="0"/>
          </a:p>
          <a:p>
            <a:pPr marL="457200" lvl="0" indent="-457200">
              <a:buFont typeface="+mj-lt"/>
              <a:buAutoNum type="arabicPeriod" startAt="5"/>
            </a:pPr>
            <a:r>
              <a:rPr lang="es-MX" b="1" dirty="0" smtClean="0"/>
              <a:t>Fortalece la rendición de cuentas </a:t>
            </a:r>
            <a:r>
              <a:rPr lang="es-MX" dirty="0" smtClean="0"/>
              <a:t>y transparencia de la institución.</a:t>
            </a:r>
          </a:p>
          <a:p>
            <a:pPr marL="457200" lvl="0" indent="-457200">
              <a:buFont typeface="+mj-lt"/>
              <a:buAutoNum type="arabicPeriod" startAt="5"/>
            </a:pPr>
            <a:endParaRPr lang="es-ES_tradnl" dirty="0" smtClean="0"/>
          </a:p>
          <a:p>
            <a:pPr marL="457200" lvl="0" indent="-457200">
              <a:buFont typeface="+mj-lt"/>
              <a:buAutoNum type="arabicPeriod" startAt="5"/>
            </a:pPr>
            <a:r>
              <a:rPr lang="es-MX" dirty="0" smtClean="0"/>
              <a:t>Se ofrece a los integrantes de la Comunidad Universitaria y público en general, </a:t>
            </a:r>
            <a:r>
              <a:rPr lang="es-MX" b="1" dirty="0" smtClean="0"/>
              <a:t>un mejor servicio </a:t>
            </a:r>
            <a:r>
              <a:rPr lang="es-MX" dirty="0" smtClean="0"/>
              <a:t>y como resultado se fortalece la presencia de la Universidad  de Guadalajara en Internet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900" y="1663700"/>
            <a:ext cx="1302724" cy="1206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Prospectiva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8" name="Imagen 7" descr="culago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65100"/>
            <a:ext cx="5105400" cy="616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6" name="Imagen 5" descr="r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91" y="177801"/>
            <a:ext cx="4993217" cy="617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5" name="Imagen 4" descr="copladi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309965"/>
            <a:ext cx="6375400" cy="5882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5" name="Imagen 4" descr="cuc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43" y="130175"/>
            <a:ext cx="4745114" cy="624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6" name="Imagen 5" descr="cgti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02" y="228600"/>
            <a:ext cx="4887395" cy="607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6" name="Imagen 5" descr="rec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08950"/>
            <a:ext cx="7010400" cy="50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6" name="Imagen 5" descr="cucsh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1100"/>
            <a:ext cx="4724400" cy="62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Entregables del proyecto</a:t>
            </a:r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685476"/>
            <a:ext cx="330200" cy="5458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2997460"/>
            <a:ext cx="330200" cy="5458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900" y="2997460"/>
            <a:ext cx="330200" cy="5458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2997460"/>
            <a:ext cx="330200" cy="5458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5" name="Imagen 4" descr="contr_esco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08" y="154737"/>
            <a:ext cx="4607984" cy="620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762000" y="531813"/>
            <a:ext cx="7620000" cy="685800"/>
          </a:xfrm>
        </p:spPr>
        <p:txBody>
          <a:bodyPr/>
          <a:lstStyle/>
          <a:p>
            <a:r>
              <a:rPr lang="es-ES_tradnl" dirty="0" smtClean="0">
                <a:latin typeface="Trebuchet MS" pitchFamily="-110" charset="0"/>
                <a:ea typeface="ヒラギノ角ゴ Pro W3" pitchFamily="-110" charset="-128"/>
              </a:rPr>
              <a:t>Etapas del portal </a:t>
            </a:r>
            <a:r>
              <a:rPr lang="es-ES_tradnl" dirty="0" err="1" smtClean="0">
                <a:latin typeface="Trebuchet MS" pitchFamily="-110" charset="0"/>
                <a:ea typeface="ヒラギノ角ゴ Pro W3" pitchFamily="-110" charset="-128"/>
              </a:rPr>
              <a:t>udg.mx</a:t>
            </a:r>
            <a:r>
              <a:rPr lang="es-ES_tradnl" dirty="0" smtClean="0">
                <a:latin typeface="Trebuchet MS" pitchFamily="-110" charset="0"/>
                <a:ea typeface="ヒラギノ角ゴ Pro W3" pitchFamily="-110" charset="-128"/>
              </a:rPr>
              <a:t> 2010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8613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Marcador de pie de págin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 smtClean="0"/>
              <a:t>Consejo Técnico de Tecnologías de Información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2997200" y="2489200"/>
            <a:ext cx="518415" cy="520700"/>
          </a:xfrm>
          <a:prstGeom prst="rightArrow">
            <a:avLst>
              <a:gd name="adj1" fmla="val 360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lecha derecha 7"/>
          <p:cNvSpPr/>
          <p:nvPr/>
        </p:nvSpPr>
        <p:spPr>
          <a:xfrm>
            <a:off x="5740400" y="2489200"/>
            <a:ext cx="518415" cy="520700"/>
          </a:xfrm>
          <a:prstGeom prst="rightArrow">
            <a:avLst>
              <a:gd name="adj1" fmla="val 36047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solidFill>
                  <a:srgbClr val="2C3240"/>
                </a:solidFill>
                <a:ea typeface="ＭＳ Ｐゴシック" pitchFamily="-65" charset="-128"/>
                <a:cs typeface="ＭＳ Ｐゴシック" pitchFamily="-65" charset="-128"/>
              </a:rPr>
              <a:t>Guía de desarrollo </a:t>
            </a:r>
            <a:r>
              <a:rPr lang="es-ES_tradnl" dirty="0" err="1" smtClean="0">
                <a:solidFill>
                  <a:srgbClr val="2C3240"/>
                </a:solidFill>
                <a:ea typeface="ＭＳ Ｐゴシック" pitchFamily="-65" charset="-128"/>
                <a:cs typeface="ＭＳ Ｐゴシック" pitchFamily="-65" charset="-128"/>
              </a:rPr>
              <a:t>web</a:t>
            </a:r>
            <a:endParaRPr lang="es-ES_tradnl" dirty="0" smtClean="0">
              <a:solidFill>
                <a:srgbClr val="2C3240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223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_tradnl" smtClean="0">
                <a:latin typeface="Corbel" pitchFamily="-65" charset="0"/>
                <a:ea typeface="ＭＳ Ｐゴシック" pitchFamily="-65" charset="-128"/>
                <a:cs typeface="ＭＳ Ｐゴシック" pitchFamily="-65" charset="-128"/>
              </a:rPr>
              <a:t>Consejo Técnico de Tecnologías de Información</a:t>
            </a:r>
            <a:endParaRPr lang="en-US" smtClean="0">
              <a:latin typeface="Corbe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1016000"/>
          <a:ext cx="8382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contenido 11"/>
          <p:cNvSpPr txBox="1">
            <a:spLocks/>
          </p:cNvSpPr>
          <p:nvPr/>
        </p:nvSpPr>
        <p:spPr bwMode="auto">
          <a:xfrm>
            <a:off x="228601" y="5651500"/>
            <a:ext cx="2743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Pct val="100000"/>
              <a:buFont typeface="Arial"/>
              <a:buNone/>
              <a:tabLst/>
              <a:defRPr/>
            </a:pPr>
            <a:r>
              <a:rPr kumimoji="0" lang="es-ES_tradn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4748"/>
                </a:solidFill>
                <a:effectLst/>
                <a:uLnTx/>
                <a:uFillTx/>
                <a:latin typeface="Trebuchet MS"/>
                <a:ea typeface="ヒラギノ角ゴ Pro W3" pitchFamily="-109" charset="-128"/>
                <a:cs typeface="Trebuchet MS"/>
              </a:rPr>
              <a:t>Principales aspectos que se consideran dentro de la </a:t>
            </a:r>
            <a:r>
              <a:rPr kumimoji="0" lang="es-ES_tradnl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E4748"/>
                </a:solidFill>
                <a:effectLst/>
                <a:uLnTx/>
                <a:uFillTx/>
                <a:latin typeface="Trebuchet MS"/>
                <a:ea typeface="ヒラギノ角ゴ Pro W3" pitchFamily="-109" charset="-128"/>
                <a:cs typeface="Trebuchet MS"/>
              </a:rPr>
              <a:t>G</a:t>
            </a:r>
            <a:r>
              <a:rPr lang="es-ES_tradnl" sz="1200" i="1" dirty="0" err="1" smtClean="0">
                <a:solidFill>
                  <a:srgbClr val="3E4748"/>
                </a:solidFill>
                <a:latin typeface="Trebuchet MS"/>
                <a:ea typeface="ヒラギノ角ゴ Pro W3" pitchFamily="-109" charset="-128"/>
                <a:cs typeface="Trebuchet MS"/>
              </a:rPr>
              <a:t>uía</a:t>
            </a:r>
            <a:r>
              <a:rPr lang="es-ES_tradnl" sz="1200" i="1" dirty="0" smtClean="0">
                <a:solidFill>
                  <a:srgbClr val="3E4748"/>
                </a:solidFill>
                <a:latin typeface="Trebuchet MS"/>
                <a:ea typeface="ヒラギノ角ゴ Pro W3" pitchFamily="-109" charset="-128"/>
                <a:cs typeface="Trebuchet MS"/>
              </a:rPr>
              <a:t> de Desarrollo Web.</a:t>
            </a:r>
            <a:endParaRPr kumimoji="0" lang="es-ES_tradnl" sz="1200" b="0" i="1" u="none" strike="noStrike" kern="1200" cap="none" spc="0" normalizeH="0" baseline="0" noProof="0" dirty="0">
              <a:ln>
                <a:noFill/>
              </a:ln>
              <a:solidFill>
                <a:srgbClr val="3E4748"/>
              </a:solidFill>
              <a:effectLst/>
              <a:uLnTx/>
              <a:uFillTx/>
              <a:latin typeface="Trebuchet MS"/>
              <a:ea typeface="ヒラギノ角ゴ Pro W3" pitchFamily="-109" charset="-128"/>
              <a:cs typeface="Trebuchet M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Problemática actual</a:t>
            </a:r>
            <a:endParaRPr lang="es-ES_tradnl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65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92875"/>
            <a:ext cx="4572000" cy="365125"/>
          </a:xfrm>
        </p:spPr>
        <p:txBody>
          <a:bodyPr/>
          <a:lstStyle/>
          <a:p>
            <a:r>
              <a:rPr lang="es-ES_tradnl" smtClean="0"/>
              <a:t>Consejo Técnico de Tecnologías de Información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Problemática actual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70300" y="3771900"/>
            <a:ext cx="5205314" cy="239633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MX" sz="1200" dirty="0" smtClean="0"/>
              <a:t>La mayoría de los sitios de la red Universitaria trabajan de forma aislada desvinculados de sus pares y de su entidad superior.</a:t>
            </a:r>
          </a:p>
          <a:p>
            <a:pPr marL="457200" lvl="0" indent="-457200">
              <a:buFont typeface="+mj-lt"/>
              <a:buAutoNum type="arabicPeriod"/>
            </a:pPr>
            <a:endParaRPr lang="es-ES_tradnl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sz="1200" dirty="0" smtClean="0"/>
              <a:t>Existe una deficiente arquitectura de la Información en la mayoría de los sitios, lo que dificulta su uso.</a:t>
            </a:r>
          </a:p>
          <a:p>
            <a:pPr marL="457200" lvl="0" indent="-457200">
              <a:buFont typeface="+mj-lt"/>
              <a:buAutoNum type="arabicPeriod"/>
            </a:pPr>
            <a:endParaRPr lang="es-ES_tradnl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sz="1200" dirty="0" smtClean="0"/>
              <a:t>Los contenidos no siempre están enfocados a las necesidades del público al que están destinados, obstaculizando su acceso y consulta.</a:t>
            </a:r>
          </a:p>
          <a:p>
            <a:pPr marL="457200" lvl="0" indent="-457200">
              <a:buFont typeface="+mj-lt"/>
              <a:buAutoNum type="arabicPeriod"/>
            </a:pPr>
            <a:endParaRPr lang="es-ES_tradnl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s-MX" sz="1200" dirty="0" smtClean="0"/>
              <a:t>Los contenidos son pobres y no se actualizan oportunamente.</a:t>
            </a:r>
            <a:r>
              <a:rPr lang="es-ES_tradnl" sz="1200" dirty="0" smtClean="0"/>
              <a:t> </a:t>
            </a:r>
            <a:endParaRPr lang="es-ES_tradnl" sz="12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5" name="Picture 6" descr="equipoactu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140" y="822942"/>
            <a:ext cx="6997720" cy="291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Problemática actual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70300" y="3771900"/>
            <a:ext cx="5205314" cy="2396331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s-MX" sz="1200" dirty="0" smtClean="0"/>
              <a:t>El proceso de elaboración y operación de los sitios web solo depende de las capacidades de recurso humano y económico de la entidad</a:t>
            </a:r>
          </a:p>
          <a:p>
            <a:pPr marL="457200" lvl="0" indent="-457200">
              <a:buFont typeface="+mj-lt"/>
              <a:buAutoNum type="arabicPeriod" startAt="5"/>
            </a:pPr>
            <a:endParaRPr lang="es-ES_tradnl" sz="1200" dirty="0" smtClean="0"/>
          </a:p>
          <a:p>
            <a:pPr marL="457200" lvl="0" indent="-457200">
              <a:buFont typeface="+mj-lt"/>
              <a:buAutoNum type="arabicPeriod" startAt="5"/>
            </a:pPr>
            <a:r>
              <a:rPr lang="es-MX" sz="1200" dirty="0" smtClean="0"/>
              <a:t>Debido a la diversidad en los estilos de presentación y operación no hay una adecuada percepción de la Universidad de Guadalajara por parte de las personas que utilizan los sitios web universitarios.</a:t>
            </a:r>
          </a:p>
          <a:p>
            <a:pPr marL="457200" lvl="0" indent="-457200">
              <a:buFont typeface="+mj-lt"/>
              <a:buAutoNum type="arabicPeriod" startAt="5"/>
            </a:pPr>
            <a:endParaRPr lang="es-ES_tradnl" sz="1200" dirty="0" smtClean="0"/>
          </a:p>
          <a:p>
            <a:pPr marL="457200" lvl="0" indent="-457200">
              <a:buFont typeface="+mj-lt"/>
              <a:buAutoNum type="arabicPeriod" startAt="5"/>
            </a:pPr>
            <a:r>
              <a:rPr lang="es-MX" sz="1200" dirty="0" smtClean="0"/>
              <a:t>No hay un criterio para evaluar el desempeño y éxito de los sitios universitarios.</a:t>
            </a:r>
            <a:endParaRPr lang="es-ES_tradnl" sz="12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5" name="Picture 6" descr="equipoactua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3140" y="822942"/>
            <a:ext cx="6997720" cy="291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uc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267" y="698500"/>
            <a:ext cx="3115733" cy="2336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Consejo Técnico de Tecnologías de Información</a:t>
            </a:r>
            <a:endParaRPr lang="es-ES_tradnl"/>
          </a:p>
        </p:txBody>
      </p:sp>
      <p:pic>
        <p:nvPicPr>
          <p:cNvPr id="7" name="Imagen 6" descr="cuce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33" y="698500"/>
            <a:ext cx="3115733" cy="2336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Imagen 9" descr="escolar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267" y="3035300"/>
            <a:ext cx="3115733" cy="2336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Imagen 10" descr="lagos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133" y="3035300"/>
            <a:ext cx="3115733" cy="2336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Imagen 8" descr="cucsh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35300"/>
            <a:ext cx="3115733" cy="2336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Imagen 5" descr="cuaad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98500"/>
            <a:ext cx="3115733" cy="2336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universo </a:t>
            </a:r>
            <a:r>
              <a:rPr lang="es-ES_tradnl" i="1" dirty="0" err="1" smtClean="0"/>
              <a:t>web</a:t>
            </a:r>
            <a:r>
              <a:rPr lang="es-ES_tradnl" dirty="0" smtClean="0"/>
              <a:t> de la UDG se aleja de percibirse como un sistema congruente en el plano institucional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ti_gen">
  <a:themeElements>
    <a:clrScheme name="Personalizar 1">
      <a:dk1>
        <a:srgbClr val="3B3732"/>
      </a:dk1>
      <a:lt1>
        <a:sysClr val="window" lastClr="FFFFFF"/>
      </a:lt1>
      <a:dk2>
        <a:srgbClr val="3E4748"/>
      </a:dk2>
      <a:lt2>
        <a:srgbClr val="DBDCD3"/>
      </a:lt2>
      <a:accent1>
        <a:srgbClr val="DCB934"/>
      </a:accent1>
      <a:accent2>
        <a:srgbClr val="7C98BE"/>
      </a:accent2>
      <a:accent3>
        <a:srgbClr val="A9BB48"/>
      </a:accent3>
      <a:accent4>
        <a:srgbClr val="E49146"/>
      </a:accent4>
      <a:accent5>
        <a:srgbClr val="B12F5E"/>
      </a:accent5>
      <a:accent6>
        <a:srgbClr val="78871A"/>
      </a:accent6>
      <a:hlink>
        <a:srgbClr val="65487B"/>
      </a:hlink>
      <a:folHlink>
        <a:srgbClr val="9F346C"/>
      </a:folHlink>
    </a:clrScheme>
    <a:fontScheme name="OFICINA">
      <a:majorFont>
        <a:latin typeface="ITC Officina Sans Std Book"/>
        <a:ea typeface=""/>
        <a:cs typeface=""/>
      </a:majorFont>
      <a:minorFont>
        <a:latin typeface="ITC Officina Sans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cgti_gen.thmx</Template>
  <TotalTime>16923</TotalTime>
  <Words>1087</Words>
  <Application>Microsoft Office PowerPoint</Application>
  <PresentationFormat>Presentación en pantalla (4:3)</PresentationFormat>
  <Paragraphs>152</Paragraphs>
  <Slides>41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cgti_gen</vt:lpstr>
      <vt:lpstr>Modelo web de la Universidad de Guadalajara</vt:lpstr>
      <vt:lpstr>Objetivos del proyecto</vt:lpstr>
      <vt:lpstr>Modelo de 3 capas (M3C) orientado a este proyecto, además de una capa conceptual  referente a la identidad institucional</vt:lpstr>
      <vt:lpstr>Entregables del proyecto</vt:lpstr>
      <vt:lpstr>Guía de desarrollo web</vt:lpstr>
      <vt:lpstr>Problemática actual</vt:lpstr>
      <vt:lpstr>Problemática actual</vt:lpstr>
      <vt:lpstr>Problemática actual</vt:lpstr>
      <vt:lpstr>El universo web de la UDG se aleja de percibirse como un sistema congruente en el plano institucional</vt:lpstr>
      <vt:lpstr>Diapositiva 10</vt:lpstr>
      <vt:lpstr>Homologación por niveles de lenguaje (función)</vt:lpstr>
      <vt:lpstr>Elementos del discurso institucional</vt:lpstr>
      <vt:lpstr>Tipología de proyectos web por nivel de lenguaje</vt:lpstr>
      <vt:lpstr>x</vt:lpstr>
      <vt:lpstr>Barra común de accesos directos a la Red Universitaria</vt:lpstr>
      <vt:lpstr>Signatura institucional</vt:lpstr>
      <vt:lpstr>Titulo de la página e identificador auxiliar (usuario interno o siglas)</vt:lpstr>
      <vt:lpstr>Navegación principal estandarizada</vt:lpstr>
      <vt:lpstr>Firma institucional pie. Nomenclatura oficial y datos de contacto.</vt:lpstr>
      <vt:lpstr>Codificación cromática para instancias web</vt:lpstr>
      <vt:lpstr>Codificación cromática para instancias web</vt:lpstr>
      <vt:lpstr>Criterios del diseño de la información</vt:lpstr>
      <vt:lpstr>Criterios para plantear la arquitectura de la información</vt:lpstr>
      <vt:lpstr>Perfiles de usuario</vt:lpstr>
      <vt:lpstr>Estructura de información del portal www.udg.mx</vt:lpstr>
      <vt:lpstr>Estructura orgánica orientada a la publicación de información web en un C.U.</vt:lpstr>
      <vt:lpstr>Flujo del contenido de un C.U. a la red.</vt:lpstr>
      <vt:lpstr>Flujo del contenido del Portal universitario a la red.</vt:lpstr>
      <vt:lpstr>Beneficios</vt:lpstr>
      <vt:lpstr>Beneficios</vt:lpstr>
      <vt:lpstr>Beneficios</vt:lpstr>
      <vt:lpstr>Prospectiva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Etapas del portal udg.mx 2010</vt:lpstr>
    </vt:vector>
  </TitlesOfParts>
  <Company>Universidad de Guadalajara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web en la Universidad de Guadalajara con Drupal.</dc:title>
  <dc:creator>Genaro Ramírez</dc:creator>
  <cp:lastModifiedBy>2520729</cp:lastModifiedBy>
  <cp:revision>132</cp:revision>
  <dcterms:created xsi:type="dcterms:W3CDTF">2010-02-12T17:23:08Z</dcterms:created>
  <dcterms:modified xsi:type="dcterms:W3CDTF">2010-02-15T15:04:53Z</dcterms:modified>
</cp:coreProperties>
</file>