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ES_tradnl"/>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48" d="100"/>
          <a:sy n="148" d="100"/>
        </p:scale>
        <p:origin x="-131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4" name="Rectá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ectángulo redondeado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ángulo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ángulo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ángulo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_tradnl" smtClean="0"/>
              <a:t>Haga clic para modificar el estilo de subtítulo del patrón</a:t>
            </a:r>
            <a:endParaRPr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s-ES_tradnl" smtClean="0"/>
              <a:t>Clic para editar título</a:t>
            </a:r>
            <a:endParaRPr lang="en-US"/>
          </a:p>
        </p:txBody>
      </p:sp>
      <p:sp>
        <p:nvSpPr>
          <p:cNvPr id="11" name="Marcador de fecha 27"/>
          <p:cNvSpPr>
            <a:spLocks noGrp="1"/>
          </p:cNvSpPr>
          <p:nvPr>
            <p:ph type="dt" sz="half" idx="10"/>
          </p:nvPr>
        </p:nvSpPr>
        <p:spPr/>
        <p:txBody>
          <a:bodyPr/>
          <a:lstStyle>
            <a:lvl1pPr>
              <a:defRPr/>
            </a:lvl1pPr>
          </a:lstStyle>
          <a:p>
            <a:pPr>
              <a:defRPr/>
            </a:pPr>
            <a:fld id="{73721AB0-5861-4C9A-B106-CF685188593C}" type="datetimeFigureOut">
              <a:rPr lang="es-ES_tradnl"/>
              <a:pPr>
                <a:defRPr/>
              </a:pPr>
              <a:t>8/7/09</a:t>
            </a:fld>
            <a:endParaRPr lang="es-ES_tradnl"/>
          </a:p>
        </p:txBody>
      </p:sp>
      <p:sp>
        <p:nvSpPr>
          <p:cNvPr id="12" name="Marcador de pie de página 16"/>
          <p:cNvSpPr>
            <a:spLocks noGrp="1"/>
          </p:cNvSpPr>
          <p:nvPr>
            <p:ph type="ftr" sz="quarter" idx="11"/>
          </p:nvPr>
        </p:nvSpPr>
        <p:spPr/>
        <p:txBody>
          <a:bodyPr/>
          <a:lstStyle>
            <a:lvl1pPr>
              <a:defRPr/>
            </a:lvl1pPr>
          </a:lstStyle>
          <a:p>
            <a:pPr>
              <a:defRPr/>
            </a:pPr>
            <a:endParaRPr lang="es-ES_tradnl"/>
          </a:p>
        </p:txBody>
      </p:sp>
      <p:sp>
        <p:nvSpPr>
          <p:cNvPr id="13" name="Marcador de número de diapositiva 28"/>
          <p:cNvSpPr>
            <a:spLocks noGrp="1"/>
          </p:cNvSpPr>
          <p:nvPr>
            <p:ph type="sldNum" sz="quarter" idx="12"/>
          </p:nvPr>
        </p:nvSpPr>
        <p:spPr/>
        <p:txBody>
          <a:bodyPr/>
          <a:lstStyle>
            <a:lvl1pPr>
              <a:defRPr sz="1400" smtClean="0">
                <a:solidFill>
                  <a:srgbClr val="FFFFFF"/>
                </a:solidFill>
              </a:defRPr>
            </a:lvl1pPr>
          </a:lstStyle>
          <a:p>
            <a:pPr>
              <a:defRPr/>
            </a:pPr>
            <a:fld id="{2A7828AF-219A-4618-9292-53330876EA6F}" type="slidenum">
              <a:rPr lang="es-ES_tradnl"/>
              <a:pPr>
                <a:defRPr/>
              </a:pPr>
              <a:t>‹Nr.›</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13"/>
          <p:cNvSpPr>
            <a:spLocks noGrp="1"/>
          </p:cNvSpPr>
          <p:nvPr>
            <p:ph type="dt" sz="half" idx="10"/>
          </p:nvPr>
        </p:nvSpPr>
        <p:spPr/>
        <p:txBody>
          <a:bodyPr/>
          <a:lstStyle>
            <a:lvl1pPr>
              <a:defRPr/>
            </a:lvl1pPr>
          </a:lstStyle>
          <a:p>
            <a:pPr>
              <a:defRPr/>
            </a:pPr>
            <a:fld id="{5ECA5797-32C1-4064-BD71-8DFC3820BEFD}" type="datetimeFigureOut">
              <a:rPr lang="es-ES_tradnl"/>
              <a:pPr>
                <a:defRPr/>
              </a:pPr>
              <a:t>8/7/09</a:t>
            </a:fld>
            <a:endParaRPr lang="es-ES_tradnl"/>
          </a:p>
        </p:txBody>
      </p:sp>
      <p:sp>
        <p:nvSpPr>
          <p:cNvPr id="5" name="Marcador de pie de página 2"/>
          <p:cNvSpPr>
            <a:spLocks noGrp="1"/>
          </p:cNvSpPr>
          <p:nvPr>
            <p:ph type="ftr" sz="quarter" idx="11"/>
          </p:nvPr>
        </p:nvSpPr>
        <p:spPr/>
        <p:txBody>
          <a:bodyPr/>
          <a:lstStyle>
            <a:lvl1pPr>
              <a:defRPr/>
            </a:lvl1pPr>
          </a:lstStyle>
          <a:p>
            <a:pPr>
              <a:defRPr/>
            </a:pPr>
            <a:endParaRPr lang="es-ES_tradnl"/>
          </a:p>
        </p:txBody>
      </p:sp>
      <p:sp>
        <p:nvSpPr>
          <p:cNvPr id="6" name="Marcador de número de diapositiva 22"/>
          <p:cNvSpPr>
            <a:spLocks noGrp="1"/>
          </p:cNvSpPr>
          <p:nvPr>
            <p:ph type="sldNum" sz="quarter" idx="12"/>
          </p:nvPr>
        </p:nvSpPr>
        <p:spPr/>
        <p:txBody>
          <a:bodyPr/>
          <a:lstStyle>
            <a:lvl1pPr>
              <a:defRPr/>
            </a:lvl1pPr>
          </a:lstStyle>
          <a:p>
            <a:pPr>
              <a:defRPr/>
            </a:pPr>
            <a:fld id="{BC4A633A-AFD5-4634-98EB-9DA67214BDF2}" type="slidenum">
              <a:rPr lang="es-ES_tradnl"/>
              <a:pPr>
                <a:defRPr/>
              </a:pPr>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lang="es-ES_tradnl" smtClean="0"/>
              <a:t>Clic para editar título</a:t>
            </a:r>
            <a:endParaRPr lang="en-US"/>
          </a:p>
        </p:txBody>
      </p:sp>
      <p:sp>
        <p:nvSpPr>
          <p:cNvPr id="3" name="Marcador de texto vertical 2"/>
          <p:cNvSpPr>
            <a:spLocks noGrp="1"/>
          </p:cNvSpPr>
          <p:nvPr>
            <p:ph type="body" orient="vert" idx="1"/>
          </p:nvPr>
        </p:nvSpPr>
        <p:spPr>
          <a:xfrm>
            <a:off x="914400" y="274640"/>
            <a:ext cx="55626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13"/>
          <p:cNvSpPr>
            <a:spLocks noGrp="1"/>
          </p:cNvSpPr>
          <p:nvPr>
            <p:ph type="dt" sz="half" idx="10"/>
          </p:nvPr>
        </p:nvSpPr>
        <p:spPr/>
        <p:txBody>
          <a:bodyPr/>
          <a:lstStyle>
            <a:lvl1pPr>
              <a:defRPr/>
            </a:lvl1pPr>
          </a:lstStyle>
          <a:p>
            <a:pPr>
              <a:defRPr/>
            </a:pPr>
            <a:fld id="{455A8F3F-BB9C-4629-BBA6-8684B96789F7}" type="datetimeFigureOut">
              <a:rPr lang="es-ES_tradnl"/>
              <a:pPr>
                <a:defRPr/>
              </a:pPr>
              <a:t>8/7/09</a:t>
            </a:fld>
            <a:endParaRPr lang="es-ES_tradnl"/>
          </a:p>
        </p:txBody>
      </p:sp>
      <p:sp>
        <p:nvSpPr>
          <p:cNvPr id="5" name="Marcador de pie de página 2"/>
          <p:cNvSpPr>
            <a:spLocks noGrp="1"/>
          </p:cNvSpPr>
          <p:nvPr>
            <p:ph type="ftr" sz="quarter" idx="11"/>
          </p:nvPr>
        </p:nvSpPr>
        <p:spPr/>
        <p:txBody>
          <a:bodyPr/>
          <a:lstStyle>
            <a:lvl1pPr>
              <a:defRPr/>
            </a:lvl1pPr>
          </a:lstStyle>
          <a:p>
            <a:pPr>
              <a:defRPr/>
            </a:pPr>
            <a:endParaRPr lang="es-ES_tradnl"/>
          </a:p>
        </p:txBody>
      </p:sp>
      <p:sp>
        <p:nvSpPr>
          <p:cNvPr id="6" name="Marcador de número de diapositiva 22"/>
          <p:cNvSpPr>
            <a:spLocks noGrp="1"/>
          </p:cNvSpPr>
          <p:nvPr>
            <p:ph type="sldNum" sz="quarter" idx="12"/>
          </p:nvPr>
        </p:nvSpPr>
        <p:spPr/>
        <p:txBody>
          <a:bodyPr/>
          <a:lstStyle>
            <a:lvl1pPr>
              <a:defRPr/>
            </a:lvl1pPr>
          </a:lstStyle>
          <a:p>
            <a:pPr>
              <a:defRPr/>
            </a:pPr>
            <a:fld id="{E919E352-5C6C-457B-8708-162CE8392D71}" type="slidenum">
              <a:rPr lang="es-ES_tradnl"/>
              <a:pPr>
                <a:defRPr/>
              </a:pPr>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8" name="Marcador de contenido 7"/>
          <p:cNvSpPr>
            <a:spLocks noGrp="1"/>
          </p:cNvSpPr>
          <p:nvPr>
            <p:ph sz="quarter" idx="1"/>
          </p:nvPr>
        </p:nvSpPr>
        <p:spPr>
          <a:xfrm>
            <a:off x="914400" y="1447800"/>
            <a:ext cx="7772400" cy="45720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Marcador de fecha 13"/>
          <p:cNvSpPr>
            <a:spLocks noGrp="1"/>
          </p:cNvSpPr>
          <p:nvPr>
            <p:ph type="dt" sz="half" idx="10"/>
          </p:nvPr>
        </p:nvSpPr>
        <p:spPr/>
        <p:txBody>
          <a:bodyPr/>
          <a:lstStyle>
            <a:lvl1pPr>
              <a:defRPr/>
            </a:lvl1pPr>
          </a:lstStyle>
          <a:p>
            <a:pPr>
              <a:defRPr/>
            </a:pPr>
            <a:fld id="{20633A00-6D93-4A36-A05D-C4AAD1CA5B20}" type="datetimeFigureOut">
              <a:rPr lang="es-ES_tradnl"/>
              <a:pPr>
                <a:defRPr/>
              </a:pPr>
              <a:t>8/7/09</a:t>
            </a:fld>
            <a:endParaRPr lang="es-ES_tradnl"/>
          </a:p>
        </p:txBody>
      </p:sp>
      <p:sp>
        <p:nvSpPr>
          <p:cNvPr id="5" name="Marcador de pie de página 2"/>
          <p:cNvSpPr>
            <a:spLocks noGrp="1"/>
          </p:cNvSpPr>
          <p:nvPr>
            <p:ph type="ftr" sz="quarter" idx="11"/>
          </p:nvPr>
        </p:nvSpPr>
        <p:spPr/>
        <p:txBody>
          <a:bodyPr/>
          <a:lstStyle>
            <a:lvl1pPr>
              <a:defRPr/>
            </a:lvl1pPr>
          </a:lstStyle>
          <a:p>
            <a:pPr>
              <a:defRPr/>
            </a:pPr>
            <a:endParaRPr lang="es-ES_tradnl"/>
          </a:p>
        </p:txBody>
      </p:sp>
      <p:sp>
        <p:nvSpPr>
          <p:cNvPr id="6" name="Marcador de número de diapositiva 22"/>
          <p:cNvSpPr>
            <a:spLocks noGrp="1"/>
          </p:cNvSpPr>
          <p:nvPr>
            <p:ph type="sldNum" sz="quarter" idx="12"/>
          </p:nvPr>
        </p:nvSpPr>
        <p:spPr/>
        <p:txBody>
          <a:bodyPr/>
          <a:lstStyle>
            <a:lvl1pPr>
              <a:defRPr/>
            </a:lvl1pPr>
          </a:lstStyle>
          <a:p>
            <a:pPr>
              <a:defRPr/>
            </a:pPr>
            <a:fld id="{BBCB3849-4E34-4E7D-BF19-03AD45080C1D}" type="slidenum">
              <a:rPr lang="es-ES_tradnl"/>
              <a:pPr>
                <a:defRPr/>
              </a:pPr>
              <a:t>‹Nr.›</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4" name="Rectá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ectángulo redondead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ángulo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ángulo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ángulo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ítulo 1"/>
          <p:cNvSpPr>
            <a:spLocks noGrp="1"/>
          </p:cNvSpPr>
          <p:nvPr>
            <p:ph type="title"/>
          </p:nvPr>
        </p:nvSpPr>
        <p:spPr>
          <a:xfrm>
            <a:off x="722313" y="952500"/>
            <a:ext cx="7772400" cy="1362075"/>
          </a:xfrm>
        </p:spPr>
        <p:txBody>
          <a:bodyPr/>
          <a:lstStyle>
            <a:lvl1pPr algn="l">
              <a:buNone/>
              <a:defRPr sz="4000" b="0" cap="none"/>
            </a:lvl1pPr>
          </a:lstStyle>
          <a:p>
            <a:r>
              <a:rPr lang="es-ES_tradnl" smtClean="0"/>
              <a:t>Clic para editar título</a:t>
            </a:r>
            <a:endParaRPr lang="en-US"/>
          </a:p>
        </p:txBody>
      </p:sp>
      <p:sp>
        <p:nvSpPr>
          <p:cNvPr id="3" name="Marcador de texto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_tradnl" smtClean="0"/>
              <a:t>Haga clic para modificar el estilo de texto del patrón</a:t>
            </a:r>
          </a:p>
        </p:txBody>
      </p:sp>
      <p:sp>
        <p:nvSpPr>
          <p:cNvPr id="9" name="Marcador de fecha 3"/>
          <p:cNvSpPr>
            <a:spLocks noGrp="1"/>
          </p:cNvSpPr>
          <p:nvPr>
            <p:ph type="dt" sz="half" idx="10"/>
          </p:nvPr>
        </p:nvSpPr>
        <p:spPr/>
        <p:txBody>
          <a:bodyPr/>
          <a:lstStyle>
            <a:lvl1pPr>
              <a:defRPr/>
            </a:lvl1pPr>
          </a:lstStyle>
          <a:p>
            <a:pPr>
              <a:defRPr/>
            </a:pPr>
            <a:fld id="{6F96C245-166E-4638-88F8-62D87D2936E0}" type="datetimeFigureOut">
              <a:rPr lang="es-ES_tradnl"/>
              <a:pPr>
                <a:defRPr/>
              </a:pPr>
              <a:t>8/7/09</a:t>
            </a:fld>
            <a:endParaRPr lang="es-ES_tradnl"/>
          </a:p>
        </p:txBody>
      </p:sp>
      <p:sp>
        <p:nvSpPr>
          <p:cNvPr id="10" name="Marcador de pie de página 4"/>
          <p:cNvSpPr>
            <a:spLocks noGrp="1"/>
          </p:cNvSpPr>
          <p:nvPr>
            <p:ph type="ftr" sz="quarter" idx="11"/>
          </p:nvPr>
        </p:nvSpPr>
        <p:spPr>
          <a:xfrm>
            <a:off x="800100" y="6172200"/>
            <a:ext cx="4000500" cy="457200"/>
          </a:xfrm>
        </p:spPr>
        <p:txBody>
          <a:bodyPr/>
          <a:lstStyle>
            <a:lvl1pPr>
              <a:defRPr/>
            </a:lvl1pPr>
          </a:lstStyle>
          <a:p>
            <a:pPr>
              <a:defRPr/>
            </a:pPr>
            <a:endParaRPr lang="es-ES_tradnl"/>
          </a:p>
        </p:txBody>
      </p:sp>
      <p:sp>
        <p:nvSpPr>
          <p:cNvPr id="11" name="Marcador de número de diapositiva 5"/>
          <p:cNvSpPr>
            <a:spLocks noGrp="1"/>
          </p:cNvSpPr>
          <p:nvPr>
            <p:ph type="sldNum" sz="quarter" idx="12"/>
          </p:nvPr>
        </p:nvSpPr>
        <p:spPr>
          <a:xfrm>
            <a:off x="146050" y="6208713"/>
            <a:ext cx="457200" cy="457200"/>
          </a:xfrm>
        </p:spPr>
        <p:txBody>
          <a:bodyPr/>
          <a:lstStyle>
            <a:lvl1pPr>
              <a:defRPr/>
            </a:lvl1pPr>
          </a:lstStyle>
          <a:p>
            <a:pPr>
              <a:defRPr/>
            </a:pPr>
            <a:fld id="{3E7A16A5-D96D-4497-9B67-0CA5C781AD71}" type="slidenum">
              <a:rPr lang="es-ES_tradnl"/>
              <a:pPr>
                <a:defRPr/>
              </a:pPr>
              <a:t>‹Nr.›</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9" name="Marcador de contenido 8"/>
          <p:cNvSpPr>
            <a:spLocks noGrp="1"/>
          </p:cNvSpPr>
          <p:nvPr>
            <p:ph sz="quarter" idx="1"/>
          </p:nvPr>
        </p:nvSpPr>
        <p:spPr>
          <a:xfrm>
            <a:off x="914400" y="1447800"/>
            <a:ext cx="3749040" cy="45720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11" name="Marcador de contenido 10"/>
          <p:cNvSpPr>
            <a:spLocks noGrp="1"/>
          </p:cNvSpPr>
          <p:nvPr>
            <p:ph sz="quarter" idx="2"/>
          </p:nvPr>
        </p:nvSpPr>
        <p:spPr>
          <a:xfrm>
            <a:off x="4933950" y="1447800"/>
            <a:ext cx="3749040" cy="45720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Marcador de fecha 13"/>
          <p:cNvSpPr>
            <a:spLocks noGrp="1"/>
          </p:cNvSpPr>
          <p:nvPr>
            <p:ph type="dt" sz="half" idx="10"/>
          </p:nvPr>
        </p:nvSpPr>
        <p:spPr/>
        <p:txBody>
          <a:bodyPr/>
          <a:lstStyle>
            <a:lvl1pPr>
              <a:defRPr/>
            </a:lvl1pPr>
          </a:lstStyle>
          <a:p>
            <a:pPr>
              <a:defRPr/>
            </a:pPr>
            <a:fld id="{367E32E6-2357-4A88-A708-57A259344787}" type="datetimeFigureOut">
              <a:rPr lang="es-ES_tradnl"/>
              <a:pPr>
                <a:defRPr/>
              </a:pPr>
              <a:t>8/7/09</a:t>
            </a:fld>
            <a:endParaRPr lang="es-ES_tradnl"/>
          </a:p>
        </p:txBody>
      </p:sp>
      <p:sp>
        <p:nvSpPr>
          <p:cNvPr id="6" name="Marcador de pie de página 2"/>
          <p:cNvSpPr>
            <a:spLocks noGrp="1"/>
          </p:cNvSpPr>
          <p:nvPr>
            <p:ph type="ftr" sz="quarter" idx="11"/>
          </p:nvPr>
        </p:nvSpPr>
        <p:spPr/>
        <p:txBody>
          <a:bodyPr/>
          <a:lstStyle>
            <a:lvl1pPr>
              <a:defRPr/>
            </a:lvl1pPr>
          </a:lstStyle>
          <a:p>
            <a:pPr>
              <a:defRPr/>
            </a:pPr>
            <a:endParaRPr lang="es-ES_tradnl"/>
          </a:p>
        </p:txBody>
      </p:sp>
      <p:sp>
        <p:nvSpPr>
          <p:cNvPr id="7" name="Marcador de número de diapositiva 22"/>
          <p:cNvSpPr>
            <a:spLocks noGrp="1"/>
          </p:cNvSpPr>
          <p:nvPr>
            <p:ph type="sldNum" sz="quarter" idx="12"/>
          </p:nvPr>
        </p:nvSpPr>
        <p:spPr/>
        <p:txBody>
          <a:bodyPr/>
          <a:lstStyle>
            <a:lvl1pPr>
              <a:defRPr/>
            </a:lvl1pPr>
          </a:lstStyle>
          <a:p>
            <a:pPr>
              <a:defRPr/>
            </a:pPr>
            <a:fld id="{BAEC9023-2C57-4B9A-A473-B2CC0E204257}" type="slidenum">
              <a:rPr lang="es-ES_tradnl"/>
              <a:pPr>
                <a:defRPr/>
              </a:pPr>
              <a:t>‹Nr.›</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lstStyle>
            <a:lvl1pPr>
              <a:defRPr/>
            </a:lvl1pPr>
          </a:lstStyle>
          <a:p>
            <a:r>
              <a:rPr lang="es-ES_tradnl" smtClean="0"/>
              <a:t>Clic para editar título</a:t>
            </a:r>
            <a:endParaRPr lang="en-US"/>
          </a:p>
        </p:txBody>
      </p:sp>
      <p:sp>
        <p:nvSpPr>
          <p:cNvPr id="3" name="Marcador de texto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_tradnl" smtClean="0"/>
              <a:t>Haga clic para modificar el estilo de texto del patrón</a:t>
            </a:r>
          </a:p>
        </p:txBody>
      </p:sp>
      <p:sp>
        <p:nvSpPr>
          <p:cNvPr id="4" name="Marcador de texto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_tradnl" smtClean="0"/>
              <a:t>Haga clic para modificar el estilo de texto del patrón</a:t>
            </a:r>
          </a:p>
        </p:txBody>
      </p:sp>
      <p:sp>
        <p:nvSpPr>
          <p:cNvPr id="11" name="Marcador de contenido 10"/>
          <p:cNvSpPr>
            <a:spLocks noGrp="1"/>
          </p:cNvSpPr>
          <p:nvPr>
            <p:ph sz="half" idx="2"/>
          </p:nvPr>
        </p:nvSpPr>
        <p:spPr>
          <a:xfrm>
            <a:off x="914400" y="2247900"/>
            <a:ext cx="3733800" cy="38862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13" name="Marcador de contenido 12"/>
          <p:cNvSpPr>
            <a:spLocks noGrp="1"/>
          </p:cNvSpPr>
          <p:nvPr>
            <p:ph sz="half" idx="4"/>
          </p:nvPr>
        </p:nvSpPr>
        <p:spPr>
          <a:xfrm>
            <a:off x="4953000" y="2247900"/>
            <a:ext cx="3733800" cy="38862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Marcador de fecha 13"/>
          <p:cNvSpPr>
            <a:spLocks noGrp="1"/>
          </p:cNvSpPr>
          <p:nvPr>
            <p:ph type="dt" sz="half" idx="10"/>
          </p:nvPr>
        </p:nvSpPr>
        <p:spPr/>
        <p:txBody>
          <a:bodyPr/>
          <a:lstStyle>
            <a:lvl1pPr>
              <a:defRPr/>
            </a:lvl1pPr>
          </a:lstStyle>
          <a:p>
            <a:pPr>
              <a:defRPr/>
            </a:pPr>
            <a:fld id="{DCAB3498-1E9A-437B-A12D-72B1A1FF99E4}" type="datetimeFigureOut">
              <a:rPr lang="es-ES_tradnl"/>
              <a:pPr>
                <a:defRPr/>
              </a:pPr>
              <a:t>8/7/09</a:t>
            </a:fld>
            <a:endParaRPr lang="es-ES_tradnl"/>
          </a:p>
        </p:txBody>
      </p:sp>
      <p:sp>
        <p:nvSpPr>
          <p:cNvPr id="8" name="Marcador de pie de página 2"/>
          <p:cNvSpPr>
            <a:spLocks noGrp="1"/>
          </p:cNvSpPr>
          <p:nvPr>
            <p:ph type="ftr" sz="quarter" idx="11"/>
          </p:nvPr>
        </p:nvSpPr>
        <p:spPr/>
        <p:txBody>
          <a:bodyPr/>
          <a:lstStyle>
            <a:lvl1pPr>
              <a:defRPr/>
            </a:lvl1pPr>
          </a:lstStyle>
          <a:p>
            <a:pPr>
              <a:defRPr/>
            </a:pPr>
            <a:endParaRPr lang="es-ES_tradnl"/>
          </a:p>
        </p:txBody>
      </p:sp>
      <p:sp>
        <p:nvSpPr>
          <p:cNvPr id="9" name="Marcador de número de diapositiva 22"/>
          <p:cNvSpPr>
            <a:spLocks noGrp="1"/>
          </p:cNvSpPr>
          <p:nvPr>
            <p:ph type="sldNum" sz="quarter" idx="12"/>
          </p:nvPr>
        </p:nvSpPr>
        <p:spPr/>
        <p:txBody>
          <a:bodyPr/>
          <a:lstStyle>
            <a:lvl1pPr>
              <a:defRPr/>
            </a:lvl1pPr>
          </a:lstStyle>
          <a:p>
            <a:pPr>
              <a:defRPr/>
            </a:pPr>
            <a:fld id="{73C15026-28A5-442C-B225-5E4250D6D8A8}" type="slidenum">
              <a:rPr lang="es-ES_tradnl"/>
              <a:pPr>
                <a:defRPr/>
              </a:pPr>
              <a:t>‹Nr.›</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n-US"/>
          </a:p>
        </p:txBody>
      </p:sp>
      <p:sp>
        <p:nvSpPr>
          <p:cNvPr id="3" name="Marcador de fecha 13"/>
          <p:cNvSpPr>
            <a:spLocks noGrp="1"/>
          </p:cNvSpPr>
          <p:nvPr>
            <p:ph type="dt" sz="half" idx="10"/>
          </p:nvPr>
        </p:nvSpPr>
        <p:spPr/>
        <p:txBody>
          <a:bodyPr/>
          <a:lstStyle>
            <a:lvl1pPr>
              <a:defRPr/>
            </a:lvl1pPr>
          </a:lstStyle>
          <a:p>
            <a:pPr>
              <a:defRPr/>
            </a:pPr>
            <a:fld id="{EDF753BD-6895-4872-AA19-4B70A962EF91}" type="datetimeFigureOut">
              <a:rPr lang="es-ES_tradnl"/>
              <a:pPr>
                <a:defRPr/>
              </a:pPr>
              <a:t>8/7/09</a:t>
            </a:fld>
            <a:endParaRPr lang="es-ES_tradnl"/>
          </a:p>
        </p:txBody>
      </p:sp>
      <p:sp>
        <p:nvSpPr>
          <p:cNvPr id="4" name="Marcador de pie de página 2"/>
          <p:cNvSpPr>
            <a:spLocks noGrp="1"/>
          </p:cNvSpPr>
          <p:nvPr>
            <p:ph type="ftr" sz="quarter" idx="11"/>
          </p:nvPr>
        </p:nvSpPr>
        <p:spPr/>
        <p:txBody>
          <a:bodyPr/>
          <a:lstStyle>
            <a:lvl1pPr>
              <a:defRPr/>
            </a:lvl1pPr>
          </a:lstStyle>
          <a:p>
            <a:pPr>
              <a:defRPr/>
            </a:pPr>
            <a:endParaRPr lang="es-ES_tradnl"/>
          </a:p>
        </p:txBody>
      </p:sp>
      <p:sp>
        <p:nvSpPr>
          <p:cNvPr id="5" name="Marcador de número de diapositiva 22"/>
          <p:cNvSpPr>
            <a:spLocks noGrp="1"/>
          </p:cNvSpPr>
          <p:nvPr>
            <p:ph type="sldNum" sz="quarter" idx="12"/>
          </p:nvPr>
        </p:nvSpPr>
        <p:spPr/>
        <p:txBody>
          <a:bodyPr/>
          <a:lstStyle>
            <a:lvl1pPr>
              <a:defRPr/>
            </a:lvl1pPr>
          </a:lstStyle>
          <a:p>
            <a:pPr>
              <a:defRPr/>
            </a:pPr>
            <a:fld id="{A515D328-4728-47E3-A807-AC174C5F8B9C}" type="slidenum">
              <a:rPr lang="es-ES_tradnl"/>
              <a:pPr>
                <a:defRPr/>
              </a:pPr>
              <a:t>‹Nr.›</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Marcador de fecha 13"/>
          <p:cNvSpPr>
            <a:spLocks noGrp="1"/>
          </p:cNvSpPr>
          <p:nvPr>
            <p:ph type="dt" sz="half" idx="10"/>
          </p:nvPr>
        </p:nvSpPr>
        <p:spPr/>
        <p:txBody>
          <a:bodyPr/>
          <a:lstStyle>
            <a:lvl1pPr>
              <a:defRPr/>
            </a:lvl1pPr>
          </a:lstStyle>
          <a:p>
            <a:pPr>
              <a:defRPr/>
            </a:pPr>
            <a:fld id="{937532F5-C8F2-4B05-8860-F424F803B249}" type="datetimeFigureOut">
              <a:rPr lang="es-ES_tradnl"/>
              <a:pPr>
                <a:defRPr/>
              </a:pPr>
              <a:t>8/7/09</a:t>
            </a:fld>
            <a:endParaRPr lang="es-ES_tradnl"/>
          </a:p>
        </p:txBody>
      </p:sp>
      <p:sp>
        <p:nvSpPr>
          <p:cNvPr id="3" name="Marcador de pie de página 2"/>
          <p:cNvSpPr>
            <a:spLocks noGrp="1"/>
          </p:cNvSpPr>
          <p:nvPr>
            <p:ph type="ftr" sz="quarter" idx="11"/>
          </p:nvPr>
        </p:nvSpPr>
        <p:spPr/>
        <p:txBody>
          <a:bodyPr/>
          <a:lstStyle>
            <a:lvl1pPr>
              <a:defRPr/>
            </a:lvl1pPr>
          </a:lstStyle>
          <a:p>
            <a:pPr>
              <a:defRPr/>
            </a:pPr>
            <a:endParaRPr lang="es-ES_tradnl"/>
          </a:p>
        </p:txBody>
      </p:sp>
      <p:sp>
        <p:nvSpPr>
          <p:cNvPr id="4" name="Marcador de número de diapositiva 22"/>
          <p:cNvSpPr>
            <a:spLocks noGrp="1"/>
          </p:cNvSpPr>
          <p:nvPr>
            <p:ph type="sldNum" sz="quarter" idx="12"/>
          </p:nvPr>
        </p:nvSpPr>
        <p:spPr/>
        <p:txBody>
          <a:bodyPr/>
          <a:lstStyle>
            <a:lvl1pPr>
              <a:defRPr/>
            </a:lvl1pPr>
          </a:lstStyle>
          <a:p>
            <a:pPr>
              <a:defRPr/>
            </a:pPr>
            <a:fld id="{23090D7F-8124-49FD-B27F-5FFA521D4043}" type="slidenum">
              <a:rPr lang="es-ES_tradnl"/>
              <a:pPr>
                <a:defRPr/>
              </a:pPr>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sp>
        <p:nvSpPr>
          <p:cNvPr id="5" name="Rectá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ectángulo redondeado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ítulo 1"/>
          <p:cNvSpPr>
            <a:spLocks noGrp="1"/>
          </p:cNvSpPr>
          <p:nvPr>
            <p:ph type="title"/>
          </p:nvPr>
        </p:nvSpPr>
        <p:spPr>
          <a:xfrm>
            <a:off x="914400" y="273050"/>
            <a:ext cx="7772400" cy="1143000"/>
          </a:xfrm>
        </p:spPr>
        <p:txBody>
          <a:bodyPr/>
          <a:lstStyle>
            <a:lvl1pPr algn="l">
              <a:buNone/>
              <a:defRPr sz="4000" b="0"/>
            </a:lvl1pPr>
          </a:lstStyle>
          <a:p>
            <a:r>
              <a:rPr lang="es-ES_tradnl" smtClean="0"/>
              <a:t>Clic para editar título</a:t>
            </a:r>
            <a:endParaRPr lang="en-US"/>
          </a:p>
        </p:txBody>
      </p:sp>
      <p:sp>
        <p:nvSpPr>
          <p:cNvPr id="3" name="Marcador de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s-ES_tradnl" smtClean="0"/>
              <a:t>Haga clic para modificar el estilo de texto del patrón</a:t>
            </a:r>
          </a:p>
        </p:txBody>
      </p:sp>
      <p:sp>
        <p:nvSpPr>
          <p:cNvPr id="11" name="Marcador de contenido 10"/>
          <p:cNvSpPr>
            <a:spLocks noGrp="1"/>
          </p:cNvSpPr>
          <p:nvPr>
            <p:ph sz="quarter" idx="1"/>
          </p:nvPr>
        </p:nvSpPr>
        <p:spPr>
          <a:xfrm>
            <a:off x="2971800" y="1600200"/>
            <a:ext cx="5715000" cy="4495800"/>
          </a:xfrm>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Marcador de fecha 4"/>
          <p:cNvSpPr>
            <a:spLocks noGrp="1"/>
          </p:cNvSpPr>
          <p:nvPr>
            <p:ph type="dt" sz="half" idx="10"/>
          </p:nvPr>
        </p:nvSpPr>
        <p:spPr/>
        <p:txBody>
          <a:bodyPr/>
          <a:lstStyle>
            <a:lvl1pPr>
              <a:defRPr/>
            </a:lvl1pPr>
          </a:lstStyle>
          <a:p>
            <a:pPr>
              <a:defRPr/>
            </a:pPr>
            <a:fld id="{7C04E9B2-3967-45CF-9685-39346472E035}" type="datetimeFigureOut">
              <a:rPr lang="es-ES_tradnl"/>
              <a:pPr>
                <a:defRPr/>
              </a:pPr>
              <a:t>8/7/09</a:t>
            </a:fld>
            <a:endParaRPr lang="es-ES_tradnl"/>
          </a:p>
        </p:txBody>
      </p:sp>
      <p:sp>
        <p:nvSpPr>
          <p:cNvPr id="8" name="Marcador de pie de página 5"/>
          <p:cNvSpPr>
            <a:spLocks noGrp="1"/>
          </p:cNvSpPr>
          <p:nvPr>
            <p:ph type="ftr" sz="quarter" idx="11"/>
          </p:nvPr>
        </p:nvSpPr>
        <p:spPr/>
        <p:txBody>
          <a:bodyPr/>
          <a:lstStyle>
            <a:lvl1pPr>
              <a:defRPr/>
            </a:lvl1pPr>
          </a:lstStyle>
          <a:p>
            <a:pPr>
              <a:defRPr/>
            </a:pPr>
            <a:endParaRPr lang="es-ES_tradnl"/>
          </a:p>
        </p:txBody>
      </p:sp>
      <p:sp>
        <p:nvSpPr>
          <p:cNvPr id="9" name="Marcador de número de diapositiva 6"/>
          <p:cNvSpPr>
            <a:spLocks noGrp="1"/>
          </p:cNvSpPr>
          <p:nvPr>
            <p:ph type="sldNum" sz="quarter" idx="12"/>
          </p:nvPr>
        </p:nvSpPr>
        <p:spPr/>
        <p:txBody>
          <a:bodyPr/>
          <a:lstStyle>
            <a:lvl1pPr>
              <a:defRPr/>
            </a:lvl1pPr>
          </a:lstStyle>
          <a:p>
            <a:pPr>
              <a:defRPr/>
            </a:pPr>
            <a:fld id="{E4D73602-32D9-4ED2-929B-0B8D03D1677D}" type="slidenum">
              <a:rPr lang="es-ES_tradnl"/>
              <a:pPr>
                <a:defRPr/>
              </a:pPr>
              <a:t>‹Nr.›</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n con título">
    <p:spTree>
      <p:nvGrpSpPr>
        <p:cNvPr id="1" name=""/>
        <p:cNvGrpSpPr/>
        <p:nvPr/>
      </p:nvGrpSpPr>
      <p:grpSpPr>
        <a:xfrm>
          <a:off x="0" y="0"/>
          <a:ext cx="0" cy="0"/>
          <a:chOff x="0" y="0"/>
          <a:chExt cx="0" cy="0"/>
        </a:xfrm>
      </p:grpSpPr>
      <p:sp>
        <p:nvSpPr>
          <p:cNvPr id="5" name="Rectángulo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ángulo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ángulo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lang="es-ES_tradnl" smtClean="0"/>
              <a:t>Clic para editar título</a:t>
            </a:r>
            <a:endParaRPr lang="en-US"/>
          </a:p>
        </p:txBody>
      </p:sp>
      <p:sp>
        <p:nvSpPr>
          <p:cNvPr id="4" name="Marcador de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s-ES_tradnl" smtClean="0"/>
              <a:t>Haga clic para modificar el estilo de texto del patrón</a:t>
            </a:r>
          </a:p>
        </p:txBody>
      </p:sp>
      <p:sp>
        <p:nvSpPr>
          <p:cNvPr id="3" name="Marcador de posición de imagen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s-ES_tradnl" noProof="0" smtClean="0"/>
              <a:t>Haga clic en el icono para agregar una imagen</a:t>
            </a:r>
            <a:endParaRPr lang="en-US" noProof="0" dirty="0"/>
          </a:p>
        </p:txBody>
      </p:sp>
      <p:sp>
        <p:nvSpPr>
          <p:cNvPr id="8" name="Marcador de fecha 4"/>
          <p:cNvSpPr>
            <a:spLocks noGrp="1"/>
          </p:cNvSpPr>
          <p:nvPr>
            <p:ph type="dt" sz="half" idx="10"/>
          </p:nvPr>
        </p:nvSpPr>
        <p:spPr/>
        <p:txBody>
          <a:bodyPr/>
          <a:lstStyle>
            <a:lvl1pPr>
              <a:defRPr/>
            </a:lvl1pPr>
          </a:lstStyle>
          <a:p>
            <a:pPr>
              <a:defRPr/>
            </a:pPr>
            <a:fld id="{9DC3DA21-6591-4F0E-BF4D-71C73A671921}" type="datetimeFigureOut">
              <a:rPr lang="es-ES_tradnl"/>
              <a:pPr>
                <a:defRPr/>
              </a:pPr>
              <a:t>8/7/09</a:t>
            </a:fld>
            <a:endParaRPr lang="es-ES_tradnl"/>
          </a:p>
        </p:txBody>
      </p:sp>
      <p:sp>
        <p:nvSpPr>
          <p:cNvPr id="9" name="Marcador de pie de página 5"/>
          <p:cNvSpPr>
            <a:spLocks noGrp="1"/>
          </p:cNvSpPr>
          <p:nvPr>
            <p:ph type="ftr" sz="quarter" idx="11"/>
          </p:nvPr>
        </p:nvSpPr>
        <p:spPr>
          <a:xfrm>
            <a:off x="914400" y="6172200"/>
            <a:ext cx="3886200" cy="457200"/>
          </a:xfrm>
        </p:spPr>
        <p:txBody>
          <a:bodyPr/>
          <a:lstStyle>
            <a:lvl1pPr>
              <a:defRPr/>
            </a:lvl1pPr>
          </a:lstStyle>
          <a:p>
            <a:pPr>
              <a:defRPr/>
            </a:pPr>
            <a:endParaRPr lang="es-ES_tradnl"/>
          </a:p>
        </p:txBody>
      </p:sp>
      <p:sp>
        <p:nvSpPr>
          <p:cNvPr id="10" name="Marcador de número de diapositiva 6"/>
          <p:cNvSpPr>
            <a:spLocks noGrp="1"/>
          </p:cNvSpPr>
          <p:nvPr>
            <p:ph type="sldNum" sz="quarter" idx="12"/>
          </p:nvPr>
        </p:nvSpPr>
        <p:spPr>
          <a:xfrm>
            <a:off x="146050" y="6208713"/>
            <a:ext cx="457200" cy="457200"/>
          </a:xfrm>
        </p:spPr>
        <p:txBody>
          <a:bodyPr/>
          <a:lstStyle>
            <a:lvl1pPr>
              <a:defRPr/>
            </a:lvl1pPr>
          </a:lstStyle>
          <a:p>
            <a:pPr>
              <a:defRPr/>
            </a:pPr>
            <a:fld id="{4EFFCC81-312A-44DB-B81A-62188D7E6C03}" type="slidenum">
              <a:rPr lang="es-ES_tradnl"/>
              <a:pPr>
                <a:defRPr/>
              </a:pPr>
              <a:t>‹Nr.›</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á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ectángulo redondeado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Marcador de título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s-ES_tradnl" smtClean="0"/>
              <a:t>Clic para editar título</a:t>
            </a:r>
            <a:endParaRPr lang="en-US" smtClean="0"/>
          </a:p>
        </p:txBody>
      </p:sp>
      <p:sp>
        <p:nvSpPr>
          <p:cNvPr id="1029" name="Marcador de texto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smtClean="0"/>
          </a:p>
        </p:txBody>
      </p:sp>
      <p:sp>
        <p:nvSpPr>
          <p:cNvPr id="14" name="Marcador de fecha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defRPr>
            </a:lvl1pPr>
          </a:lstStyle>
          <a:p>
            <a:pPr>
              <a:defRPr/>
            </a:pPr>
            <a:fld id="{A247446D-506A-4D32-A4EA-98728D16A8FB}" type="datetimeFigureOut">
              <a:rPr lang="es-ES_tradnl"/>
              <a:pPr>
                <a:defRPr/>
              </a:pPr>
              <a:t>8/7/09</a:t>
            </a:fld>
            <a:endParaRPr lang="es-ES_tradnl"/>
          </a:p>
        </p:txBody>
      </p:sp>
      <p:sp>
        <p:nvSpPr>
          <p:cNvPr id="3" name="Marcador de pie de página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s-ES_tradnl"/>
          </a:p>
        </p:txBody>
      </p:sp>
      <p:sp>
        <p:nvSpPr>
          <p:cNvPr id="23" name="Marcador de número de diapositiva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4D0D0903-93A3-48E8-8739-636E745A6B1B}" type="slidenum">
              <a:rPr lang="es-ES_tradnl"/>
              <a:pPr>
                <a:defRPr/>
              </a:pPr>
              <a:t>‹Nr.›</a:t>
            </a:fld>
            <a:endParaRPr lang="es-ES_tradnl"/>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Franklin Gothic Book" pitchFamily="34" charset="0"/>
        </a:defRPr>
      </a:lvl2pPr>
      <a:lvl3pPr algn="l" rtl="0" fontAlgn="base">
        <a:spcBef>
          <a:spcPct val="0"/>
        </a:spcBef>
        <a:spcAft>
          <a:spcPct val="0"/>
        </a:spcAft>
        <a:defRPr sz="4000">
          <a:solidFill>
            <a:schemeClr val="tx2"/>
          </a:solidFill>
          <a:latin typeface="Franklin Gothic Book" pitchFamily="34" charset="0"/>
        </a:defRPr>
      </a:lvl3pPr>
      <a:lvl4pPr algn="l" rtl="0" fontAlgn="base">
        <a:spcBef>
          <a:spcPct val="0"/>
        </a:spcBef>
        <a:spcAft>
          <a:spcPct val="0"/>
        </a:spcAft>
        <a:defRPr sz="4000">
          <a:solidFill>
            <a:schemeClr val="tx2"/>
          </a:solidFill>
          <a:latin typeface="Franklin Gothic Book" pitchFamily="34" charset="0"/>
        </a:defRPr>
      </a:lvl4pPr>
      <a:lvl5pPr algn="l" rtl="0" fontAlgn="base">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Título 7"/>
          <p:cNvSpPr>
            <a:spLocks noGrp="1"/>
          </p:cNvSpPr>
          <p:nvPr>
            <p:ph type="title"/>
          </p:nvPr>
        </p:nvSpPr>
        <p:spPr/>
        <p:txBody>
          <a:bodyPr/>
          <a:lstStyle/>
          <a:p>
            <a:r>
              <a:rPr lang="es-ES_tradnl" b="1" smtClean="0"/>
              <a:t>PROPUESTA</a:t>
            </a:r>
            <a:r>
              <a:rPr lang="es-ES_tradnl" smtClean="0"/>
              <a:t> </a:t>
            </a:r>
          </a:p>
        </p:txBody>
      </p:sp>
      <p:sp>
        <p:nvSpPr>
          <p:cNvPr id="13314" name="Marcador de texto vertical 8"/>
          <p:cNvSpPr>
            <a:spLocks noGrp="1"/>
          </p:cNvSpPr>
          <p:nvPr>
            <p:ph type="body" idx="1"/>
          </p:nvPr>
        </p:nvSpPr>
        <p:spPr>
          <a:xfrm>
            <a:off x="990600" y="3048000"/>
            <a:ext cx="7772400" cy="3505200"/>
          </a:xfrm>
        </p:spPr>
        <p:txBody>
          <a:bodyPr/>
          <a:lstStyle/>
          <a:p>
            <a:r>
              <a:rPr lang="es-ES_tradnl" b="1" dirty="0" smtClean="0">
                <a:solidFill>
                  <a:schemeClr val="tx1"/>
                </a:solidFill>
              </a:rPr>
              <a:t>POLÍTICAS INSTITUCIONALES </a:t>
            </a:r>
            <a:endParaRPr lang="es-ES_tradnl" dirty="0" smtClean="0">
              <a:solidFill>
                <a:schemeClr val="tx1"/>
              </a:solidFill>
            </a:endParaRPr>
          </a:p>
          <a:p>
            <a:r>
              <a:rPr lang="es-ES_tradnl" b="1" dirty="0" smtClean="0">
                <a:solidFill>
                  <a:schemeClr val="tx1"/>
                </a:solidFill>
              </a:rPr>
              <a:t>PARA EL DESARROLLO DE LA PROPIEDAD INTELECTUAL EN LA UNIVERSIDAD DE GUADALAJARA</a:t>
            </a:r>
          </a:p>
          <a:p>
            <a:endParaRPr lang="es-ES_tradnl" b="1" dirty="0" smtClean="0">
              <a:solidFill>
                <a:schemeClr val="tx1"/>
              </a:solidFill>
            </a:endParaRPr>
          </a:p>
          <a:p>
            <a:endParaRPr lang="es-ES_tradnl" b="1" dirty="0" smtClean="0">
              <a:solidFill>
                <a:schemeClr val="tx1"/>
              </a:solidFill>
            </a:endParaRPr>
          </a:p>
          <a:p>
            <a:pPr lvl="1" algn="r"/>
            <a:r>
              <a:rPr lang="es-ES_tradnl" b="1" dirty="0" smtClean="0">
                <a:solidFill>
                  <a:schemeClr val="tx1"/>
                </a:solidFill>
              </a:rPr>
              <a:t>Vicerrectoría Ejecutiva</a:t>
            </a:r>
          </a:p>
          <a:p>
            <a:pPr lvl="1" algn="r"/>
            <a:r>
              <a:rPr lang="es-ES_tradnl" b="1" dirty="0" smtClean="0">
                <a:solidFill>
                  <a:schemeClr val="tx1"/>
                </a:solidFill>
              </a:rPr>
              <a:t>Coordinación de Vinculación y Servicio social</a:t>
            </a:r>
          </a:p>
          <a:p>
            <a:pPr lvl="1" algn="r"/>
            <a:r>
              <a:rPr lang="es-ES_tradnl" b="1" dirty="0" smtClean="0">
                <a:solidFill>
                  <a:schemeClr val="tx1"/>
                </a:solidFill>
              </a:rPr>
              <a:t>Unidad de Vinculación y Difusión</a:t>
            </a:r>
          </a:p>
          <a:p>
            <a:pPr lvl="1" algn="r"/>
            <a:r>
              <a:rPr lang="es-ES_tradnl" b="1" dirty="0" smtClean="0">
                <a:solidFill>
                  <a:schemeClr val="tx1"/>
                </a:solidFill>
              </a:rPr>
              <a:t>Julio 2009</a:t>
            </a:r>
          </a:p>
          <a:p>
            <a:endParaRPr lang="es-ES_tradnl" b="1" dirty="0" smtClean="0">
              <a:solidFill>
                <a:schemeClr val="tx1"/>
              </a:solidFill>
            </a:endParaRPr>
          </a:p>
          <a:p>
            <a:r>
              <a:rPr lang="es-ES_tradnl" dirty="0" smtClean="0">
                <a:solidFill>
                  <a:schemeClr val="tx1"/>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990600" y="685800"/>
            <a:ext cx="7772400" cy="1362075"/>
          </a:xfrm>
        </p:spPr>
        <p:txBody>
          <a:bodyPr>
            <a:normAutofit fontScale="90000"/>
          </a:bodyPr>
          <a:lstStyle/>
          <a:p>
            <a:pPr fontAlgn="auto">
              <a:spcAft>
                <a:spcPts val="0"/>
              </a:spcAft>
              <a:defRPr/>
            </a:pPr>
            <a:r>
              <a:rPr lang="es-ES_tradnl" b="1" cap="small" dirty="0" smtClean="0"/>
              <a:t>Propuesta de Políticas institucionales</a:t>
            </a:r>
            <a:r>
              <a:rPr lang="es-ES_tradnl" b="1" dirty="0" smtClean="0"/>
              <a:t/>
            </a:r>
            <a:br>
              <a:rPr lang="es-ES_tradnl" b="1" dirty="0" smtClean="0"/>
            </a:br>
            <a:r>
              <a:rPr lang="es-ES_tradnl" b="1" dirty="0" smtClean="0"/>
              <a:t>3. Operación</a:t>
            </a:r>
            <a:r>
              <a:rPr lang="es-ES_tradnl" dirty="0" smtClean="0"/>
              <a:t/>
            </a:r>
            <a:br>
              <a:rPr lang="es-ES_tradnl" dirty="0" smtClean="0"/>
            </a:br>
            <a:endParaRPr lang="es-ES_tradnl" dirty="0"/>
          </a:p>
        </p:txBody>
      </p:sp>
      <p:sp>
        <p:nvSpPr>
          <p:cNvPr id="3" name="Marcador de texto 2"/>
          <p:cNvSpPr>
            <a:spLocks noGrp="1"/>
          </p:cNvSpPr>
          <p:nvPr>
            <p:ph type="body" idx="1"/>
          </p:nvPr>
        </p:nvSpPr>
        <p:spPr>
          <a:xfrm>
            <a:off x="457200" y="2547938"/>
            <a:ext cx="8305800" cy="4081462"/>
          </a:xfrm>
        </p:spPr>
        <p:txBody>
          <a:bodyPr>
            <a:normAutofit/>
          </a:bodyPr>
          <a:lstStyle/>
          <a:p>
            <a:r>
              <a:rPr lang="es-ES_tradnl" sz="1400" b="1" smtClean="0">
                <a:solidFill>
                  <a:schemeClr val="tx1"/>
                </a:solidFill>
              </a:rPr>
              <a:t>3.1  </a:t>
            </a:r>
            <a:r>
              <a:rPr lang="es-ES_tradnl" sz="2000" smtClean="0">
                <a:solidFill>
                  <a:schemeClr val="tx1"/>
                </a:solidFill>
              </a:rPr>
              <a:t>Articular las políticas de la propiedad intelectual con las líneas del Eje de  </a:t>
            </a:r>
          </a:p>
          <a:p>
            <a:r>
              <a:rPr lang="es-ES_tradnl" sz="2000" smtClean="0">
                <a:solidFill>
                  <a:schemeClr val="tx1"/>
                </a:solidFill>
              </a:rPr>
              <a:t>      Investigación y Extensión del Plan de Desarrollo Institucional (PDI) para crear las </a:t>
            </a:r>
          </a:p>
          <a:p>
            <a:r>
              <a:rPr lang="es-ES_tradnl" sz="2000" smtClean="0">
                <a:solidFill>
                  <a:schemeClr val="tx1"/>
                </a:solidFill>
              </a:rPr>
              <a:t>     condiciones apropiadas para su adecuado control y seguimiento.</a:t>
            </a:r>
            <a:endParaRPr lang="es-ES_tradnl" sz="1200" smtClean="0">
              <a:solidFill>
                <a:schemeClr val="tx1"/>
              </a:solidFill>
            </a:endParaRPr>
          </a:p>
          <a:p>
            <a:r>
              <a:rPr lang="es-ES_tradnl" sz="2000" smtClean="0">
                <a:solidFill>
                  <a:schemeClr val="tx1"/>
                </a:solidFill>
              </a:rPr>
              <a:t>3.2 Promover acciones, eventos, concursos y premios al interior de la Red Universitaria</a:t>
            </a:r>
          </a:p>
          <a:p>
            <a:r>
              <a:rPr lang="es-ES_tradnl" sz="2000" smtClean="0">
                <a:solidFill>
                  <a:schemeClr val="tx1"/>
                </a:solidFill>
              </a:rPr>
              <a:t>       que fomenten las creaciones e invenciones.</a:t>
            </a:r>
            <a:endParaRPr lang="es-ES_tradnl" sz="1200" smtClean="0">
              <a:solidFill>
                <a:schemeClr val="tx1"/>
              </a:solidFill>
            </a:endParaRPr>
          </a:p>
          <a:p>
            <a:r>
              <a:rPr lang="es-ES_tradnl" sz="2000" smtClean="0">
                <a:solidFill>
                  <a:schemeClr val="tx1"/>
                </a:solidFill>
              </a:rPr>
              <a:t>3.3 Convocar en la Red Universitaria a los generadores de proyectos tecnológicos que</a:t>
            </a:r>
          </a:p>
          <a:p>
            <a:r>
              <a:rPr lang="es-ES_tradnl" sz="2000" smtClean="0">
                <a:solidFill>
                  <a:schemeClr val="tx1"/>
                </a:solidFill>
              </a:rPr>
              <a:t>       bajo el régimen de propiedad industrial, sean susceptibles de protección.</a:t>
            </a:r>
            <a:endParaRPr lang="es-ES_tradnl" sz="1200" smtClean="0">
              <a:solidFill>
                <a:schemeClr val="tx1"/>
              </a:solidFill>
            </a:endParaRPr>
          </a:p>
          <a:p>
            <a:r>
              <a:rPr lang="es-ES_tradnl" sz="2000" smtClean="0">
                <a:solidFill>
                  <a:schemeClr val="tx1"/>
                </a:solidFill>
              </a:rPr>
              <a:t>3.4 </a:t>
            </a:r>
            <a:r>
              <a:rPr lang="es-ES_tradnl" sz="2200" smtClean="0">
                <a:solidFill>
                  <a:schemeClr val="tx1"/>
                </a:solidFill>
              </a:rPr>
              <a:t>Consolidar y ampliar la relación de la Universidad de Guadalajara con los </a:t>
            </a:r>
          </a:p>
          <a:p>
            <a:r>
              <a:rPr lang="es-ES_tradnl" sz="2200" smtClean="0">
                <a:solidFill>
                  <a:schemeClr val="tx1"/>
                </a:solidFill>
              </a:rPr>
              <a:t>      organismos nacionales e internacionales responsables de administrar la </a:t>
            </a:r>
          </a:p>
          <a:p>
            <a:r>
              <a:rPr lang="es-ES_tradnl" sz="2200" smtClean="0">
                <a:solidFill>
                  <a:schemeClr val="tx1"/>
                </a:solidFill>
              </a:rPr>
              <a:t>      propiedad intelectual (OMPI, IMPI, IDAUTOR y SAGARPA).</a:t>
            </a:r>
          </a:p>
          <a:p>
            <a:endParaRPr lang="es-ES_tradnl" sz="1200" smtClean="0">
              <a:solidFill>
                <a:schemeClr val="tx1"/>
              </a:solidFill>
            </a:endParaRPr>
          </a:p>
          <a:p>
            <a:endParaRPr lang="es-ES_tradnl" sz="200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auto">
              <a:spcAft>
                <a:spcPts val="0"/>
              </a:spcAft>
              <a:defRPr/>
            </a:pPr>
            <a:r>
              <a:rPr lang="es-ES_tradnl" b="1" cap="small" dirty="0" smtClean="0"/>
              <a:t>Propuesta de Políticas institucionales</a:t>
            </a:r>
            <a:r>
              <a:rPr lang="es-ES_tradnl" b="1" dirty="0" smtClean="0"/>
              <a:t/>
            </a:r>
            <a:br>
              <a:rPr lang="es-ES_tradnl" b="1" dirty="0" smtClean="0"/>
            </a:br>
            <a:r>
              <a:rPr lang="es-ES_tradnl" b="1" dirty="0" smtClean="0"/>
              <a:t>3. Operación</a:t>
            </a:r>
            <a:endParaRPr lang="es-ES_tradnl" dirty="0"/>
          </a:p>
        </p:txBody>
      </p:sp>
      <p:sp>
        <p:nvSpPr>
          <p:cNvPr id="23554" name="Marcador de texto 2"/>
          <p:cNvSpPr>
            <a:spLocks noGrp="1"/>
          </p:cNvSpPr>
          <p:nvPr>
            <p:ph type="body" idx="1"/>
          </p:nvPr>
        </p:nvSpPr>
        <p:spPr>
          <a:xfrm>
            <a:off x="0" y="2547938"/>
            <a:ext cx="9144000" cy="4081462"/>
          </a:xfrm>
        </p:spPr>
        <p:txBody>
          <a:bodyPr/>
          <a:lstStyle/>
          <a:p>
            <a:pPr lvl="1"/>
            <a:r>
              <a:rPr lang="es-ES_tradnl" sz="2400" smtClean="0">
                <a:solidFill>
                  <a:schemeClr val="tx1"/>
                </a:solidFill>
              </a:rPr>
              <a:t>3.5  Establecer vínculos con grupos académicos, redes y asociaciones </a:t>
            </a:r>
          </a:p>
          <a:p>
            <a:pPr lvl="1"/>
            <a:r>
              <a:rPr lang="es-ES_tradnl" sz="2400" smtClean="0">
                <a:solidFill>
                  <a:schemeClr val="tx1"/>
                </a:solidFill>
              </a:rPr>
              <a:t>       dedicados al estudio de la propiedad intelectual para el intercambio,</a:t>
            </a:r>
          </a:p>
          <a:p>
            <a:pPr lvl="1"/>
            <a:r>
              <a:rPr lang="es-ES_tradnl" sz="2400" smtClean="0">
                <a:solidFill>
                  <a:schemeClr val="tx1"/>
                </a:solidFill>
              </a:rPr>
              <a:t>       colaboración y desarrollo de proyectas en esta materia.</a:t>
            </a:r>
          </a:p>
          <a:p>
            <a:pPr lvl="1"/>
            <a:r>
              <a:rPr lang="es-ES_tradnl" sz="2400" smtClean="0">
                <a:solidFill>
                  <a:schemeClr val="tx1"/>
                </a:solidFill>
              </a:rPr>
              <a:t>3.6  Crear y promover la normalización e interrelación de procesos claros,</a:t>
            </a:r>
          </a:p>
          <a:p>
            <a:pPr lvl="1"/>
            <a:r>
              <a:rPr lang="es-ES_tradnl" sz="2400" smtClean="0">
                <a:solidFill>
                  <a:schemeClr val="tx1"/>
                </a:solidFill>
              </a:rPr>
              <a:t>      eficaces y eficientes de la Propiedad Intelectual dentro de la Universidad</a:t>
            </a:r>
          </a:p>
          <a:p>
            <a:pPr lvl="1"/>
            <a:r>
              <a:rPr lang="es-ES_tradnl" sz="2400" smtClean="0">
                <a:solidFill>
                  <a:schemeClr val="tx1"/>
                </a:solidFill>
              </a:rPr>
              <a:t>      de Guadalajara.</a:t>
            </a:r>
          </a:p>
          <a:p>
            <a:pPr lvl="1"/>
            <a:r>
              <a:rPr lang="es-ES_tradnl" sz="2400" smtClean="0">
                <a:solidFill>
                  <a:schemeClr val="tx1"/>
                </a:solidFill>
              </a:rPr>
              <a:t>3.7 Integrar y coordinar una base de información de la propiedad intelectual en la Red Universitaria.</a:t>
            </a:r>
            <a:endParaRPr lang="es-ES_tradnl"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fontAlgn="auto">
              <a:spcAft>
                <a:spcPts val="0"/>
              </a:spcAft>
              <a:defRPr/>
            </a:pPr>
            <a:r>
              <a:rPr lang="es-ES_tradnl" b="1" cap="small" dirty="0" smtClean="0"/>
              <a:t>Propuesta de Políticas institucionales</a:t>
            </a:r>
            <a:r>
              <a:rPr lang="es-ES_tradnl" b="1" dirty="0" smtClean="0"/>
              <a:t/>
            </a:r>
            <a:br>
              <a:rPr lang="es-ES_tradnl" b="1" dirty="0" smtClean="0"/>
            </a:br>
            <a:r>
              <a:rPr lang="es-ES_tradnl" b="1" dirty="0" smtClean="0"/>
              <a:t>3. Operación</a:t>
            </a:r>
            <a:endParaRPr lang="es-ES_tradnl" dirty="0"/>
          </a:p>
        </p:txBody>
      </p:sp>
      <p:sp>
        <p:nvSpPr>
          <p:cNvPr id="3" name="Marcador de texto 2"/>
          <p:cNvSpPr>
            <a:spLocks noGrp="1"/>
          </p:cNvSpPr>
          <p:nvPr>
            <p:ph type="body" idx="1"/>
          </p:nvPr>
        </p:nvSpPr>
        <p:spPr>
          <a:xfrm>
            <a:off x="304800" y="2547938"/>
            <a:ext cx="8839200" cy="4157662"/>
          </a:xfrm>
        </p:spPr>
        <p:txBody>
          <a:bodyPr>
            <a:normAutofit/>
          </a:bodyPr>
          <a:lstStyle/>
          <a:p>
            <a:pPr lvl="1">
              <a:lnSpc>
                <a:spcPct val="80000"/>
              </a:lnSpc>
            </a:pPr>
            <a:r>
              <a:rPr lang="es-ES_tradnl" sz="2200" dirty="0" smtClean="0">
                <a:solidFill>
                  <a:schemeClr val="tx1"/>
                </a:solidFill>
              </a:rPr>
              <a:t>3.8  Crear y articular las áreas de gestión y desarrollo de la propiedad intelectual  </a:t>
            </a:r>
          </a:p>
          <a:p>
            <a:pPr lvl="1">
              <a:lnSpc>
                <a:spcPct val="80000"/>
              </a:lnSpc>
            </a:pPr>
            <a:r>
              <a:rPr lang="es-ES_tradnl" sz="2200" dirty="0" smtClean="0">
                <a:solidFill>
                  <a:schemeClr val="tx1"/>
                </a:solidFill>
              </a:rPr>
              <a:t>       de la Red Universitaria.</a:t>
            </a:r>
          </a:p>
          <a:p>
            <a:pPr lvl="1">
              <a:lnSpc>
                <a:spcPct val="80000"/>
              </a:lnSpc>
            </a:pPr>
            <a:r>
              <a:rPr lang="es-ES_tradnl" sz="2200" dirty="0" smtClean="0">
                <a:solidFill>
                  <a:schemeClr val="tx1"/>
                </a:solidFill>
              </a:rPr>
              <a:t>3.9  Determinar y vigilar las condiciones para que un proyecto sea viable de</a:t>
            </a:r>
          </a:p>
          <a:p>
            <a:pPr lvl="1">
              <a:lnSpc>
                <a:spcPct val="80000"/>
              </a:lnSpc>
            </a:pPr>
            <a:r>
              <a:rPr lang="es-ES_tradnl" sz="2200" dirty="0" smtClean="0">
                <a:solidFill>
                  <a:schemeClr val="tx1"/>
                </a:solidFill>
              </a:rPr>
              <a:t>       registro de protección.</a:t>
            </a:r>
          </a:p>
          <a:p>
            <a:pPr lvl="1">
              <a:lnSpc>
                <a:spcPct val="80000"/>
              </a:lnSpc>
            </a:pPr>
            <a:r>
              <a:rPr lang="es-ES_tradnl" sz="2200" dirty="0" smtClean="0">
                <a:solidFill>
                  <a:schemeClr val="tx1"/>
                </a:solidFill>
              </a:rPr>
              <a:t>3.10  Impulsar la aplicación de técnicas de investigación de mercado para detectar</a:t>
            </a:r>
          </a:p>
          <a:p>
            <a:pPr lvl="1">
              <a:lnSpc>
                <a:spcPct val="80000"/>
              </a:lnSpc>
            </a:pPr>
            <a:r>
              <a:rPr lang="es-ES_tradnl" sz="2200" dirty="0" smtClean="0">
                <a:solidFill>
                  <a:schemeClr val="tx1"/>
                </a:solidFill>
              </a:rPr>
              <a:t>        nichos de oportunidades para la explotación de las creaciones e innovaciones</a:t>
            </a:r>
          </a:p>
          <a:p>
            <a:pPr lvl="1">
              <a:lnSpc>
                <a:spcPct val="80000"/>
              </a:lnSpc>
            </a:pPr>
            <a:r>
              <a:rPr lang="es-ES_tradnl" sz="2200" dirty="0" smtClean="0">
                <a:solidFill>
                  <a:schemeClr val="tx1"/>
                </a:solidFill>
              </a:rPr>
              <a:t>       tecnológicas protegidas o susceptibles de protección.</a:t>
            </a:r>
          </a:p>
          <a:p>
            <a:pPr lvl="1">
              <a:lnSpc>
                <a:spcPct val="80000"/>
              </a:lnSpc>
            </a:pPr>
            <a:r>
              <a:rPr lang="es-ES_tradnl" sz="2200" dirty="0" smtClean="0">
                <a:solidFill>
                  <a:schemeClr val="tx1"/>
                </a:solidFill>
              </a:rPr>
              <a:t>3.11  Fomentar en las dependencias de la Red Universitaria las condiciones así </a:t>
            </a:r>
          </a:p>
          <a:p>
            <a:pPr lvl="1">
              <a:lnSpc>
                <a:spcPct val="80000"/>
              </a:lnSpc>
            </a:pPr>
            <a:r>
              <a:rPr lang="es-ES_tradnl" sz="2200" dirty="0" smtClean="0">
                <a:solidFill>
                  <a:schemeClr val="tx1"/>
                </a:solidFill>
              </a:rPr>
              <a:t>        crear los lineamientos para determinar la viabilidad  de la cesión,</a:t>
            </a:r>
          </a:p>
          <a:p>
            <a:pPr lvl="1">
              <a:lnSpc>
                <a:spcPct val="80000"/>
              </a:lnSpc>
            </a:pPr>
            <a:r>
              <a:rPr lang="es-ES_tradnl" sz="2200" dirty="0" smtClean="0">
                <a:solidFill>
                  <a:schemeClr val="tx1"/>
                </a:solidFill>
              </a:rPr>
              <a:t>        licenciamiento o transferencia de la propiedad intelectual producida por los</a:t>
            </a:r>
          </a:p>
          <a:p>
            <a:pPr lvl="1">
              <a:lnSpc>
                <a:spcPct val="80000"/>
              </a:lnSpc>
            </a:pPr>
            <a:r>
              <a:rPr lang="es-ES_tradnl" sz="2200" dirty="0" smtClean="0">
                <a:solidFill>
                  <a:schemeClr val="tx1"/>
                </a:solidFill>
              </a:rPr>
              <a:t>        universitarios.</a:t>
            </a:r>
          </a:p>
          <a:p>
            <a:pPr lvl="1">
              <a:lnSpc>
                <a:spcPct val="80000"/>
              </a:lnSpc>
            </a:pPr>
            <a:r>
              <a:rPr lang="es-ES_tradnl" sz="2200" dirty="0" smtClean="0">
                <a:solidFill>
                  <a:schemeClr val="tx1"/>
                </a:solidFill>
              </a:rPr>
              <a:t> </a:t>
            </a:r>
          </a:p>
          <a:p>
            <a:pPr>
              <a:lnSpc>
                <a:spcPct val="80000"/>
              </a:lnSpc>
            </a:pPr>
            <a:endParaRPr lang="es-ES_tradnl" sz="2200" dirty="0" smtClean="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685800"/>
            <a:ext cx="7772400" cy="1628775"/>
          </a:xfrm>
        </p:spPr>
        <p:txBody>
          <a:bodyPr>
            <a:normAutofit fontScale="90000"/>
          </a:bodyPr>
          <a:lstStyle/>
          <a:p>
            <a:pPr fontAlgn="auto">
              <a:spcAft>
                <a:spcPts val="0"/>
              </a:spcAft>
              <a:defRPr/>
            </a:pPr>
            <a:r>
              <a:rPr lang="es-ES_tradnl" b="1" cap="small" dirty="0" smtClean="0"/>
              <a:t>Propuesta de Políticas institucionales</a:t>
            </a:r>
            <a:br>
              <a:rPr lang="es-ES_tradnl" b="1" cap="small" dirty="0" smtClean="0"/>
            </a:br>
            <a:r>
              <a:rPr lang="es-ES_tradnl" b="1" dirty="0" smtClean="0"/>
              <a:t>4. Gestión</a:t>
            </a:r>
            <a:br>
              <a:rPr lang="es-ES_tradnl" b="1" dirty="0" smtClean="0"/>
            </a:br>
            <a:r>
              <a:rPr lang="es-ES_tradnl" dirty="0" smtClean="0"/>
              <a:t/>
            </a:r>
            <a:br>
              <a:rPr lang="es-ES_tradnl" dirty="0" smtClean="0"/>
            </a:br>
            <a:endParaRPr lang="es-ES_tradnl" dirty="0"/>
          </a:p>
        </p:txBody>
      </p:sp>
      <p:sp>
        <p:nvSpPr>
          <p:cNvPr id="3" name="Marcador de texto 2"/>
          <p:cNvSpPr>
            <a:spLocks noGrp="1"/>
          </p:cNvSpPr>
          <p:nvPr>
            <p:ph type="body" idx="1"/>
          </p:nvPr>
        </p:nvSpPr>
        <p:spPr>
          <a:xfrm>
            <a:off x="304800" y="2547938"/>
            <a:ext cx="8610600" cy="4157662"/>
          </a:xfrm>
        </p:spPr>
        <p:txBody>
          <a:bodyPr>
            <a:normAutofit/>
          </a:bodyPr>
          <a:lstStyle/>
          <a:p>
            <a:r>
              <a:rPr lang="es-ES_tradnl" sz="2600" dirty="0" smtClean="0">
                <a:solidFill>
                  <a:schemeClr val="tx1"/>
                </a:solidFill>
              </a:rPr>
              <a:t>4.1 Constituir, operar, regular y administrar un fondo institucional </a:t>
            </a:r>
            <a:r>
              <a:rPr lang="es-ES_tradnl" sz="2600" dirty="0" err="1" smtClean="0">
                <a:solidFill>
                  <a:schemeClr val="tx1"/>
                </a:solidFill>
              </a:rPr>
              <a:t>participable</a:t>
            </a:r>
            <a:r>
              <a:rPr lang="es-ES_tradnl" sz="2600" dirty="0" smtClean="0">
                <a:solidFill>
                  <a:schemeClr val="tx1"/>
                </a:solidFill>
              </a:rPr>
              <a:t> que le permita a la Universidad de Guadalajara solventar los costos correspondientes a la protección de la propiedad intelectual.</a:t>
            </a:r>
          </a:p>
          <a:p>
            <a:r>
              <a:rPr lang="es-ES_tradnl" sz="2600" dirty="0" smtClean="0">
                <a:solidFill>
                  <a:schemeClr val="tx1"/>
                </a:solidFill>
              </a:rPr>
              <a:t>4.2 Promover la obtención de fondos externos a través de donaciones, convocatorias, concursos, apoyos y bolsas externas para la gestión, protección, desarrollo y difusión de la propiedad intelectual.</a:t>
            </a:r>
          </a:p>
          <a:p>
            <a:r>
              <a:rPr lang="es-ES_tradnl" sz="2600" dirty="0" smtClean="0">
                <a:solidFill>
                  <a:schemeClr val="tx1"/>
                </a:solidFill>
              </a:rPr>
              <a:t>4.3 Administrar los registros y patentes de patrimonio de la Universidad de Guadalajara para su reinversión y promoción de nuevos proyectos.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533400" y="609600"/>
            <a:ext cx="7961313" cy="1704975"/>
          </a:xfrm>
        </p:spPr>
        <p:txBody>
          <a:bodyPr>
            <a:normAutofit fontScale="90000"/>
          </a:bodyPr>
          <a:lstStyle/>
          <a:p>
            <a:pPr fontAlgn="auto">
              <a:spcAft>
                <a:spcPts val="0"/>
              </a:spcAft>
              <a:defRPr/>
            </a:pPr>
            <a:r>
              <a:rPr lang="es-ES_tradnl" b="1" cap="small" dirty="0" smtClean="0"/>
              <a:t>Propuesta de Políticas institucionales</a:t>
            </a:r>
            <a:br>
              <a:rPr lang="es-ES_tradnl" b="1" cap="small" dirty="0" smtClean="0"/>
            </a:br>
            <a:r>
              <a:rPr lang="es-ES_tradnl" b="1" dirty="0" smtClean="0"/>
              <a:t>5. Legales</a:t>
            </a:r>
            <a:r>
              <a:rPr lang="es-ES_tradnl" dirty="0" smtClean="0"/>
              <a:t/>
            </a:r>
            <a:br>
              <a:rPr lang="es-ES_tradnl" dirty="0" smtClean="0"/>
            </a:br>
            <a:r>
              <a:rPr lang="es-ES_tradnl" b="1" dirty="0" smtClean="0"/>
              <a:t/>
            </a:r>
            <a:br>
              <a:rPr lang="es-ES_tradnl" b="1" dirty="0" smtClean="0"/>
            </a:br>
            <a:endParaRPr lang="es-ES_tradnl" dirty="0"/>
          </a:p>
        </p:txBody>
      </p:sp>
      <p:sp>
        <p:nvSpPr>
          <p:cNvPr id="3" name="Marcador de texto 2"/>
          <p:cNvSpPr>
            <a:spLocks noGrp="1"/>
          </p:cNvSpPr>
          <p:nvPr>
            <p:ph type="body" idx="1"/>
          </p:nvPr>
        </p:nvSpPr>
        <p:spPr>
          <a:xfrm>
            <a:off x="304800" y="2438400"/>
            <a:ext cx="8686800" cy="4419600"/>
          </a:xfrm>
        </p:spPr>
        <p:txBody>
          <a:bodyPr>
            <a:noAutofit/>
          </a:bodyPr>
          <a:lstStyle/>
          <a:p>
            <a:pPr>
              <a:lnSpc>
                <a:spcPct val="80000"/>
              </a:lnSpc>
            </a:pPr>
            <a:r>
              <a:rPr lang="es-ES_tradnl" sz="2000" b="1" dirty="0" smtClean="0">
                <a:solidFill>
                  <a:schemeClr val="tx1"/>
                </a:solidFill>
              </a:rPr>
              <a:t>5.1 Regular la contratación, cesión, licenciamiento, y en general, la transferencia de tecnología para su explotación por parte de la institución.</a:t>
            </a:r>
          </a:p>
          <a:p>
            <a:pPr>
              <a:lnSpc>
                <a:spcPct val="80000"/>
              </a:lnSpc>
            </a:pPr>
            <a:r>
              <a:rPr lang="es-ES_tradnl" sz="2000" b="1" dirty="0" smtClean="0">
                <a:solidFill>
                  <a:schemeClr val="tx1"/>
                </a:solidFill>
              </a:rPr>
              <a:t>5.2  Establecer un convenio de confidencialidad que involucre a la red universitaria en la entrega y recepción de información en los proyectos de investigación,  resguardo, base de datos, catálogo de responsables de los proyectos, para vincular la operación, con lo establecido en las leyes de transparencia aplicables.</a:t>
            </a:r>
          </a:p>
          <a:p>
            <a:pPr>
              <a:lnSpc>
                <a:spcPct val="80000"/>
              </a:lnSpc>
            </a:pPr>
            <a:r>
              <a:rPr lang="es-ES_tradnl" sz="2000" b="1" dirty="0" smtClean="0">
                <a:solidFill>
                  <a:schemeClr val="tx1"/>
                </a:solidFill>
              </a:rPr>
              <a:t>5.3 Crear los instrumentos jurídicos correspondientes para regular, de conformidad con la normativa de la materia, las relaciones laborales de académicos e investigadores y sus derechos y obligaciones intelectuales.</a:t>
            </a:r>
          </a:p>
          <a:p>
            <a:pPr>
              <a:lnSpc>
                <a:spcPct val="80000"/>
              </a:lnSpc>
            </a:pPr>
            <a:r>
              <a:rPr lang="es-ES_tradnl" sz="2000" b="1" dirty="0" smtClean="0">
                <a:solidFill>
                  <a:schemeClr val="tx1"/>
                </a:solidFill>
              </a:rPr>
              <a:t>5.4  Aplicar y determinar los estímulos y regalías, contempladas en la Ley Orgánica y reglamentos que de ella se derivan, por lo que hace a la generación de propiedad intelectual creada dentro y para la Universidad de Guadalajara. </a:t>
            </a:r>
          </a:p>
          <a:p>
            <a:pPr>
              <a:lnSpc>
                <a:spcPct val="80000"/>
              </a:lnSpc>
            </a:pPr>
            <a:r>
              <a:rPr lang="es-ES_tradnl" sz="2000" b="1" dirty="0" smtClean="0">
                <a:solidFill>
                  <a:schemeClr val="tx1"/>
                </a:solidFill>
              </a:rPr>
              <a:t>5.3 Determinar las sanciones y procedimientos legales necesarios para evitar la explotación ilegal de la propiedad intelectual creada dentro y para de la Universidad de Guadalajara.</a:t>
            </a:r>
          </a:p>
          <a:p>
            <a:pPr>
              <a:lnSpc>
                <a:spcPct val="80000"/>
              </a:lnSpc>
            </a:pPr>
            <a:endParaRPr lang="es-ES_tradnl" sz="2000" b="1" dirty="0" smtClean="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dirty="0" smtClean="0"/>
              <a:t>ANEXOS</a:t>
            </a:r>
            <a:endParaRPr lang="es-ES_tradnl" dirty="0"/>
          </a:p>
        </p:txBody>
      </p:sp>
      <p:sp>
        <p:nvSpPr>
          <p:cNvPr id="3" name="Marcador de texto 2"/>
          <p:cNvSpPr>
            <a:spLocks noGrp="1"/>
          </p:cNvSpPr>
          <p:nvPr>
            <p:ph type="body" idx="1"/>
          </p:nvPr>
        </p:nvSpPr>
        <p:spPr>
          <a:xfrm>
            <a:off x="722313" y="2547938"/>
            <a:ext cx="7772400" cy="2328862"/>
          </a:xfrm>
        </p:spPr>
        <p:txBody>
          <a:bodyPr/>
          <a:lstStyle/>
          <a:p>
            <a:r>
              <a:rPr lang="es-ES_tradnl" dirty="0" smtClean="0">
                <a:solidFill>
                  <a:schemeClr val="tx1"/>
                </a:solidFill>
              </a:rPr>
              <a:t>Documento de antecedentes, </a:t>
            </a:r>
          </a:p>
          <a:p>
            <a:r>
              <a:rPr lang="es-ES_tradnl" dirty="0" smtClean="0">
                <a:solidFill>
                  <a:schemeClr val="tx1"/>
                </a:solidFill>
              </a:rPr>
              <a:t>situaci</a:t>
            </a:r>
            <a:r>
              <a:rPr lang="es-ES_tradnl" dirty="0" smtClean="0">
                <a:solidFill>
                  <a:schemeClr val="tx1"/>
                </a:solidFill>
              </a:rPr>
              <a:t>ón actual de patentes en la UdeG y </a:t>
            </a:r>
          </a:p>
          <a:p>
            <a:r>
              <a:rPr lang="es-ES_tradnl" dirty="0" smtClean="0">
                <a:solidFill>
                  <a:schemeClr val="tx1"/>
                </a:solidFill>
              </a:rPr>
              <a:t>propuesta para la creación de un </a:t>
            </a:r>
          </a:p>
          <a:p>
            <a:r>
              <a:rPr lang="es-ES_tradnl" dirty="0" smtClean="0">
                <a:solidFill>
                  <a:schemeClr val="tx1"/>
                </a:solidFill>
              </a:rPr>
              <a:t>Fondo Institucional Participable de Registros y Patentes.</a:t>
            </a:r>
          </a:p>
          <a:p>
            <a:endParaRPr lang="es-ES_tradnl" dirty="0" smtClean="0">
              <a:solidFill>
                <a:schemeClr val="tx1"/>
              </a:solidFill>
            </a:endParaRPr>
          </a:p>
          <a:p>
            <a:endParaRPr lang="es-ES_tradnl" dirty="0" smtClean="0">
              <a:solidFill>
                <a:schemeClr val="tx1"/>
              </a:solidFill>
            </a:endParaRPr>
          </a:p>
          <a:p>
            <a:endParaRPr lang="es-ES_tradnl" dirty="0" smtClean="0">
              <a:solidFill>
                <a:schemeClr val="tx1"/>
              </a:solidFill>
            </a:endParaRPr>
          </a:p>
          <a:p>
            <a:endParaRPr lang="es-ES_tradnl" smtClean="0">
              <a:solidFill>
                <a:schemeClr val="tx1"/>
              </a:solidFill>
            </a:endParaRPr>
          </a:p>
          <a:p>
            <a:r>
              <a:rPr lang="es-ES_tradnl" smtClean="0">
                <a:solidFill>
                  <a:schemeClr val="tx1"/>
                </a:solidFill>
              </a:rPr>
              <a:t> </a:t>
            </a:r>
            <a:endParaRPr lang="es-ES_tradnl"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mtClean="0"/>
              <a:t>Impulsar y fortalecer la cultura de la  propiedad intelectual</a:t>
            </a:r>
          </a:p>
        </p:txBody>
      </p:sp>
      <p:sp>
        <p:nvSpPr>
          <p:cNvPr id="14338" name="Marcador de texto 2"/>
          <p:cNvSpPr>
            <a:spLocks noGrp="1"/>
          </p:cNvSpPr>
          <p:nvPr>
            <p:ph type="body" idx="1"/>
          </p:nvPr>
        </p:nvSpPr>
        <p:spPr>
          <a:xfrm>
            <a:off x="533400" y="2547938"/>
            <a:ext cx="8305800" cy="4005262"/>
          </a:xfrm>
        </p:spPr>
        <p:txBody>
          <a:bodyPr/>
          <a:lstStyle/>
          <a:p>
            <a:r>
              <a:rPr lang="es-ES_tradnl" smtClean="0">
                <a:solidFill>
                  <a:schemeClr val="tx1"/>
                </a:solidFill>
              </a:rPr>
              <a:t>Orientar y articular esfuerzos en materia de propiedad intelectual, definir las políticas en este rubro y delinear las estrategias y procedimientos que promuevan y den seguimiento a esta actividad al interior de la Red Universitaria, considerando los ámbitos, atribuciones y funciones correspondientes a cada instancia de la Administración General, a la vez que fomentando la creación y consolidación del programa de propiedad intelectual en los Centros Universitarios, en el Sistema de Universidad Virtual y en el Sistema de Educación Media Superior.</a:t>
            </a:r>
          </a:p>
          <a:p>
            <a:endParaRPr lang="es-ES_tradnl" smtClean="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Título 1"/>
          <p:cNvSpPr>
            <a:spLocks noGrp="1"/>
          </p:cNvSpPr>
          <p:nvPr>
            <p:ph type="title"/>
          </p:nvPr>
        </p:nvSpPr>
        <p:spPr/>
        <p:txBody>
          <a:bodyPr/>
          <a:lstStyle/>
          <a:p>
            <a:r>
              <a:rPr lang="es-ES" b="1" smtClean="0"/>
              <a:t>BASE LEGAL</a:t>
            </a:r>
            <a:r>
              <a:rPr lang="es-ES_tradnl" b="1" smtClean="0"/>
              <a:t/>
            </a:r>
            <a:br>
              <a:rPr lang="es-ES_tradnl" b="1" smtClean="0"/>
            </a:br>
            <a:endParaRPr lang="es-ES_tradnl" smtClean="0"/>
          </a:p>
        </p:txBody>
      </p:sp>
      <p:sp>
        <p:nvSpPr>
          <p:cNvPr id="3" name="Marcador de texto 2"/>
          <p:cNvSpPr>
            <a:spLocks noGrp="1"/>
          </p:cNvSpPr>
          <p:nvPr>
            <p:ph type="body" idx="1"/>
          </p:nvPr>
        </p:nvSpPr>
        <p:spPr>
          <a:xfrm>
            <a:off x="722313" y="2547938"/>
            <a:ext cx="7772400" cy="4081462"/>
          </a:xfrm>
        </p:spPr>
        <p:txBody>
          <a:bodyPr>
            <a:normAutofit fontScale="25000" lnSpcReduction="20000"/>
          </a:bodyPr>
          <a:lstStyle/>
          <a:p>
            <a:pPr fontAlgn="auto">
              <a:spcBef>
                <a:spcPts val="580"/>
              </a:spcBef>
              <a:spcAft>
                <a:spcPts val="0"/>
              </a:spcAft>
              <a:buFont typeface="Wingdings 2"/>
              <a:buNone/>
              <a:defRPr/>
            </a:pPr>
            <a:r>
              <a:rPr lang="es-ES_tradnl" sz="6400" b="1" dirty="0" smtClean="0">
                <a:solidFill>
                  <a:schemeClr val="tx1"/>
                </a:solidFill>
              </a:rPr>
              <a:t>Constitución Política de los Estados Unidos Mexicanos</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 28</a:t>
            </a:r>
          </a:p>
          <a:p>
            <a:pPr fontAlgn="auto">
              <a:spcBef>
                <a:spcPts val="580"/>
              </a:spcBef>
              <a:spcAft>
                <a:spcPts val="0"/>
              </a:spcAft>
              <a:buFont typeface="Wingdings 2"/>
              <a:buNone/>
              <a:defRPr/>
            </a:pPr>
            <a:r>
              <a:rPr lang="es-ES_tradnl" sz="6400" b="1" dirty="0" smtClean="0">
                <a:solidFill>
                  <a:schemeClr val="tx1"/>
                </a:solidFill>
              </a:rPr>
              <a:t>Ley Federal del Trabajo</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 163 fracción I; 1i y 1ii.</a:t>
            </a:r>
          </a:p>
          <a:p>
            <a:pPr fontAlgn="auto">
              <a:spcBef>
                <a:spcPts val="580"/>
              </a:spcBef>
              <a:spcAft>
                <a:spcPts val="0"/>
              </a:spcAft>
              <a:buFont typeface="Wingdings 2"/>
              <a:buNone/>
              <a:defRPr/>
            </a:pPr>
            <a:r>
              <a:rPr lang="es-ES_tradnl" sz="6400" dirty="0" smtClean="0">
                <a:solidFill>
                  <a:schemeClr val="tx1"/>
                </a:solidFill>
              </a:rPr>
              <a:t> </a:t>
            </a:r>
            <a:r>
              <a:rPr lang="es-ES_tradnl" sz="6400" b="1" dirty="0" smtClean="0">
                <a:solidFill>
                  <a:schemeClr val="tx1"/>
                </a:solidFill>
              </a:rPr>
              <a:t>Ley de Propiedad Industrial</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 14</a:t>
            </a:r>
          </a:p>
          <a:p>
            <a:pPr fontAlgn="auto">
              <a:spcBef>
                <a:spcPts val="580"/>
              </a:spcBef>
              <a:spcAft>
                <a:spcPts val="0"/>
              </a:spcAft>
              <a:buFont typeface="Wingdings 2"/>
              <a:buNone/>
              <a:defRPr/>
            </a:pPr>
            <a:r>
              <a:rPr lang="es-ES_tradnl" sz="6400" b="1" dirty="0" smtClean="0">
                <a:solidFill>
                  <a:schemeClr val="tx1"/>
                </a:solidFill>
              </a:rPr>
              <a:t>Ley Federal del Derecho de Autor</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Artículos  83, 83 bis y 84</a:t>
            </a:r>
          </a:p>
          <a:p>
            <a:pPr fontAlgn="auto">
              <a:spcBef>
                <a:spcPts val="580"/>
              </a:spcBef>
              <a:spcAft>
                <a:spcPts val="0"/>
              </a:spcAft>
              <a:buFont typeface="Wingdings 2"/>
              <a:buNone/>
              <a:defRPr/>
            </a:pPr>
            <a:r>
              <a:rPr lang="es-ES_tradnl" sz="6400" b="1" dirty="0" smtClean="0">
                <a:solidFill>
                  <a:schemeClr val="tx1"/>
                </a:solidFill>
              </a:rPr>
              <a:t>Ley Orgánica de la Universidad de Guadalajara</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Artículos 6 fracción I; 84 fracción II, VII</a:t>
            </a:r>
          </a:p>
          <a:p>
            <a:pPr fontAlgn="auto">
              <a:spcBef>
                <a:spcPts val="580"/>
              </a:spcBef>
              <a:spcAft>
                <a:spcPts val="0"/>
              </a:spcAft>
              <a:buFont typeface="Wingdings 2"/>
              <a:buNone/>
              <a:defRPr/>
            </a:pPr>
            <a:r>
              <a:rPr lang="es-ES_tradnl" sz="6400" b="1" dirty="0" smtClean="0">
                <a:solidFill>
                  <a:schemeClr val="tx1"/>
                </a:solidFill>
              </a:rPr>
              <a:t>Estatuto General de la Universidad de Guadalajara</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 39 fracción VI, XII; artículo 103 fracción I, y V</a:t>
            </a:r>
          </a:p>
          <a:p>
            <a:pPr fontAlgn="auto">
              <a:spcBef>
                <a:spcPts val="580"/>
              </a:spcBef>
              <a:spcAft>
                <a:spcPts val="0"/>
              </a:spcAft>
              <a:buFont typeface="Wingdings 2"/>
              <a:buNone/>
              <a:defRPr/>
            </a:pPr>
            <a:r>
              <a:rPr lang="es-ES_tradnl" sz="6400" b="1" dirty="0" smtClean="0">
                <a:solidFill>
                  <a:schemeClr val="tx1"/>
                </a:solidFill>
              </a:rPr>
              <a:t>Estatuto del Personal Académico (EPA)</a:t>
            </a:r>
            <a:endParaRPr lang="es-ES_tradnl" sz="6400" dirty="0" smtClean="0">
              <a:solidFill>
                <a:schemeClr val="tx1"/>
              </a:solidFill>
            </a:endParaRPr>
          </a:p>
          <a:p>
            <a:pPr fontAlgn="auto">
              <a:spcBef>
                <a:spcPts val="580"/>
              </a:spcBef>
              <a:spcAft>
                <a:spcPts val="0"/>
              </a:spcAft>
              <a:buFont typeface="Wingdings 2"/>
              <a:buNone/>
              <a:defRPr/>
            </a:pPr>
            <a:r>
              <a:rPr lang="es-ES_tradnl" sz="6400" dirty="0" smtClean="0">
                <a:solidFill>
                  <a:schemeClr val="tx1"/>
                </a:solidFill>
              </a:rPr>
              <a:t>Artículo 23 fracciones A y B. Artículo 36 fracción VIII. Artículo 37 fracción II, VIII, XVIII</a:t>
            </a:r>
          </a:p>
          <a:p>
            <a:pPr fontAlgn="auto">
              <a:spcBef>
                <a:spcPts val="580"/>
              </a:spcBef>
              <a:spcAft>
                <a:spcPts val="0"/>
              </a:spcAft>
              <a:buFont typeface="Wingdings 2"/>
              <a:buNone/>
              <a:defRPr/>
            </a:pPr>
            <a:r>
              <a:rPr lang="es-ES_tradnl" sz="6400" dirty="0" smtClean="0"/>
              <a:t> </a:t>
            </a:r>
          </a:p>
          <a:p>
            <a:pPr fontAlgn="auto">
              <a:spcBef>
                <a:spcPts val="580"/>
              </a:spcBef>
              <a:spcAft>
                <a:spcPts val="0"/>
              </a:spcAft>
              <a:buFont typeface="Wingdings 2"/>
              <a:buNone/>
              <a:defRPr/>
            </a:pPr>
            <a:endParaRPr lang="es-ES_tradnl" sz="6400" dirty="0" smtClean="0"/>
          </a:p>
          <a:p>
            <a:pPr fontAlgn="auto">
              <a:spcBef>
                <a:spcPts val="580"/>
              </a:spcBef>
              <a:spcAft>
                <a:spcPts val="0"/>
              </a:spcAft>
              <a:buFont typeface="Wingdings 2"/>
              <a:buNone/>
              <a:defRPr/>
            </a:pPr>
            <a:endParaRPr lang="es-ES_tradnl"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ítulo 1"/>
          <p:cNvSpPr>
            <a:spLocks noGrp="1"/>
          </p:cNvSpPr>
          <p:nvPr>
            <p:ph type="title"/>
          </p:nvPr>
        </p:nvSpPr>
        <p:spPr/>
        <p:txBody>
          <a:bodyPr/>
          <a:lstStyle/>
          <a:p>
            <a:r>
              <a:rPr lang="es-ES" b="1" smtClean="0"/>
              <a:t>BASE LEGAL</a:t>
            </a:r>
            <a:endParaRPr lang="es-ES_tradnl" smtClean="0"/>
          </a:p>
        </p:txBody>
      </p:sp>
      <p:sp>
        <p:nvSpPr>
          <p:cNvPr id="3" name="Marcador de texto 2"/>
          <p:cNvSpPr>
            <a:spLocks noGrp="1"/>
          </p:cNvSpPr>
          <p:nvPr>
            <p:ph type="body" idx="1"/>
          </p:nvPr>
        </p:nvSpPr>
        <p:spPr>
          <a:xfrm>
            <a:off x="722313" y="2547938"/>
            <a:ext cx="7772400" cy="4005262"/>
          </a:xfrm>
        </p:spPr>
        <p:txBody>
          <a:bodyPr>
            <a:normAutofit fontScale="70000" lnSpcReduction="20000"/>
          </a:bodyPr>
          <a:lstStyle/>
          <a:p>
            <a:pPr fontAlgn="auto">
              <a:spcBef>
                <a:spcPts val="580"/>
              </a:spcBef>
              <a:spcAft>
                <a:spcPts val="0"/>
              </a:spcAft>
              <a:buFont typeface="Wingdings 2"/>
              <a:buNone/>
              <a:defRPr/>
            </a:pPr>
            <a:r>
              <a:rPr lang="es-ES_tradnl" b="1" dirty="0" smtClean="0">
                <a:solidFill>
                  <a:schemeClr val="tx1"/>
                </a:solidFill>
              </a:rPr>
              <a:t>Reglamento Interno de la Administración General de la Universidad de Guadalajara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 14-G fracciones I, VI, VII, VIII,  IX, X y  XI; artículo 21 fracciones I, III y VI.</a:t>
            </a:r>
          </a:p>
          <a:p>
            <a:pPr fontAlgn="auto">
              <a:spcBef>
                <a:spcPts val="580"/>
              </a:spcBef>
              <a:spcAft>
                <a:spcPts val="0"/>
              </a:spcAft>
              <a:buFont typeface="Wingdings 2"/>
              <a:buNone/>
              <a:defRPr/>
            </a:pPr>
            <a:r>
              <a:rPr lang="es-ES_tradnl" dirty="0" smtClean="0">
                <a:solidFill>
                  <a:schemeClr val="tx1"/>
                </a:solidFill>
              </a:rPr>
              <a:t>Artículo 23 fracción I</a:t>
            </a:r>
          </a:p>
          <a:p>
            <a:pPr fontAlgn="auto">
              <a:spcBef>
                <a:spcPts val="580"/>
              </a:spcBef>
              <a:spcAft>
                <a:spcPts val="0"/>
              </a:spcAft>
              <a:buFont typeface="Wingdings 2"/>
              <a:buNone/>
              <a:defRPr/>
            </a:pPr>
            <a:r>
              <a:rPr lang="es-ES_tradnl" dirty="0" smtClean="0">
                <a:solidFill>
                  <a:schemeClr val="tx1"/>
                </a:solidFill>
              </a:rPr>
              <a:t> </a:t>
            </a:r>
            <a:r>
              <a:rPr lang="es-ES_tradnl" b="1" dirty="0" smtClean="0">
                <a:solidFill>
                  <a:schemeClr val="tx1"/>
                </a:solidFill>
              </a:rPr>
              <a:t>Reglamento de Ingreso, Promoción y Permanencia del Personal Académico  (RIPPA)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Artículos 22, 23 y 24</a:t>
            </a:r>
          </a:p>
          <a:p>
            <a:pPr fontAlgn="auto">
              <a:spcBef>
                <a:spcPts val="580"/>
              </a:spcBef>
              <a:spcAft>
                <a:spcPts val="0"/>
              </a:spcAft>
              <a:buFont typeface="Wingdings 2"/>
              <a:buNone/>
              <a:defRPr/>
            </a:pPr>
            <a:r>
              <a:rPr lang="es-ES_tradnl" dirty="0" smtClean="0">
                <a:solidFill>
                  <a:schemeClr val="tx1"/>
                </a:solidFill>
              </a:rPr>
              <a:t> </a:t>
            </a:r>
            <a:r>
              <a:rPr lang="es-ES_tradnl" b="1" dirty="0" smtClean="0">
                <a:solidFill>
                  <a:schemeClr val="tx1"/>
                </a:solidFill>
              </a:rPr>
              <a:t>Reglamento del Consejo Social de la Universidad de Guadalajara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 15 fracciones II, III, IV, V, VI</a:t>
            </a:r>
          </a:p>
          <a:p>
            <a:pPr fontAlgn="auto">
              <a:spcBef>
                <a:spcPts val="580"/>
              </a:spcBef>
              <a:spcAft>
                <a:spcPts val="0"/>
              </a:spcAft>
              <a:buFont typeface="Wingdings 2"/>
              <a:buNone/>
              <a:defRPr/>
            </a:pPr>
            <a:r>
              <a:rPr lang="es-ES_tradnl" dirty="0" smtClean="0">
                <a:solidFill>
                  <a:schemeClr val="tx1"/>
                </a:solidFill>
              </a:rPr>
              <a:t> </a:t>
            </a:r>
            <a:r>
              <a:rPr lang="es-ES_tradnl" b="1" dirty="0" smtClean="0">
                <a:solidFill>
                  <a:schemeClr val="tx1"/>
                </a:solidFill>
              </a:rPr>
              <a:t>Reglamento del Programa de Estímulos al Desempeño Docente</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Artículos 2 y 41</a:t>
            </a:r>
          </a:p>
          <a:p>
            <a:pPr fontAlgn="auto">
              <a:spcBef>
                <a:spcPts val="580"/>
              </a:spcBef>
              <a:spcAft>
                <a:spcPts val="0"/>
              </a:spcAft>
              <a:buFont typeface="Wingdings 2"/>
              <a:buNone/>
              <a:defRPr/>
            </a:pPr>
            <a:r>
              <a:rPr lang="es-ES_tradnl" dirty="0" smtClean="0">
                <a:solidFill>
                  <a:schemeClr val="tx1"/>
                </a:solidFill>
              </a:rPr>
              <a:t> </a:t>
            </a:r>
            <a:r>
              <a:rPr lang="es-ES_tradnl" b="1" dirty="0" smtClean="0">
                <a:solidFill>
                  <a:schemeClr val="tx1"/>
                </a:solidFill>
              </a:rPr>
              <a:t>Reglamento del Sistema de Fiscalización de la Universidad de Guadalajara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 2; artículo 3 fracciones: II y IX. Artículo 6. Artículo 48  fracción XXVI</a:t>
            </a:r>
            <a:endParaRPr lang="es-ES_tradnl"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Título 1"/>
          <p:cNvSpPr>
            <a:spLocks noGrp="1"/>
          </p:cNvSpPr>
          <p:nvPr>
            <p:ph type="title"/>
          </p:nvPr>
        </p:nvSpPr>
        <p:spPr/>
        <p:txBody>
          <a:bodyPr/>
          <a:lstStyle/>
          <a:p>
            <a:r>
              <a:rPr lang="es-ES" b="1" smtClean="0"/>
              <a:t>BASE LEGAL</a:t>
            </a:r>
            <a:endParaRPr lang="es-ES_tradnl" smtClean="0"/>
          </a:p>
        </p:txBody>
      </p:sp>
      <p:sp>
        <p:nvSpPr>
          <p:cNvPr id="3" name="Marcador de texto 2"/>
          <p:cNvSpPr>
            <a:spLocks noGrp="1"/>
          </p:cNvSpPr>
          <p:nvPr>
            <p:ph type="body" idx="1"/>
          </p:nvPr>
        </p:nvSpPr>
        <p:spPr>
          <a:xfrm>
            <a:off x="722313" y="2547938"/>
            <a:ext cx="7772400" cy="4157662"/>
          </a:xfrm>
        </p:spPr>
        <p:txBody>
          <a:bodyPr>
            <a:normAutofit fontScale="62500" lnSpcReduction="20000"/>
          </a:bodyPr>
          <a:lstStyle/>
          <a:p>
            <a:pPr fontAlgn="auto">
              <a:spcBef>
                <a:spcPts val="580"/>
              </a:spcBef>
              <a:spcAft>
                <a:spcPts val="0"/>
              </a:spcAft>
              <a:buFont typeface="Wingdings 2"/>
              <a:buNone/>
              <a:defRPr/>
            </a:pPr>
            <a:r>
              <a:rPr lang="es-ES_tradnl" b="1" dirty="0" smtClean="0">
                <a:solidFill>
                  <a:schemeClr val="tx1"/>
                </a:solidFill>
              </a:rPr>
              <a:t>Reglamento del Programa de Estímulos a la Productividad Académica de la Universidad de Guadalajara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Artículos 1 y 3</a:t>
            </a:r>
          </a:p>
          <a:p>
            <a:pPr fontAlgn="auto">
              <a:spcBef>
                <a:spcPts val="580"/>
              </a:spcBef>
              <a:spcAft>
                <a:spcPts val="0"/>
              </a:spcAft>
              <a:buFont typeface="Wingdings 2"/>
              <a:buNone/>
              <a:defRPr/>
            </a:pPr>
            <a:r>
              <a:rPr lang="es-ES_tradnl" dirty="0" smtClean="0">
                <a:solidFill>
                  <a:schemeClr val="tx1"/>
                </a:solidFill>
              </a:rPr>
              <a:t> </a:t>
            </a:r>
            <a:r>
              <a:rPr lang="es-ES_tradnl" b="1" dirty="0" smtClean="0">
                <a:solidFill>
                  <a:schemeClr val="tx1"/>
                </a:solidFill>
              </a:rPr>
              <a:t>Reglamento de Ingresos Extraordinarios de la Universidad de Guadalajara</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Artículos 1; 2 fracción IV; artículo 7; artículo 9 fracción I; artículo 12; artículo 13 fracciones I, II y III.  Y artículos 24, 25, 26 y 27.</a:t>
            </a:r>
          </a:p>
          <a:p>
            <a:pPr fontAlgn="auto">
              <a:spcBef>
                <a:spcPts val="580"/>
              </a:spcBef>
              <a:spcAft>
                <a:spcPts val="0"/>
              </a:spcAft>
              <a:buFont typeface="Wingdings 2"/>
              <a:buNone/>
              <a:defRPr/>
            </a:pPr>
            <a:r>
              <a:rPr lang="es-ES_tradnl" b="1" dirty="0" smtClean="0">
                <a:solidFill>
                  <a:schemeClr val="tx1"/>
                </a:solidFill>
              </a:rPr>
              <a:t>Contrato Colectivo de Trabajo del Sindicato de Trabajadores Académicos de la Universidad de Guadalajara 2006-2008</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Cláusula 44</a:t>
            </a:r>
          </a:p>
          <a:p>
            <a:pPr fontAlgn="auto">
              <a:spcBef>
                <a:spcPts val="580"/>
              </a:spcBef>
              <a:spcAft>
                <a:spcPts val="0"/>
              </a:spcAft>
              <a:buFont typeface="Wingdings 2"/>
              <a:buNone/>
              <a:defRPr/>
            </a:pPr>
            <a:r>
              <a:rPr lang="es-ES_tradnl" b="1" dirty="0" smtClean="0">
                <a:solidFill>
                  <a:schemeClr val="tx1"/>
                </a:solidFill>
              </a:rPr>
              <a:t>Dictamen </a:t>
            </a:r>
            <a:r>
              <a:rPr lang="es-ES_tradnl" b="1" dirty="0" err="1" smtClean="0">
                <a:solidFill>
                  <a:schemeClr val="tx1"/>
                </a:solidFill>
              </a:rPr>
              <a:t>Nº</a:t>
            </a:r>
            <a:r>
              <a:rPr lang="es-ES_tradnl" b="1" dirty="0" smtClean="0">
                <a:solidFill>
                  <a:schemeClr val="tx1"/>
                </a:solidFill>
              </a:rPr>
              <a:t> II/2005/288 Creación de la Coordinación de Vinculación y Servicio Social</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Artículo 98 fracciones VII; artículo 14-E fracciones I, II, III, y IV. Artículo 14-G fracciones I, IV, VI, VII, IX, X, y XI</a:t>
            </a:r>
          </a:p>
          <a:p>
            <a:pPr fontAlgn="auto">
              <a:spcBef>
                <a:spcPts val="580"/>
              </a:spcBef>
              <a:spcAft>
                <a:spcPts val="0"/>
              </a:spcAft>
              <a:buFont typeface="Wingdings 2"/>
              <a:buNone/>
              <a:defRPr/>
            </a:pPr>
            <a:r>
              <a:rPr lang="es-ES_tradnl" b="1" dirty="0" smtClean="0">
                <a:solidFill>
                  <a:schemeClr val="tx1"/>
                </a:solidFill>
              </a:rPr>
              <a:t>Acuerdo RG 155/2007</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Creación de un sistema Universitario de Innovación en Ciencia y Tecnología</a:t>
            </a:r>
          </a:p>
          <a:p>
            <a:pPr fontAlgn="auto">
              <a:spcBef>
                <a:spcPts val="580"/>
              </a:spcBef>
              <a:spcAft>
                <a:spcPts val="0"/>
              </a:spcAft>
              <a:buFont typeface="Wingdings 2"/>
              <a:buNone/>
              <a:defRPr/>
            </a:pPr>
            <a:r>
              <a:rPr lang="es-ES_tradnl" b="1" dirty="0" smtClean="0">
                <a:solidFill>
                  <a:schemeClr val="tx1"/>
                </a:solidFill>
              </a:rPr>
              <a:t>Dictamen II/2007/142 Reestructuración de la Oficina del Abogado General</a:t>
            </a:r>
            <a:endParaRPr lang="es-ES_tradnl" dirty="0" smtClean="0">
              <a:solidFill>
                <a:schemeClr val="tx1"/>
              </a:solidFill>
            </a:endParaRPr>
          </a:p>
          <a:p>
            <a:pPr fontAlgn="auto">
              <a:spcBef>
                <a:spcPts val="580"/>
              </a:spcBef>
              <a:spcAft>
                <a:spcPts val="0"/>
              </a:spcAft>
              <a:buFont typeface="Wingdings 2"/>
              <a:buNone/>
              <a:defRPr/>
            </a:pPr>
            <a:r>
              <a:rPr lang="es-ES_tradnl" dirty="0" smtClean="0">
                <a:solidFill>
                  <a:schemeClr val="tx1"/>
                </a:solidFill>
              </a:rPr>
              <a:t>Resolutivo Tercero fracción XV</a:t>
            </a:r>
          </a:p>
          <a:p>
            <a:pPr fontAlgn="auto">
              <a:spcBef>
                <a:spcPts val="580"/>
              </a:spcBef>
              <a:spcAft>
                <a:spcPts val="0"/>
              </a:spcAft>
              <a:buFont typeface="Wingdings 2"/>
              <a:buNone/>
              <a:defRPr/>
            </a:pPr>
            <a:endParaRPr lang="es-ES_tradnl" dirty="0" smtClean="0">
              <a:solidFill>
                <a:schemeClr val="tx1"/>
              </a:solidFill>
            </a:endParaRPr>
          </a:p>
          <a:p>
            <a:pPr fontAlgn="auto">
              <a:spcBef>
                <a:spcPts val="580"/>
              </a:spcBef>
              <a:spcAft>
                <a:spcPts val="0"/>
              </a:spcAft>
              <a:buFont typeface="Wingdings 2"/>
              <a:buNone/>
              <a:defRPr/>
            </a:pPr>
            <a:endParaRPr lang="es-ES_tradnl"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ítulo 1"/>
          <p:cNvSpPr>
            <a:spLocks noGrp="1"/>
          </p:cNvSpPr>
          <p:nvPr>
            <p:ph type="title"/>
          </p:nvPr>
        </p:nvSpPr>
        <p:spPr/>
        <p:txBody>
          <a:bodyPr/>
          <a:lstStyle/>
          <a:p>
            <a:r>
              <a:rPr lang="es-ES_tradnl" smtClean="0"/>
              <a:t>PROCESO FUNCIONAL</a:t>
            </a:r>
            <a:br>
              <a:rPr lang="es-ES_tradnl" smtClean="0"/>
            </a:br>
            <a:r>
              <a:rPr lang="es-ES_tradnl" smtClean="0"/>
              <a:t> </a:t>
            </a:r>
          </a:p>
        </p:txBody>
      </p:sp>
      <p:sp>
        <p:nvSpPr>
          <p:cNvPr id="3" name="Marcador de texto 2"/>
          <p:cNvSpPr>
            <a:spLocks noGrp="1"/>
          </p:cNvSpPr>
          <p:nvPr>
            <p:ph type="body" idx="1"/>
          </p:nvPr>
        </p:nvSpPr>
        <p:spPr>
          <a:xfrm>
            <a:off x="722313" y="2514600"/>
            <a:ext cx="7772400" cy="4343400"/>
          </a:xfrm>
        </p:spPr>
        <p:txBody>
          <a:bodyPr>
            <a:normAutofit fontScale="92500"/>
          </a:bodyPr>
          <a:lstStyle/>
          <a:p>
            <a:pPr fontAlgn="auto">
              <a:spcBef>
                <a:spcPts val="580"/>
              </a:spcBef>
              <a:spcAft>
                <a:spcPts val="0"/>
              </a:spcAft>
              <a:buFont typeface="Wingdings 2"/>
              <a:buNone/>
              <a:defRPr/>
            </a:pPr>
            <a:r>
              <a:rPr lang="es-ES_tradnl" dirty="0" smtClean="0">
                <a:solidFill>
                  <a:schemeClr val="tx1"/>
                </a:solidFill>
              </a:rPr>
              <a:t>Sistematizar y difundir los programas institucionales de innovación y transferencia tecnológica.</a:t>
            </a:r>
          </a:p>
          <a:p>
            <a:pPr fontAlgn="auto">
              <a:spcBef>
                <a:spcPts val="580"/>
              </a:spcBef>
              <a:spcAft>
                <a:spcPts val="0"/>
              </a:spcAft>
              <a:buFont typeface="Wingdings 2"/>
              <a:buNone/>
              <a:defRPr/>
            </a:pPr>
            <a:r>
              <a:rPr lang="es-ES_tradnl" dirty="0" smtClean="0">
                <a:solidFill>
                  <a:schemeClr val="tx1"/>
                </a:solidFill>
              </a:rPr>
              <a:t>Fomentar y fortalecer las acciones de vinculación interinstitucional en materia de innovación y transferencia tecnológica.</a:t>
            </a:r>
          </a:p>
          <a:p>
            <a:pPr fontAlgn="auto">
              <a:spcBef>
                <a:spcPts val="580"/>
              </a:spcBef>
              <a:spcAft>
                <a:spcPts val="0"/>
              </a:spcAft>
              <a:buFont typeface="Wingdings 2"/>
              <a:buNone/>
              <a:defRPr/>
            </a:pPr>
            <a:r>
              <a:rPr lang="es-ES_tradnl" dirty="0" smtClean="0">
                <a:solidFill>
                  <a:schemeClr val="tx1"/>
                </a:solidFill>
              </a:rPr>
              <a:t>Integrar y actualizar un banco general de información sobre los productos tecnológicos de la Universidad.</a:t>
            </a:r>
          </a:p>
          <a:p>
            <a:pPr fontAlgn="auto">
              <a:spcBef>
                <a:spcPts val="580"/>
              </a:spcBef>
              <a:spcAft>
                <a:spcPts val="0"/>
              </a:spcAft>
              <a:buFont typeface="Wingdings 2"/>
              <a:buNone/>
              <a:defRPr/>
            </a:pPr>
            <a:r>
              <a:rPr lang="es-ES_tradnl" dirty="0" smtClean="0">
                <a:solidFill>
                  <a:schemeClr val="tx1"/>
                </a:solidFill>
              </a:rPr>
              <a:t>Elaborar en coordinación con los centros universitarios programas para la promoción e invención tecnológica en la Institución.</a:t>
            </a:r>
          </a:p>
          <a:p>
            <a:pPr fontAlgn="auto">
              <a:spcBef>
                <a:spcPts val="580"/>
              </a:spcBef>
              <a:spcAft>
                <a:spcPts val="0"/>
              </a:spcAft>
              <a:buFont typeface="Wingdings 2"/>
              <a:buNone/>
              <a:defRPr/>
            </a:pPr>
            <a:r>
              <a:rPr lang="es-ES_tradnl" dirty="0" smtClean="0">
                <a:solidFill>
                  <a:schemeClr val="tx1"/>
                </a:solidFill>
              </a:rPr>
              <a:t>Participar en coordinación con los centros universitarios en los términos que marque la normatividad universitaria, en la aplicación de normas y políticas institucionales en materia de innovación tecnológica.</a:t>
            </a:r>
          </a:p>
          <a:p>
            <a:pPr fontAlgn="auto">
              <a:spcBef>
                <a:spcPts val="580"/>
              </a:spcBef>
              <a:spcAft>
                <a:spcPts val="0"/>
              </a:spcAft>
              <a:buFont typeface="Wingdings 2"/>
              <a:buNone/>
              <a:defRPr/>
            </a:pPr>
            <a:endParaRPr lang="es-ES_tradnl"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533400"/>
            <a:ext cx="7772400" cy="1781175"/>
          </a:xfrm>
        </p:spPr>
        <p:txBody>
          <a:bodyPr>
            <a:normAutofit fontScale="90000"/>
          </a:bodyPr>
          <a:lstStyle/>
          <a:p>
            <a:pPr fontAlgn="auto">
              <a:spcAft>
                <a:spcPts val="0"/>
              </a:spcAft>
              <a:defRPr/>
            </a:pPr>
            <a:r>
              <a:rPr lang="es-ES_tradnl" b="1" cap="small" dirty="0" smtClean="0"/>
              <a:t>Propuesta de Políticas institucionales</a:t>
            </a:r>
            <a:br>
              <a:rPr lang="es-ES_tradnl" b="1" cap="small" dirty="0" smtClean="0"/>
            </a:br>
            <a:r>
              <a:rPr lang="es-ES_tradnl" b="1" cap="small" dirty="0" smtClean="0"/>
              <a:t> 1. </a:t>
            </a:r>
            <a:r>
              <a:rPr lang="es-ES_tradnl" b="1" dirty="0" smtClean="0"/>
              <a:t>Académicas</a:t>
            </a:r>
            <a:r>
              <a:rPr lang="es-ES_tradnl" dirty="0" smtClean="0"/>
              <a:t/>
            </a:r>
            <a:br>
              <a:rPr lang="es-ES_tradnl" dirty="0" smtClean="0"/>
            </a:br>
            <a:r>
              <a:rPr lang="es-ES_tradnl" b="1" cap="small" dirty="0" smtClean="0"/>
              <a:t/>
            </a:r>
            <a:br>
              <a:rPr lang="es-ES_tradnl" b="1" cap="small" dirty="0" smtClean="0"/>
            </a:br>
            <a:endParaRPr lang="es-ES_tradnl" dirty="0"/>
          </a:p>
        </p:txBody>
      </p:sp>
      <p:sp>
        <p:nvSpPr>
          <p:cNvPr id="3" name="Marcador de texto 2"/>
          <p:cNvSpPr>
            <a:spLocks noGrp="1"/>
          </p:cNvSpPr>
          <p:nvPr>
            <p:ph type="body" idx="1"/>
          </p:nvPr>
        </p:nvSpPr>
        <p:spPr>
          <a:xfrm>
            <a:off x="457200" y="2547938"/>
            <a:ext cx="8458200" cy="4005262"/>
          </a:xfrm>
        </p:spPr>
        <p:txBody>
          <a:bodyPr>
            <a:normAutofit/>
          </a:bodyPr>
          <a:lstStyle/>
          <a:p>
            <a:pPr lvl="1">
              <a:lnSpc>
                <a:spcPct val="90000"/>
              </a:lnSpc>
            </a:pPr>
            <a:r>
              <a:rPr lang="es-ES_tradnl" sz="2400" dirty="0" smtClean="0">
                <a:solidFill>
                  <a:schemeClr val="tx1"/>
                </a:solidFill>
              </a:rPr>
              <a:t>1.1 Impulsar la investigación y desarrollo en materia de propiedad intelectual en la institución, así como de su consumo al interior y exterior de la Universidad de Guadalajara.</a:t>
            </a:r>
          </a:p>
          <a:p>
            <a:pPr lvl="1">
              <a:lnSpc>
                <a:spcPct val="90000"/>
              </a:lnSpc>
            </a:pPr>
            <a:endParaRPr lang="es-ES_tradnl" sz="2400" dirty="0" smtClean="0">
              <a:solidFill>
                <a:schemeClr val="tx1"/>
              </a:solidFill>
            </a:endParaRPr>
          </a:p>
          <a:p>
            <a:pPr>
              <a:lnSpc>
                <a:spcPct val="90000"/>
              </a:lnSpc>
            </a:pPr>
            <a:r>
              <a:rPr lang="es-ES_tradnl" dirty="0" smtClean="0">
                <a:solidFill>
                  <a:schemeClr val="tx1"/>
                </a:solidFill>
              </a:rPr>
              <a:t>      1.2 Conformar un comité científico-técnico-administrativo en la     	institución que evalúe la viabilidad de las investigaciones y 	desarrollo de patentes en materia de la propiedad 	industrial.</a:t>
            </a:r>
          </a:p>
          <a:p>
            <a:pPr lvl="1">
              <a:lnSpc>
                <a:spcPct val="90000"/>
              </a:lnSpc>
            </a:pPr>
            <a:endParaRPr lang="es-ES_tradnl" sz="2400" dirty="0" smtClean="0">
              <a:solidFill>
                <a:schemeClr val="tx1"/>
              </a:solidFill>
            </a:endParaRPr>
          </a:p>
          <a:p>
            <a:pPr lvl="1">
              <a:lnSpc>
                <a:spcPct val="90000"/>
              </a:lnSpc>
            </a:pPr>
            <a:r>
              <a:rPr lang="es-ES_tradnl" sz="2400" dirty="0" smtClean="0">
                <a:solidFill>
                  <a:schemeClr val="tx1"/>
                </a:solidFill>
              </a:rPr>
              <a:t>1.3 Impulsar la formación y capacitación en materia de propiedad intelectual entre estudiantes de todos los niveles educativos de la institución.</a:t>
            </a:r>
          </a:p>
          <a:p>
            <a:pPr>
              <a:lnSpc>
                <a:spcPct val="90000"/>
              </a:lnSpc>
            </a:pPr>
            <a:endParaRPr lang="es-ES_tradnl" dirty="0" smtClean="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457200"/>
            <a:ext cx="7772400" cy="1857375"/>
          </a:xfrm>
        </p:spPr>
        <p:txBody>
          <a:bodyPr>
            <a:normAutofit fontScale="90000"/>
          </a:bodyPr>
          <a:lstStyle/>
          <a:p>
            <a:pPr fontAlgn="auto">
              <a:spcAft>
                <a:spcPts val="0"/>
              </a:spcAft>
              <a:defRPr/>
            </a:pPr>
            <a:r>
              <a:rPr lang="es-ES_tradnl" b="1" cap="small" dirty="0" smtClean="0"/>
              <a:t>Propuesta de Políticas institucionales</a:t>
            </a:r>
            <a:br>
              <a:rPr lang="es-ES_tradnl" b="1" cap="small" dirty="0" smtClean="0"/>
            </a:br>
            <a:r>
              <a:rPr lang="es-ES_tradnl" b="1" dirty="0" smtClean="0"/>
              <a:t>2. Difusión</a:t>
            </a:r>
            <a:r>
              <a:rPr lang="es-ES_tradnl" dirty="0" smtClean="0"/>
              <a:t/>
            </a:r>
            <a:br>
              <a:rPr lang="es-ES_tradnl" dirty="0" smtClean="0"/>
            </a:br>
            <a:r>
              <a:rPr lang="es-ES_tradnl" b="1" cap="small" dirty="0" smtClean="0"/>
              <a:t/>
            </a:r>
            <a:br>
              <a:rPr lang="es-ES_tradnl" b="1" cap="small" dirty="0" smtClean="0"/>
            </a:br>
            <a:endParaRPr lang="es-ES_tradnl" dirty="0"/>
          </a:p>
        </p:txBody>
      </p:sp>
      <p:sp>
        <p:nvSpPr>
          <p:cNvPr id="20482" name="Marcador de texto 2"/>
          <p:cNvSpPr>
            <a:spLocks noGrp="1"/>
          </p:cNvSpPr>
          <p:nvPr>
            <p:ph type="body" idx="1"/>
          </p:nvPr>
        </p:nvSpPr>
        <p:spPr>
          <a:xfrm>
            <a:off x="228600" y="2547938"/>
            <a:ext cx="8686800" cy="4081462"/>
          </a:xfrm>
        </p:spPr>
        <p:txBody>
          <a:bodyPr/>
          <a:lstStyle/>
          <a:p>
            <a:r>
              <a:rPr lang="es-ES_tradnl" dirty="0" smtClean="0">
                <a:solidFill>
                  <a:schemeClr val="tx1"/>
                </a:solidFill>
              </a:rPr>
              <a:t>2.1  Gestionar y desarrollar una cultura de la propiedad intelectual entre</a:t>
            </a:r>
          </a:p>
          <a:p>
            <a:r>
              <a:rPr lang="es-ES_tradnl" dirty="0" smtClean="0">
                <a:solidFill>
                  <a:schemeClr val="tx1"/>
                </a:solidFill>
              </a:rPr>
              <a:t>         la comunidad de la Universidad de Guadalajara.</a:t>
            </a:r>
          </a:p>
          <a:p>
            <a:r>
              <a:rPr lang="es-ES_tradnl" dirty="0" smtClean="0">
                <a:solidFill>
                  <a:schemeClr val="tx1"/>
                </a:solidFill>
              </a:rPr>
              <a:t>2. 2 Desarrollar un código ético en la institución que establezca las prácticas y hábitos responsables para hacer uso licito de la propiedad  intelectual.  </a:t>
            </a:r>
          </a:p>
          <a:p>
            <a:r>
              <a:rPr lang="es-ES_tradnl" dirty="0" smtClean="0">
                <a:solidFill>
                  <a:schemeClr val="tx1"/>
                </a:solidFill>
              </a:rPr>
              <a:t>2.3  Difundir los procedimientos institucionales de las producciones académicas y los productos de investigación para obtener la protección en materia de propiedad industrial, derechos de autor y variedades vegetales.</a:t>
            </a:r>
          </a:p>
          <a:p>
            <a:r>
              <a:rPr lang="es-ES_tradnl" dirty="0" smtClean="0">
                <a:solidFill>
                  <a:schemeClr val="tx1"/>
                </a:solidFill>
              </a:rPr>
              <a:t>2.4  Informar y difundir los diferentes alcances de la protección de la propiedad intelectual.</a:t>
            </a:r>
          </a:p>
          <a:p>
            <a:endParaRPr lang="es-ES_tradnl"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722313" y="533400"/>
            <a:ext cx="7772400" cy="1781175"/>
          </a:xfrm>
        </p:spPr>
        <p:txBody>
          <a:bodyPr>
            <a:normAutofit fontScale="90000"/>
          </a:bodyPr>
          <a:lstStyle/>
          <a:p>
            <a:pPr fontAlgn="auto">
              <a:spcAft>
                <a:spcPts val="0"/>
              </a:spcAft>
              <a:defRPr/>
            </a:pPr>
            <a:r>
              <a:rPr lang="es-ES_tradnl" b="1" cap="small" dirty="0" smtClean="0"/>
              <a:t>Propuesta de Políticas institucionales</a:t>
            </a:r>
            <a:br>
              <a:rPr lang="es-ES_tradnl" b="1" cap="small" dirty="0" smtClean="0"/>
            </a:br>
            <a:r>
              <a:rPr lang="es-ES_tradnl" b="1" dirty="0" smtClean="0"/>
              <a:t>2. Difusión</a:t>
            </a:r>
            <a:br>
              <a:rPr lang="es-ES_tradnl" b="1" dirty="0" smtClean="0"/>
            </a:br>
            <a:r>
              <a:rPr lang="es-ES_tradnl" b="1" dirty="0" smtClean="0"/>
              <a:t/>
            </a:r>
            <a:br>
              <a:rPr lang="es-ES_tradnl" b="1" dirty="0" smtClean="0"/>
            </a:br>
            <a:endParaRPr lang="es-ES_tradnl" dirty="0"/>
          </a:p>
        </p:txBody>
      </p:sp>
      <p:sp>
        <p:nvSpPr>
          <p:cNvPr id="21506" name="Marcador de texto 2"/>
          <p:cNvSpPr>
            <a:spLocks noGrp="1"/>
          </p:cNvSpPr>
          <p:nvPr>
            <p:ph type="body" idx="1"/>
          </p:nvPr>
        </p:nvSpPr>
        <p:spPr>
          <a:xfrm>
            <a:off x="609600" y="2547938"/>
            <a:ext cx="8229600" cy="4081462"/>
          </a:xfrm>
        </p:spPr>
        <p:txBody>
          <a:bodyPr/>
          <a:lstStyle/>
          <a:p>
            <a:r>
              <a:rPr lang="es-ES_tradnl" dirty="0" smtClean="0">
                <a:solidFill>
                  <a:schemeClr val="tx1"/>
                </a:solidFill>
              </a:rPr>
              <a:t>2.5 Establecer rutas y mecanismos de información en las entidades </a:t>
            </a:r>
          </a:p>
          <a:p>
            <a:r>
              <a:rPr lang="es-ES_tradnl" dirty="0" smtClean="0">
                <a:solidFill>
                  <a:schemeClr val="tx1"/>
                </a:solidFill>
              </a:rPr>
              <a:t>       universitarias para asesorar acerca de los procedimientos</a:t>
            </a:r>
          </a:p>
          <a:p>
            <a:r>
              <a:rPr lang="es-ES_tradnl" dirty="0" smtClean="0">
                <a:solidFill>
                  <a:schemeClr val="tx1"/>
                </a:solidFill>
              </a:rPr>
              <a:t>       institucionales para la protección de la propiedad intelectual.</a:t>
            </a:r>
          </a:p>
          <a:p>
            <a:r>
              <a:rPr lang="es-ES_tradnl" dirty="0" smtClean="0">
                <a:solidFill>
                  <a:schemeClr val="tx1"/>
                </a:solidFill>
              </a:rPr>
              <a:t>2.6  Regular que previo a la difusión de creaciones e innovaciones </a:t>
            </a:r>
          </a:p>
          <a:p>
            <a:r>
              <a:rPr lang="es-ES_tradnl" dirty="0" smtClean="0">
                <a:solidFill>
                  <a:schemeClr val="tx1"/>
                </a:solidFill>
              </a:rPr>
              <a:t> tecnológicas universitarias, se tenga la información pertinente para        la protección de dichos productos.</a:t>
            </a:r>
          </a:p>
          <a:p>
            <a:r>
              <a:rPr lang="es-ES_tradnl" dirty="0" smtClean="0">
                <a:solidFill>
                  <a:schemeClr val="tx1"/>
                </a:solidFill>
              </a:rPr>
              <a:t>2.7  Promover la protección de la propiedad intelectual en todas las                                                      </a:t>
            </a:r>
          </a:p>
          <a:p>
            <a:r>
              <a:rPr lang="es-ES_tradnl" dirty="0" smtClean="0">
                <a:solidFill>
                  <a:schemeClr val="tx1"/>
                </a:solidFill>
              </a:rPr>
              <a:t>       dependencias de la Red Universitaria.</a:t>
            </a:r>
          </a:p>
          <a:p>
            <a:endParaRPr lang="es-ES_tradnl" dirty="0" smtClean="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Equidad.thmx</Template>
  <TotalTime>301</TotalTime>
  <Words>1567</Words>
  <Application>Microsoft Macintosh PowerPoint</Application>
  <PresentationFormat>Presentación en pantalla (4:3)</PresentationFormat>
  <Paragraphs>132</Paragraphs>
  <Slides>15</Slides>
  <Notes>0</Notes>
  <HiddenSlides>0</HiddenSlides>
  <MMClips>0</MMClips>
  <ScaleCrop>false</ScaleCrop>
  <HeadingPairs>
    <vt:vector size="4" baseType="variant">
      <vt:variant>
        <vt:lpstr>Plantilla de diseño</vt:lpstr>
      </vt:variant>
      <vt:variant>
        <vt:i4>1</vt:i4>
      </vt:variant>
      <vt:variant>
        <vt:lpstr>Títulos de diapositiva</vt:lpstr>
      </vt:variant>
      <vt:variant>
        <vt:i4>15</vt:i4>
      </vt:variant>
    </vt:vector>
  </HeadingPairs>
  <TitlesOfParts>
    <vt:vector size="16" baseType="lpstr">
      <vt:lpstr>Equidad</vt:lpstr>
      <vt:lpstr>PROPUESTA </vt:lpstr>
      <vt:lpstr>Impulsar y fortalecer la cultura de la  propiedad intelectual</vt:lpstr>
      <vt:lpstr>BASE LEGAL </vt:lpstr>
      <vt:lpstr>BASE LEGAL</vt:lpstr>
      <vt:lpstr>BASE LEGAL</vt:lpstr>
      <vt:lpstr>PROCESO FUNCIONAL  </vt:lpstr>
      <vt:lpstr>Propuesta de Políticas institucionales  1. Académicas  </vt:lpstr>
      <vt:lpstr>Propuesta de Políticas institucionales 2. Difusión  </vt:lpstr>
      <vt:lpstr>Propuesta de Políticas institucionales 2. Difusión  </vt:lpstr>
      <vt:lpstr>Propuesta de Políticas institucionales 3. Operación </vt:lpstr>
      <vt:lpstr>Propuesta de Políticas institucionales 3. Operación</vt:lpstr>
      <vt:lpstr>Propuesta de Políticas institucionales 3. Operación</vt:lpstr>
      <vt:lpstr>Propuesta de Políticas institucionales 4. Gestión  </vt:lpstr>
      <vt:lpstr>Propuesta de Políticas institucionales 5. Legales  </vt:lpstr>
      <vt:lpstr>ANEXOS</vt:lpstr>
    </vt:vector>
  </TitlesOfParts>
  <Company>Coordinación de Vinculación y Servicio Social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c:title>
  <dc:creator>Ana Rosa Castellano</dc:creator>
  <cp:lastModifiedBy>Ana Rosa Castellano</cp:lastModifiedBy>
  <cp:revision>73</cp:revision>
  <dcterms:created xsi:type="dcterms:W3CDTF">2009-07-09T00:37:04Z</dcterms:created>
  <dcterms:modified xsi:type="dcterms:W3CDTF">2009-07-09T00:40:45Z</dcterms:modified>
</cp:coreProperties>
</file>