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4" r:id="rId2"/>
    <p:sldId id="256" r:id="rId3"/>
    <p:sldId id="274" r:id="rId4"/>
    <p:sldId id="299" r:id="rId5"/>
    <p:sldId id="300" r:id="rId6"/>
    <p:sldId id="301" r:id="rId7"/>
    <p:sldId id="302" r:id="rId8"/>
    <p:sldId id="268" r:id="rId9"/>
    <p:sldId id="289" r:id="rId10"/>
    <p:sldId id="284" r:id="rId11"/>
    <p:sldId id="290" r:id="rId12"/>
    <p:sldId id="271" r:id="rId13"/>
    <p:sldId id="279" r:id="rId14"/>
    <p:sldId id="303" r:id="rId15"/>
    <p:sldId id="297" r:id="rId16"/>
    <p:sldId id="293" r:id="rId17"/>
    <p:sldId id="294" r:id="rId18"/>
    <p:sldId id="291" r:id="rId19"/>
    <p:sldId id="286" r:id="rId20"/>
    <p:sldId id="287" r:id="rId21"/>
    <p:sldId id="305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34" autoAdjust="0"/>
  </p:normalViewPr>
  <p:slideViewPr>
    <p:cSldViewPr>
      <p:cViewPr>
        <p:scale>
          <a:sx n="60" d="100"/>
          <a:sy n="60" d="100"/>
        </p:scale>
        <p:origin x="-116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C51AE-C533-4858-9CA8-E2A00F7AA3C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AB557-E5D0-4F1D-B218-D2103BEED344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B557-E5D0-4F1D-B218-D2103BEED344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381FA-9316-4D41-AD27-B78A71B2E2A4}" type="datetimeFigureOut">
              <a:rPr lang="es-MX" smtClean="0"/>
              <a:pPr/>
              <a:t>02/06/2008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4E560-9739-4409-BA7C-77E5C9D2B5CF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wm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6" name="5 Imagen" descr="Fond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" y="0"/>
            <a:ext cx="912024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1000100" y="1500174"/>
            <a:ext cx="7000924" cy="3429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noProof="0" dirty="0" smtClean="0"/>
              <a:t>SII</a:t>
            </a:r>
            <a:r>
              <a:rPr lang="es-MX" u="sng" noProof="0" dirty="0" smtClean="0"/>
              <a:t>A</a:t>
            </a:r>
            <a:r>
              <a:rPr lang="es-MX" noProof="0" dirty="0" smtClean="0"/>
              <a:t>U</a:t>
            </a:r>
            <a:endParaRPr lang="es-MX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1500166" y="2000240"/>
            <a:ext cx="1714512" cy="714380"/>
            <a:chOff x="571472" y="1428736"/>
            <a:chExt cx="1714512" cy="714380"/>
          </a:xfrm>
        </p:grpSpPr>
        <p:sp>
          <p:nvSpPr>
            <p:cNvPr id="27" name="Rounded Rectangle 2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42910" y="1500174"/>
              <a:ext cx="12377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Escolar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1500166" y="2857496"/>
            <a:ext cx="1714512" cy="714380"/>
            <a:chOff x="571472" y="2285992"/>
            <a:chExt cx="1714512" cy="714380"/>
          </a:xfrm>
        </p:grpSpPr>
        <p:sp>
          <p:nvSpPr>
            <p:cNvPr id="30" name="Rounded Rectangle 29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5676" y="2357430"/>
              <a:ext cx="6126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RH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33"/>
          <p:cNvGrpSpPr/>
          <p:nvPr/>
        </p:nvGrpSpPr>
        <p:grpSpPr>
          <a:xfrm>
            <a:off x="1500166" y="3714752"/>
            <a:ext cx="1714512" cy="714380"/>
            <a:chOff x="571472" y="3143248"/>
            <a:chExt cx="1714512" cy="714380"/>
          </a:xfrm>
        </p:grpSpPr>
        <p:sp>
          <p:nvSpPr>
            <p:cNvPr id="33" name="Rounded Rectangle 32"/>
            <p:cNvSpPr/>
            <p:nvPr/>
          </p:nvSpPr>
          <p:spPr>
            <a:xfrm>
              <a:off x="571472" y="3143248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71472" y="3214686"/>
              <a:ext cx="145931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Finanzas</a:t>
              </a:r>
              <a:endParaRPr lang="es-MX"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6" name="Group 31"/>
          <p:cNvGrpSpPr/>
          <p:nvPr/>
        </p:nvGrpSpPr>
        <p:grpSpPr>
          <a:xfrm>
            <a:off x="3571868" y="2000240"/>
            <a:ext cx="1714512" cy="714380"/>
            <a:chOff x="571472" y="1428736"/>
            <a:chExt cx="1714512" cy="714380"/>
          </a:xfrm>
        </p:grpSpPr>
        <p:sp>
          <p:nvSpPr>
            <p:cNvPr id="36" name="Rounded Rectangle 3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42910" y="1500174"/>
              <a:ext cx="73289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P3E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32"/>
          <p:cNvGrpSpPr/>
          <p:nvPr/>
        </p:nvGrpSpPr>
        <p:grpSpPr>
          <a:xfrm>
            <a:off x="3571868" y="2857496"/>
            <a:ext cx="1714512" cy="714380"/>
            <a:chOff x="571472" y="2285992"/>
            <a:chExt cx="1714512" cy="714380"/>
          </a:xfrm>
        </p:grpSpPr>
        <p:sp>
          <p:nvSpPr>
            <p:cNvPr id="39" name="Rounded Rectangle 38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55676" y="2357430"/>
              <a:ext cx="73289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PIFI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8" name="Group 33"/>
          <p:cNvGrpSpPr/>
          <p:nvPr/>
        </p:nvGrpSpPr>
        <p:grpSpPr>
          <a:xfrm>
            <a:off x="3571868" y="3714752"/>
            <a:ext cx="1714512" cy="714380"/>
            <a:chOff x="571472" y="3143248"/>
            <a:chExt cx="1714512" cy="714380"/>
          </a:xfrm>
        </p:grpSpPr>
        <p:sp>
          <p:nvSpPr>
            <p:cNvPr id="42" name="Rounded Rectangle 41"/>
            <p:cNvSpPr/>
            <p:nvPr/>
          </p:nvSpPr>
          <p:spPr>
            <a:xfrm>
              <a:off x="571472" y="3143248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1472" y="3214686"/>
              <a:ext cx="149284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Compra</a:t>
              </a:r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31"/>
          <p:cNvGrpSpPr/>
          <p:nvPr/>
        </p:nvGrpSpPr>
        <p:grpSpPr>
          <a:xfrm>
            <a:off x="5643570" y="2000240"/>
            <a:ext cx="1776961" cy="714380"/>
            <a:chOff x="571472" y="1428736"/>
            <a:chExt cx="1776961" cy="714380"/>
          </a:xfrm>
        </p:grpSpPr>
        <p:sp>
          <p:nvSpPr>
            <p:cNvPr id="63" name="Rounded Rectangle 62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71472" y="1571612"/>
              <a:ext cx="177696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Infraestructura</a:t>
              </a:r>
              <a:endParaRPr lang="es-MX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32"/>
          <p:cNvGrpSpPr/>
          <p:nvPr/>
        </p:nvGrpSpPr>
        <p:grpSpPr>
          <a:xfrm>
            <a:off x="5643570" y="2857496"/>
            <a:ext cx="1714512" cy="714380"/>
            <a:chOff x="571472" y="2285992"/>
            <a:chExt cx="1714512" cy="714380"/>
          </a:xfrm>
        </p:grpSpPr>
        <p:sp>
          <p:nvSpPr>
            <p:cNvPr id="66" name="Rounded Rectangle 65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55676" y="2357430"/>
              <a:ext cx="129234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Calidad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32"/>
          <p:cNvGrpSpPr/>
          <p:nvPr/>
        </p:nvGrpSpPr>
        <p:grpSpPr>
          <a:xfrm>
            <a:off x="5643570" y="3617900"/>
            <a:ext cx="1823896" cy="954107"/>
            <a:chOff x="571472" y="2189141"/>
            <a:chExt cx="1724674" cy="829840"/>
          </a:xfrm>
        </p:grpSpPr>
        <p:sp>
          <p:nvSpPr>
            <p:cNvPr id="45" name="Rounded Rectangle 44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71472" y="2189141"/>
              <a:ext cx="1724674" cy="8298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Modulo</a:t>
              </a:r>
            </a:p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</a:t>
              </a:r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cadémico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47" name="Title 1"/>
          <p:cNvSpPr txBox="1">
            <a:spLocks/>
          </p:cNvSpPr>
          <p:nvPr/>
        </p:nvSpPr>
        <p:spPr>
          <a:xfrm>
            <a:off x="628680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SIIA</a:t>
            </a:r>
            <a:r>
              <a:rPr kumimoji="0" lang="es-MX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s-MX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</a:t>
            </a: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28596" y="50006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s-MX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Sistema Integral de Información </a:t>
            </a:r>
            <a:r>
              <a:rPr lang="es-MX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cadémica </a:t>
            </a:r>
            <a:r>
              <a:rPr kumimoji="0" lang="es-MX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Administrativa Universitaria</a:t>
            </a:r>
            <a:endParaRPr kumimoji="0" lang="es-MX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ounded Rectangle 66"/>
          <p:cNvSpPr/>
          <p:nvPr/>
        </p:nvSpPr>
        <p:spPr>
          <a:xfrm>
            <a:off x="714348" y="1285860"/>
            <a:ext cx="7572428" cy="48577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Group 65"/>
          <p:cNvGrpSpPr/>
          <p:nvPr/>
        </p:nvGrpSpPr>
        <p:grpSpPr>
          <a:xfrm>
            <a:off x="928662" y="1500174"/>
            <a:ext cx="6939670" cy="4244682"/>
            <a:chOff x="785786" y="1500174"/>
            <a:chExt cx="6939670" cy="4244682"/>
          </a:xfrm>
        </p:grpSpPr>
        <p:grpSp>
          <p:nvGrpSpPr>
            <p:cNvPr id="3" name="Group 31"/>
            <p:cNvGrpSpPr/>
            <p:nvPr/>
          </p:nvGrpSpPr>
          <p:grpSpPr>
            <a:xfrm>
              <a:off x="2071670" y="1500174"/>
              <a:ext cx="1735612" cy="714380"/>
              <a:chOff x="878324" y="1571612"/>
              <a:chExt cx="1735612" cy="714380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878324" y="157161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949762" y="1643050"/>
                <a:ext cx="1664174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Biblioteca</a:t>
                </a:r>
                <a:endParaRPr lang="es-MX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Group 33"/>
            <p:cNvGrpSpPr/>
            <p:nvPr/>
          </p:nvGrpSpPr>
          <p:grpSpPr>
            <a:xfrm>
              <a:off x="785786" y="3643314"/>
              <a:ext cx="2143140" cy="714380"/>
              <a:chOff x="571472" y="3143248"/>
              <a:chExt cx="2143140" cy="714380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571472" y="3143248"/>
                <a:ext cx="2143140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57224" y="3214686"/>
                <a:ext cx="1622560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My Space</a:t>
                </a:r>
                <a:endParaRPr lang="en-US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" name="Group 62"/>
            <p:cNvGrpSpPr/>
            <p:nvPr/>
          </p:nvGrpSpPr>
          <p:grpSpPr>
            <a:xfrm>
              <a:off x="3286116" y="2357430"/>
              <a:ext cx="2286016" cy="2286016"/>
              <a:chOff x="3357554" y="2000240"/>
              <a:chExt cx="2286016" cy="2286016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3357554" y="2000240"/>
                <a:ext cx="2286016" cy="2286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40" name="Picture 4" descr="C:\Users\Edmundo\AppData\Local\Microsoft\Windows\Temporary Internet Files\Content.IE5\UI1XBVSY\MCj04326570000[1]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71934" y="2714620"/>
                <a:ext cx="1000132" cy="1000132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42"/>
            <p:cNvGrpSpPr/>
            <p:nvPr/>
          </p:nvGrpSpPr>
          <p:grpSpPr>
            <a:xfrm>
              <a:off x="5072066" y="1500174"/>
              <a:ext cx="1714512" cy="714380"/>
              <a:chOff x="285720" y="1571612"/>
              <a:chExt cx="1714512" cy="714380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285720" y="157161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0034" y="1643050"/>
                <a:ext cx="127163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Cultura</a:t>
                </a:r>
                <a:endParaRPr lang="es-MX" sz="2800" b="1" cap="none" spc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" name="Group 45"/>
            <p:cNvGrpSpPr/>
            <p:nvPr/>
          </p:nvGrpSpPr>
          <p:grpSpPr>
            <a:xfrm>
              <a:off x="5929322" y="2643182"/>
              <a:ext cx="1714512" cy="714380"/>
              <a:chOff x="285720" y="2285992"/>
              <a:chExt cx="1714512" cy="71438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285720" y="228599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57158" y="2357430"/>
                <a:ext cx="1533818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Cafeteria</a:t>
                </a:r>
                <a:endParaRPr lang="en-US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Group 48"/>
            <p:cNvGrpSpPr/>
            <p:nvPr/>
          </p:nvGrpSpPr>
          <p:grpSpPr>
            <a:xfrm>
              <a:off x="5929322" y="3643314"/>
              <a:ext cx="1796134" cy="714380"/>
              <a:chOff x="285720" y="3143248"/>
              <a:chExt cx="1796134" cy="714380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285720" y="3143248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85720" y="3214686"/>
                <a:ext cx="1796134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Mis Cursos</a:t>
                </a:r>
                <a:endParaRPr lang="es-MX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" name="Group 60"/>
            <p:cNvGrpSpPr/>
            <p:nvPr/>
          </p:nvGrpSpPr>
          <p:grpSpPr>
            <a:xfrm>
              <a:off x="4857752" y="4929198"/>
              <a:ext cx="1714512" cy="714380"/>
              <a:chOff x="4143372" y="4429132"/>
              <a:chExt cx="1714512" cy="714380"/>
            </a:xfrm>
          </p:grpSpPr>
          <p:sp>
            <p:nvSpPr>
              <p:cNvPr id="53" name="Rounded Rectangle 52"/>
              <p:cNvSpPr/>
              <p:nvPr/>
            </p:nvSpPr>
            <p:spPr>
              <a:xfrm>
                <a:off x="4143372" y="442913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495291" y="4500570"/>
                <a:ext cx="1005403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Email</a:t>
                </a:r>
              </a:p>
            </p:txBody>
          </p:sp>
        </p:grpSp>
        <p:sp>
          <p:nvSpPr>
            <p:cNvPr id="56" name="Rounded Rectangle 55"/>
            <p:cNvSpPr/>
            <p:nvPr/>
          </p:nvSpPr>
          <p:spPr>
            <a:xfrm>
              <a:off x="1071538" y="250030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0" name="Group 57"/>
            <p:cNvGrpSpPr/>
            <p:nvPr/>
          </p:nvGrpSpPr>
          <p:grpSpPr>
            <a:xfrm>
              <a:off x="2357422" y="4786321"/>
              <a:ext cx="1714512" cy="958535"/>
              <a:chOff x="1428728" y="3038652"/>
              <a:chExt cx="1714512" cy="884928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1428728" y="3104602"/>
                <a:ext cx="1714512" cy="81897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428728" y="3038652"/>
                <a:ext cx="1580817" cy="88084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Tutor</a:t>
                </a:r>
              </a:p>
              <a:p>
                <a:pPr algn="ctr"/>
                <a:r>
                  <a:rPr lang="es-MX" sz="28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Virtual</a:t>
                </a:r>
                <a:endPara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noProof="0" dirty="0" smtClean="0"/>
              <a:t>Infraestructura Virtual Fase 1</a:t>
            </a:r>
            <a:endParaRPr lang="es-MX" noProof="0" dirty="0"/>
          </a:p>
        </p:txBody>
      </p:sp>
      <p:sp>
        <p:nvSpPr>
          <p:cNvPr id="35" name="Rectangle 34"/>
          <p:cNvSpPr/>
          <p:nvPr/>
        </p:nvSpPr>
        <p:spPr>
          <a:xfrm>
            <a:off x="1428728" y="2571744"/>
            <a:ext cx="12840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Amigos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1000100" y="1643050"/>
            <a:ext cx="7000924" cy="3429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Cursos</a:t>
            </a:r>
            <a:endParaRPr lang="es-MX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1500166" y="2143116"/>
            <a:ext cx="1714512" cy="714380"/>
            <a:chOff x="571472" y="1428736"/>
            <a:chExt cx="1714512" cy="714380"/>
          </a:xfrm>
        </p:grpSpPr>
        <p:sp>
          <p:nvSpPr>
            <p:cNvPr id="27" name="Rounded Rectangle 2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00166" y="3000372"/>
            <a:ext cx="1714512" cy="714380"/>
            <a:chOff x="571472" y="1428736"/>
            <a:chExt cx="1714512" cy="714380"/>
          </a:xfrm>
        </p:grpSpPr>
        <p:sp>
          <p:nvSpPr>
            <p:cNvPr id="44" name="Rounded Rectangle 43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6" name="Group 31"/>
          <p:cNvGrpSpPr/>
          <p:nvPr/>
        </p:nvGrpSpPr>
        <p:grpSpPr>
          <a:xfrm>
            <a:off x="1500166" y="3857628"/>
            <a:ext cx="1714512" cy="714380"/>
            <a:chOff x="571472" y="1428736"/>
            <a:chExt cx="1714512" cy="714380"/>
          </a:xfrm>
        </p:grpSpPr>
        <p:sp>
          <p:nvSpPr>
            <p:cNvPr id="47" name="Rounded Rectangle 4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9" name="Group 31"/>
          <p:cNvGrpSpPr/>
          <p:nvPr/>
        </p:nvGrpSpPr>
        <p:grpSpPr>
          <a:xfrm>
            <a:off x="3571868" y="2143116"/>
            <a:ext cx="1714512" cy="714380"/>
            <a:chOff x="571472" y="1428736"/>
            <a:chExt cx="1714512" cy="714380"/>
          </a:xfrm>
        </p:grpSpPr>
        <p:sp>
          <p:nvSpPr>
            <p:cNvPr id="50" name="Rounded Rectangle 49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2" name="Group 31"/>
          <p:cNvGrpSpPr/>
          <p:nvPr/>
        </p:nvGrpSpPr>
        <p:grpSpPr>
          <a:xfrm>
            <a:off x="3571868" y="3000372"/>
            <a:ext cx="1714512" cy="714380"/>
            <a:chOff x="571472" y="1428736"/>
            <a:chExt cx="1714512" cy="714380"/>
          </a:xfrm>
        </p:grpSpPr>
        <p:sp>
          <p:nvSpPr>
            <p:cNvPr id="53" name="Rounded Rectangle 52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5" name="Group 31"/>
          <p:cNvGrpSpPr/>
          <p:nvPr/>
        </p:nvGrpSpPr>
        <p:grpSpPr>
          <a:xfrm>
            <a:off x="3571868" y="3857628"/>
            <a:ext cx="1714512" cy="714380"/>
            <a:chOff x="571472" y="1428736"/>
            <a:chExt cx="1714512" cy="714380"/>
          </a:xfrm>
        </p:grpSpPr>
        <p:sp>
          <p:nvSpPr>
            <p:cNvPr id="56" name="Rounded Rectangle 5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8" name="Group 31"/>
          <p:cNvGrpSpPr/>
          <p:nvPr/>
        </p:nvGrpSpPr>
        <p:grpSpPr>
          <a:xfrm>
            <a:off x="5500694" y="2143116"/>
            <a:ext cx="1714512" cy="714380"/>
            <a:chOff x="571472" y="1428736"/>
            <a:chExt cx="1714512" cy="714380"/>
          </a:xfrm>
        </p:grpSpPr>
        <p:sp>
          <p:nvSpPr>
            <p:cNvPr id="59" name="Rounded Rectangle 5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61" name="Group 31"/>
          <p:cNvGrpSpPr/>
          <p:nvPr/>
        </p:nvGrpSpPr>
        <p:grpSpPr>
          <a:xfrm>
            <a:off x="5500694" y="3000372"/>
            <a:ext cx="1714512" cy="714380"/>
            <a:chOff x="571472" y="1428736"/>
            <a:chExt cx="1714512" cy="714380"/>
          </a:xfrm>
        </p:grpSpPr>
        <p:sp>
          <p:nvSpPr>
            <p:cNvPr id="62" name="Rounded Rectangle 61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00100" y="1500174"/>
              <a:ext cx="81464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CRN</a:t>
            </a:r>
            <a:endParaRPr lang="es-MX" noProof="0" dirty="0"/>
          </a:p>
        </p:txBody>
      </p:sp>
      <p:sp>
        <p:nvSpPr>
          <p:cNvPr id="32" name="Rounded Rectangle 31"/>
          <p:cNvSpPr/>
          <p:nvPr/>
        </p:nvSpPr>
        <p:spPr>
          <a:xfrm>
            <a:off x="928662" y="1643050"/>
            <a:ext cx="7000924" cy="3429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4" name="Group 31"/>
          <p:cNvGrpSpPr/>
          <p:nvPr/>
        </p:nvGrpSpPr>
        <p:grpSpPr>
          <a:xfrm>
            <a:off x="1428728" y="2143116"/>
            <a:ext cx="1714512" cy="714380"/>
            <a:chOff x="571472" y="1428736"/>
            <a:chExt cx="1714512" cy="714380"/>
          </a:xfrm>
        </p:grpSpPr>
        <p:sp>
          <p:nvSpPr>
            <p:cNvPr id="45" name="Rounded Rectangle 44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42910" y="1500174"/>
              <a:ext cx="138897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Detalles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47" name="Rounded Rectangle 46"/>
          <p:cNvSpPr/>
          <p:nvPr/>
        </p:nvSpPr>
        <p:spPr>
          <a:xfrm>
            <a:off x="1428728" y="3000372"/>
            <a:ext cx="171451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8" name="Group 33"/>
          <p:cNvGrpSpPr/>
          <p:nvPr/>
        </p:nvGrpSpPr>
        <p:grpSpPr>
          <a:xfrm>
            <a:off x="1428728" y="3857628"/>
            <a:ext cx="1714512" cy="714380"/>
            <a:chOff x="571472" y="3143248"/>
            <a:chExt cx="1714512" cy="714380"/>
          </a:xfrm>
        </p:grpSpPr>
        <p:sp>
          <p:nvSpPr>
            <p:cNvPr id="49" name="Rounded Rectangle 48"/>
            <p:cNvSpPr/>
            <p:nvPr/>
          </p:nvSpPr>
          <p:spPr>
            <a:xfrm>
              <a:off x="571472" y="3143248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28662" y="3214686"/>
              <a:ext cx="90948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Ligas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1" name="Group 31"/>
          <p:cNvGrpSpPr/>
          <p:nvPr/>
        </p:nvGrpSpPr>
        <p:grpSpPr>
          <a:xfrm>
            <a:off x="3452032" y="2143116"/>
            <a:ext cx="1834348" cy="737534"/>
            <a:chOff x="523074" y="1428736"/>
            <a:chExt cx="1834348" cy="737534"/>
          </a:xfrm>
        </p:grpSpPr>
        <p:sp>
          <p:nvSpPr>
            <p:cNvPr id="52" name="Rounded Rectangle 51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3074" y="1643050"/>
              <a:ext cx="183434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Plataforma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4" name="Group 32"/>
          <p:cNvGrpSpPr/>
          <p:nvPr/>
        </p:nvGrpSpPr>
        <p:grpSpPr>
          <a:xfrm>
            <a:off x="3500430" y="3000372"/>
            <a:ext cx="1714512" cy="714380"/>
            <a:chOff x="571472" y="2285992"/>
            <a:chExt cx="1714512" cy="714380"/>
          </a:xfrm>
        </p:grpSpPr>
        <p:sp>
          <p:nvSpPr>
            <p:cNvPr id="55" name="Rounded Rectangle 54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42910" y="2357430"/>
              <a:ext cx="1635940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Mis Docs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7" name="Group 33"/>
          <p:cNvGrpSpPr/>
          <p:nvPr/>
        </p:nvGrpSpPr>
        <p:grpSpPr>
          <a:xfrm>
            <a:off x="3500430" y="3857628"/>
            <a:ext cx="1714512" cy="714380"/>
            <a:chOff x="571472" y="3143248"/>
            <a:chExt cx="1714512" cy="714380"/>
          </a:xfrm>
        </p:grpSpPr>
        <p:sp>
          <p:nvSpPr>
            <p:cNvPr id="58" name="Rounded Rectangle 57"/>
            <p:cNvSpPr/>
            <p:nvPr/>
          </p:nvSpPr>
          <p:spPr>
            <a:xfrm>
              <a:off x="571472" y="3143248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000100" y="3214686"/>
              <a:ext cx="83708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Blog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60" name="Rounded Rectangle 59"/>
          <p:cNvSpPr/>
          <p:nvPr/>
        </p:nvSpPr>
        <p:spPr>
          <a:xfrm>
            <a:off x="5572132" y="2143116"/>
            <a:ext cx="171451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" name="Picture 2" descr="C:\Users\Edmundo\AppData\Local\Microsoft\Windows\Temporary Internet Files\Content.IE5\DMBM5IHZ\MCj043159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6408" y="1714488"/>
            <a:ext cx="914286" cy="914286"/>
          </a:xfrm>
          <a:prstGeom prst="rect">
            <a:avLst/>
          </a:prstGeom>
          <a:noFill/>
        </p:spPr>
      </p:pic>
      <p:grpSp>
        <p:nvGrpSpPr>
          <p:cNvPr id="62" name="Group 32"/>
          <p:cNvGrpSpPr/>
          <p:nvPr/>
        </p:nvGrpSpPr>
        <p:grpSpPr>
          <a:xfrm>
            <a:off x="5572132" y="3000372"/>
            <a:ext cx="1714512" cy="714380"/>
            <a:chOff x="571472" y="2285992"/>
            <a:chExt cx="1714512" cy="714380"/>
          </a:xfrm>
        </p:grpSpPr>
        <p:sp>
          <p:nvSpPr>
            <p:cNvPr id="64" name="Rounded Rectangle 63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57224" y="2357430"/>
              <a:ext cx="113928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Tareas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68" name="Rectangle 67"/>
          <p:cNvSpPr/>
          <p:nvPr/>
        </p:nvSpPr>
        <p:spPr>
          <a:xfrm>
            <a:off x="5572132" y="2097937"/>
            <a:ext cx="17145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</a:t>
            </a:r>
          </a:p>
          <a:p>
            <a:pPr algn="ctr"/>
            <a:r>
              <a:rPr lang="es-MX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Calendario</a:t>
            </a:r>
            <a:endParaRPr lang="es-MX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69" name="Group 33"/>
          <p:cNvGrpSpPr/>
          <p:nvPr/>
        </p:nvGrpSpPr>
        <p:grpSpPr>
          <a:xfrm>
            <a:off x="5572132" y="3857628"/>
            <a:ext cx="1735220" cy="714380"/>
            <a:chOff x="571472" y="3143248"/>
            <a:chExt cx="1735220" cy="714380"/>
          </a:xfrm>
        </p:grpSpPr>
        <p:sp>
          <p:nvSpPr>
            <p:cNvPr id="70" name="Rounded Rectangle 69"/>
            <p:cNvSpPr/>
            <p:nvPr/>
          </p:nvSpPr>
          <p:spPr>
            <a:xfrm>
              <a:off x="571472" y="3143248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71472" y="3214686"/>
              <a:ext cx="173522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crn@listas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73" name="Rectangle 72"/>
          <p:cNvSpPr/>
          <p:nvPr/>
        </p:nvSpPr>
        <p:spPr>
          <a:xfrm>
            <a:off x="1714480" y="3071810"/>
            <a:ext cx="10021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Wikis</a:t>
            </a:r>
            <a:endParaRPr lang="es-MX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000240"/>
            <a:ext cx="785666" cy="785666"/>
          </a:xfrm>
          <a:prstGeom prst="rect">
            <a:avLst/>
          </a:prstGeom>
          <a:noFill/>
        </p:spPr>
      </p:pic>
      <p:pic>
        <p:nvPicPr>
          <p:cNvPr id="122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071678"/>
            <a:ext cx="785666" cy="785666"/>
          </a:xfrm>
          <a:prstGeom prst="rect">
            <a:avLst/>
          </a:prstGeom>
          <a:noFill/>
        </p:spPr>
      </p:pic>
      <p:pic>
        <p:nvPicPr>
          <p:cNvPr id="121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785666" cy="7856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noProof="0" dirty="0" smtClean="0"/>
              <a:t>Proyecto Fase 2</a:t>
            </a:r>
            <a:endParaRPr lang="es-MX" noProof="0" dirty="0"/>
          </a:p>
        </p:txBody>
      </p:sp>
      <p:pic>
        <p:nvPicPr>
          <p:cNvPr id="2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3357562"/>
            <a:ext cx="571504" cy="571504"/>
          </a:xfrm>
          <a:prstGeom prst="rect">
            <a:avLst/>
          </a:prstGeom>
          <a:noFill/>
        </p:spPr>
      </p:pic>
      <p:pic>
        <p:nvPicPr>
          <p:cNvPr id="2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357562"/>
            <a:ext cx="571504" cy="571504"/>
          </a:xfrm>
          <a:prstGeom prst="rect">
            <a:avLst/>
          </a:prstGeom>
          <a:noFill/>
        </p:spPr>
      </p:pic>
      <p:pic>
        <p:nvPicPr>
          <p:cNvPr id="3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357562"/>
            <a:ext cx="571504" cy="571504"/>
          </a:xfrm>
          <a:prstGeom prst="rect">
            <a:avLst/>
          </a:prstGeom>
          <a:noFill/>
        </p:spPr>
      </p:pic>
      <p:pic>
        <p:nvPicPr>
          <p:cNvPr id="23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285992"/>
            <a:ext cx="1071570" cy="952918"/>
          </a:xfrm>
          <a:prstGeom prst="rect">
            <a:avLst/>
          </a:prstGeom>
          <a:noFill/>
        </p:spPr>
      </p:pic>
      <p:pic>
        <p:nvPicPr>
          <p:cNvPr id="4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74" y="3357562"/>
            <a:ext cx="571504" cy="571504"/>
          </a:xfrm>
          <a:prstGeom prst="rect">
            <a:avLst/>
          </a:prstGeom>
          <a:noFill/>
        </p:spPr>
      </p:pic>
      <p:pic>
        <p:nvPicPr>
          <p:cNvPr id="4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22" y="3357562"/>
            <a:ext cx="571504" cy="571504"/>
          </a:xfrm>
          <a:prstGeom prst="rect">
            <a:avLst/>
          </a:prstGeom>
          <a:noFill/>
        </p:spPr>
      </p:pic>
      <p:pic>
        <p:nvPicPr>
          <p:cNvPr id="4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70" y="3357562"/>
            <a:ext cx="571504" cy="571504"/>
          </a:xfrm>
          <a:prstGeom prst="rect">
            <a:avLst/>
          </a:prstGeom>
          <a:noFill/>
        </p:spPr>
      </p:pic>
      <p:pic>
        <p:nvPicPr>
          <p:cNvPr id="46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70" y="2285992"/>
            <a:ext cx="1071570" cy="952918"/>
          </a:xfrm>
          <a:prstGeom prst="rect">
            <a:avLst/>
          </a:prstGeom>
          <a:noFill/>
        </p:spPr>
      </p:pic>
      <p:pic>
        <p:nvPicPr>
          <p:cNvPr id="5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80" y="3357562"/>
            <a:ext cx="571504" cy="571504"/>
          </a:xfrm>
          <a:prstGeom prst="rect">
            <a:avLst/>
          </a:prstGeom>
          <a:noFill/>
        </p:spPr>
      </p:pic>
      <p:pic>
        <p:nvPicPr>
          <p:cNvPr id="5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28" y="3357562"/>
            <a:ext cx="571504" cy="571504"/>
          </a:xfrm>
          <a:prstGeom prst="rect">
            <a:avLst/>
          </a:prstGeom>
          <a:noFill/>
        </p:spPr>
      </p:pic>
      <p:pic>
        <p:nvPicPr>
          <p:cNvPr id="5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76" y="3357562"/>
            <a:ext cx="571504" cy="571504"/>
          </a:xfrm>
          <a:prstGeom prst="rect">
            <a:avLst/>
          </a:prstGeom>
          <a:noFill/>
        </p:spPr>
      </p:pic>
      <p:pic>
        <p:nvPicPr>
          <p:cNvPr id="54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76" y="2285992"/>
            <a:ext cx="1071570" cy="952918"/>
          </a:xfrm>
          <a:prstGeom prst="rect">
            <a:avLst/>
          </a:prstGeom>
          <a:noFill/>
        </p:spPr>
      </p:pic>
      <p:pic>
        <p:nvPicPr>
          <p:cNvPr id="4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2632" y="3509962"/>
            <a:ext cx="571504" cy="571504"/>
          </a:xfrm>
          <a:prstGeom prst="rect">
            <a:avLst/>
          </a:prstGeom>
          <a:noFill/>
        </p:spPr>
      </p:pic>
      <p:pic>
        <p:nvPicPr>
          <p:cNvPr id="4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6880" y="3509962"/>
            <a:ext cx="571504" cy="571504"/>
          </a:xfrm>
          <a:prstGeom prst="rect">
            <a:avLst/>
          </a:prstGeom>
          <a:noFill/>
        </p:spPr>
      </p:pic>
      <p:pic>
        <p:nvPicPr>
          <p:cNvPr id="4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1128" y="3509962"/>
            <a:ext cx="571504" cy="571504"/>
          </a:xfrm>
          <a:prstGeom prst="rect">
            <a:avLst/>
          </a:prstGeom>
          <a:noFill/>
        </p:spPr>
      </p:pic>
      <p:pic>
        <p:nvPicPr>
          <p:cNvPr id="4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2974" y="3509962"/>
            <a:ext cx="571504" cy="571504"/>
          </a:xfrm>
          <a:prstGeom prst="rect">
            <a:avLst/>
          </a:prstGeom>
          <a:noFill/>
        </p:spPr>
      </p:pic>
      <p:pic>
        <p:nvPicPr>
          <p:cNvPr id="4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7222" y="3509962"/>
            <a:ext cx="571504" cy="571504"/>
          </a:xfrm>
          <a:prstGeom prst="rect">
            <a:avLst/>
          </a:prstGeom>
          <a:noFill/>
        </p:spPr>
      </p:pic>
      <p:pic>
        <p:nvPicPr>
          <p:cNvPr id="4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1470" y="3509962"/>
            <a:ext cx="571504" cy="571504"/>
          </a:xfrm>
          <a:prstGeom prst="rect">
            <a:avLst/>
          </a:prstGeom>
          <a:noFill/>
        </p:spPr>
      </p:pic>
      <p:pic>
        <p:nvPicPr>
          <p:cNvPr id="5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6180" y="3509962"/>
            <a:ext cx="571504" cy="571504"/>
          </a:xfrm>
          <a:prstGeom prst="rect">
            <a:avLst/>
          </a:prstGeom>
          <a:noFill/>
        </p:spPr>
      </p:pic>
      <p:pic>
        <p:nvPicPr>
          <p:cNvPr id="5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28" y="3509962"/>
            <a:ext cx="571504" cy="571504"/>
          </a:xfrm>
          <a:prstGeom prst="rect">
            <a:avLst/>
          </a:prstGeom>
          <a:noFill/>
        </p:spPr>
      </p:pic>
      <p:pic>
        <p:nvPicPr>
          <p:cNvPr id="5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4676" y="3509962"/>
            <a:ext cx="571504" cy="571504"/>
          </a:xfrm>
          <a:prstGeom prst="rect">
            <a:avLst/>
          </a:prstGeom>
          <a:noFill/>
        </p:spPr>
      </p:pic>
      <p:pic>
        <p:nvPicPr>
          <p:cNvPr id="5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5032" y="3662362"/>
            <a:ext cx="571504" cy="571504"/>
          </a:xfrm>
          <a:prstGeom prst="rect">
            <a:avLst/>
          </a:prstGeom>
          <a:noFill/>
        </p:spPr>
      </p:pic>
      <p:pic>
        <p:nvPicPr>
          <p:cNvPr id="6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9280" y="3662362"/>
            <a:ext cx="571504" cy="571504"/>
          </a:xfrm>
          <a:prstGeom prst="rect">
            <a:avLst/>
          </a:prstGeom>
          <a:noFill/>
        </p:spPr>
      </p:pic>
      <p:pic>
        <p:nvPicPr>
          <p:cNvPr id="6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3528" y="3662362"/>
            <a:ext cx="571504" cy="571504"/>
          </a:xfrm>
          <a:prstGeom prst="rect">
            <a:avLst/>
          </a:prstGeom>
          <a:noFill/>
        </p:spPr>
      </p:pic>
      <p:pic>
        <p:nvPicPr>
          <p:cNvPr id="6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5374" y="3662362"/>
            <a:ext cx="571504" cy="571504"/>
          </a:xfrm>
          <a:prstGeom prst="rect">
            <a:avLst/>
          </a:prstGeom>
          <a:noFill/>
        </p:spPr>
      </p:pic>
      <p:pic>
        <p:nvPicPr>
          <p:cNvPr id="6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9622" y="3662362"/>
            <a:ext cx="571504" cy="571504"/>
          </a:xfrm>
          <a:prstGeom prst="rect">
            <a:avLst/>
          </a:prstGeom>
          <a:noFill/>
        </p:spPr>
      </p:pic>
      <p:pic>
        <p:nvPicPr>
          <p:cNvPr id="6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3870" y="3662362"/>
            <a:ext cx="571504" cy="571504"/>
          </a:xfrm>
          <a:prstGeom prst="rect">
            <a:avLst/>
          </a:prstGeom>
          <a:noFill/>
        </p:spPr>
      </p:pic>
      <p:pic>
        <p:nvPicPr>
          <p:cNvPr id="6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580" y="3662362"/>
            <a:ext cx="571504" cy="571504"/>
          </a:xfrm>
          <a:prstGeom prst="rect">
            <a:avLst/>
          </a:prstGeom>
          <a:noFill/>
        </p:spPr>
      </p:pic>
      <p:pic>
        <p:nvPicPr>
          <p:cNvPr id="6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28" y="3662362"/>
            <a:ext cx="571504" cy="571504"/>
          </a:xfrm>
          <a:prstGeom prst="rect">
            <a:avLst/>
          </a:prstGeom>
          <a:noFill/>
        </p:spPr>
      </p:pic>
      <p:pic>
        <p:nvPicPr>
          <p:cNvPr id="6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76" y="3662362"/>
            <a:ext cx="571504" cy="571504"/>
          </a:xfrm>
          <a:prstGeom prst="rect">
            <a:avLst/>
          </a:prstGeom>
          <a:noFill/>
        </p:spPr>
      </p:pic>
      <p:pic>
        <p:nvPicPr>
          <p:cNvPr id="6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432" y="3814762"/>
            <a:ext cx="571504" cy="571504"/>
          </a:xfrm>
          <a:prstGeom prst="rect">
            <a:avLst/>
          </a:prstGeom>
          <a:noFill/>
        </p:spPr>
      </p:pic>
      <p:pic>
        <p:nvPicPr>
          <p:cNvPr id="7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1680" y="3814762"/>
            <a:ext cx="571504" cy="571504"/>
          </a:xfrm>
          <a:prstGeom prst="rect">
            <a:avLst/>
          </a:prstGeom>
          <a:noFill/>
        </p:spPr>
      </p:pic>
      <p:pic>
        <p:nvPicPr>
          <p:cNvPr id="7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5928" y="3814762"/>
            <a:ext cx="571504" cy="571504"/>
          </a:xfrm>
          <a:prstGeom prst="rect">
            <a:avLst/>
          </a:prstGeom>
          <a:noFill/>
        </p:spPr>
      </p:pic>
      <p:pic>
        <p:nvPicPr>
          <p:cNvPr id="7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7774" y="3814762"/>
            <a:ext cx="571504" cy="571504"/>
          </a:xfrm>
          <a:prstGeom prst="rect">
            <a:avLst/>
          </a:prstGeom>
          <a:noFill/>
        </p:spPr>
      </p:pic>
      <p:pic>
        <p:nvPicPr>
          <p:cNvPr id="7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2022" y="3814762"/>
            <a:ext cx="571504" cy="571504"/>
          </a:xfrm>
          <a:prstGeom prst="rect">
            <a:avLst/>
          </a:prstGeom>
          <a:noFill/>
        </p:spPr>
      </p:pic>
      <p:pic>
        <p:nvPicPr>
          <p:cNvPr id="7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6270" y="3814762"/>
            <a:ext cx="571504" cy="571504"/>
          </a:xfrm>
          <a:prstGeom prst="rect">
            <a:avLst/>
          </a:prstGeom>
          <a:noFill/>
        </p:spPr>
      </p:pic>
      <p:pic>
        <p:nvPicPr>
          <p:cNvPr id="7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0980" y="3814762"/>
            <a:ext cx="571504" cy="571504"/>
          </a:xfrm>
          <a:prstGeom prst="rect">
            <a:avLst/>
          </a:prstGeom>
          <a:noFill/>
        </p:spPr>
      </p:pic>
      <p:pic>
        <p:nvPicPr>
          <p:cNvPr id="7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28" y="3814762"/>
            <a:ext cx="571504" cy="571504"/>
          </a:xfrm>
          <a:prstGeom prst="rect">
            <a:avLst/>
          </a:prstGeom>
          <a:noFill/>
        </p:spPr>
      </p:pic>
      <p:pic>
        <p:nvPicPr>
          <p:cNvPr id="7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9476" y="3814762"/>
            <a:ext cx="571504" cy="571504"/>
          </a:xfrm>
          <a:prstGeom prst="rect">
            <a:avLst/>
          </a:prstGeom>
          <a:noFill/>
        </p:spPr>
      </p:pic>
      <p:pic>
        <p:nvPicPr>
          <p:cNvPr id="7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9832" y="3967162"/>
            <a:ext cx="571504" cy="571504"/>
          </a:xfrm>
          <a:prstGeom prst="rect">
            <a:avLst/>
          </a:prstGeom>
          <a:noFill/>
        </p:spPr>
      </p:pic>
      <p:pic>
        <p:nvPicPr>
          <p:cNvPr id="7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4080" y="3967162"/>
            <a:ext cx="571504" cy="571504"/>
          </a:xfrm>
          <a:prstGeom prst="rect">
            <a:avLst/>
          </a:prstGeom>
          <a:noFill/>
        </p:spPr>
      </p:pic>
      <p:pic>
        <p:nvPicPr>
          <p:cNvPr id="8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8328" y="3967162"/>
            <a:ext cx="571504" cy="571504"/>
          </a:xfrm>
          <a:prstGeom prst="rect">
            <a:avLst/>
          </a:prstGeom>
          <a:noFill/>
        </p:spPr>
      </p:pic>
      <p:pic>
        <p:nvPicPr>
          <p:cNvPr id="8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0174" y="3967162"/>
            <a:ext cx="571504" cy="571504"/>
          </a:xfrm>
          <a:prstGeom prst="rect">
            <a:avLst/>
          </a:prstGeom>
          <a:noFill/>
        </p:spPr>
      </p:pic>
      <p:pic>
        <p:nvPicPr>
          <p:cNvPr id="8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4422" y="3967162"/>
            <a:ext cx="571504" cy="571504"/>
          </a:xfrm>
          <a:prstGeom prst="rect">
            <a:avLst/>
          </a:prstGeom>
          <a:noFill/>
        </p:spPr>
      </p:pic>
      <p:pic>
        <p:nvPicPr>
          <p:cNvPr id="8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8670" y="3967162"/>
            <a:ext cx="571504" cy="571504"/>
          </a:xfrm>
          <a:prstGeom prst="rect">
            <a:avLst/>
          </a:prstGeom>
          <a:noFill/>
        </p:spPr>
      </p:pic>
      <p:pic>
        <p:nvPicPr>
          <p:cNvPr id="8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53380" y="3967162"/>
            <a:ext cx="571504" cy="571504"/>
          </a:xfrm>
          <a:prstGeom prst="rect">
            <a:avLst/>
          </a:prstGeom>
          <a:noFill/>
        </p:spPr>
      </p:pic>
      <p:pic>
        <p:nvPicPr>
          <p:cNvPr id="8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28" y="3967162"/>
            <a:ext cx="571504" cy="571504"/>
          </a:xfrm>
          <a:prstGeom prst="rect">
            <a:avLst/>
          </a:prstGeom>
          <a:noFill/>
        </p:spPr>
      </p:pic>
      <p:pic>
        <p:nvPicPr>
          <p:cNvPr id="8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1876" y="3967162"/>
            <a:ext cx="571504" cy="571504"/>
          </a:xfrm>
          <a:prstGeom prst="rect">
            <a:avLst/>
          </a:prstGeom>
          <a:noFill/>
        </p:spPr>
      </p:pic>
      <p:pic>
        <p:nvPicPr>
          <p:cNvPr id="8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32" y="4119562"/>
            <a:ext cx="571504" cy="571504"/>
          </a:xfrm>
          <a:prstGeom prst="rect">
            <a:avLst/>
          </a:prstGeom>
          <a:noFill/>
        </p:spPr>
      </p:pic>
      <p:pic>
        <p:nvPicPr>
          <p:cNvPr id="8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480" y="4119562"/>
            <a:ext cx="571504" cy="571504"/>
          </a:xfrm>
          <a:prstGeom prst="rect">
            <a:avLst/>
          </a:prstGeom>
          <a:noFill/>
        </p:spPr>
      </p:pic>
      <p:pic>
        <p:nvPicPr>
          <p:cNvPr id="8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0728" y="4119562"/>
            <a:ext cx="571504" cy="571504"/>
          </a:xfrm>
          <a:prstGeom prst="rect">
            <a:avLst/>
          </a:prstGeom>
          <a:noFill/>
        </p:spPr>
      </p:pic>
      <p:pic>
        <p:nvPicPr>
          <p:cNvPr id="9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2574" y="4119562"/>
            <a:ext cx="571504" cy="571504"/>
          </a:xfrm>
          <a:prstGeom prst="rect">
            <a:avLst/>
          </a:prstGeom>
          <a:noFill/>
        </p:spPr>
      </p:pic>
      <p:pic>
        <p:nvPicPr>
          <p:cNvPr id="9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6822" y="4119562"/>
            <a:ext cx="571504" cy="571504"/>
          </a:xfrm>
          <a:prstGeom prst="rect">
            <a:avLst/>
          </a:prstGeom>
          <a:noFill/>
        </p:spPr>
      </p:pic>
      <p:pic>
        <p:nvPicPr>
          <p:cNvPr id="9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1070" y="4119562"/>
            <a:ext cx="571504" cy="571504"/>
          </a:xfrm>
          <a:prstGeom prst="rect">
            <a:avLst/>
          </a:prstGeom>
          <a:noFill/>
        </p:spPr>
      </p:pic>
      <p:pic>
        <p:nvPicPr>
          <p:cNvPr id="9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5780" y="4119562"/>
            <a:ext cx="571504" cy="571504"/>
          </a:xfrm>
          <a:prstGeom prst="rect">
            <a:avLst/>
          </a:prstGeom>
          <a:noFill/>
        </p:spPr>
      </p:pic>
      <p:pic>
        <p:nvPicPr>
          <p:cNvPr id="9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28" y="4119562"/>
            <a:ext cx="571504" cy="571504"/>
          </a:xfrm>
          <a:prstGeom prst="rect">
            <a:avLst/>
          </a:prstGeom>
          <a:noFill/>
        </p:spPr>
      </p:pic>
      <p:pic>
        <p:nvPicPr>
          <p:cNvPr id="9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4276" y="4119562"/>
            <a:ext cx="571504" cy="571504"/>
          </a:xfrm>
          <a:prstGeom prst="rect">
            <a:avLst/>
          </a:prstGeom>
          <a:noFill/>
        </p:spPr>
      </p:pic>
      <p:pic>
        <p:nvPicPr>
          <p:cNvPr id="9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4632" y="4271962"/>
            <a:ext cx="571504" cy="571504"/>
          </a:xfrm>
          <a:prstGeom prst="rect">
            <a:avLst/>
          </a:prstGeom>
          <a:noFill/>
        </p:spPr>
      </p:pic>
      <p:pic>
        <p:nvPicPr>
          <p:cNvPr id="9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8880" y="4271962"/>
            <a:ext cx="571504" cy="571504"/>
          </a:xfrm>
          <a:prstGeom prst="rect">
            <a:avLst/>
          </a:prstGeom>
          <a:noFill/>
        </p:spPr>
      </p:pic>
      <p:pic>
        <p:nvPicPr>
          <p:cNvPr id="9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3128" y="4271962"/>
            <a:ext cx="571504" cy="571504"/>
          </a:xfrm>
          <a:prstGeom prst="rect">
            <a:avLst/>
          </a:prstGeom>
          <a:noFill/>
        </p:spPr>
      </p:pic>
      <p:pic>
        <p:nvPicPr>
          <p:cNvPr id="9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4974" y="4271962"/>
            <a:ext cx="571504" cy="571504"/>
          </a:xfrm>
          <a:prstGeom prst="rect">
            <a:avLst/>
          </a:prstGeom>
          <a:noFill/>
        </p:spPr>
      </p:pic>
      <p:pic>
        <p:nvPicPr>
          <p:cNvPr id="10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9222" y="4271962"/>
            <a:ext cx="571504" cy="571504"/>
          </a:xfrm>
          <a:prstGeom prst="rect">
            <a:avLst/>
          </a:prstGeom>
          <a:noFill/>
        </p:spPr>
      </p:pic>
      <p:pic>
        <p:nvPicPr>
          <p:cNvPr id="10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3470" y="4271962"/>
            <a:ext cx="571504" cy="571504"/>
          </a:xfrm>
          <a:prstGeom prst="rect">
            <a:avLst/>
          </a:prstGeom>
          <a:noFill/>
        </p:spPr>
      </p:pic>
      <p:pic>
        <p:nvPicPr>
          <p:cNvPr id="10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58180" y="4271962"/>
            <a:ext cx="571504" cy="571504"/>
          </a:xfrm>
          <a:prstGeom prst="rect">
            <a:avLst/>
          </a:prstGeom>
          <a:noFill/>
        </p:spPr>
      </p:pic>
      <p:pic>
        <p:nvPicPr>
          <p:cNvPr id="10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28" y="4271962"/>
            <a:ext cx="571504" cy="571504"/>
          </a:xfrm>
          <a:prstGeom prst="rect">
            <a:avLst/>
          </a:prstGeom>
          <a:noFill/>
        </p:spPr>
      </p:pic>
      <p:pic>
        <p:nvPicPr>
          <p:cNvPr id="10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6676" y="4271962"/>
            <a:ext cx="571504" cy="571504"/>
          </a:xfrm>
          <a:prstGeom prst="rect">
            <a:avLst/>
          </a:prstGeom>
          <a:noFill/>
        </p:spPr>
      </p:pic>
      <p:pic>
        <p:nvPicPr>
          <p:cNvPr id="105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2428868"/>
            <a:ext cx="613787" cy="1214422"/>
          </a:xfrm>
          <a:prstGeom prst="rect">
            <a:avLst/>
          </a:prstGeom>
          <a:noFill/>
        </p:spPr>
      </p:pic>
      <p:pic>
        <p:nvPicPr>
          <p:cNvPr id="106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2500306"/>
            <a:ext cx="613787" cy="1214422"/>
          </a:xfrm>
          <a:prstGeom prst="rect">
            <a:avLst/>
          </a:prstGeom>
          <a:noFill/>
        </p:spPr>
      </p:pic>
      <p:pic>
        <p:nvPicPr>
          <p:cNvPr id="107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2428868"/>
            <a:ext cx="613787" cy="1214422"/>
          </a:xfrm>
          <a:prstGeom prst="rect">
            <a:avLst/>
          </a:prstGeom>
          <a:noFill/>
        </p:spPr>
      </p:pic>
      <p:pic>
        <p:nvPicPr>
          <p:cNvPr id="116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2071678"/>
            <a:ext cx="714380" cy="714380"/>
          </a:xfrm>
          <a:prstGeom prst="rect">
            <a:avLst/>
          </a:prstGeom>
          <a:noFill/>
        </p:spPr>
      </p:pic>
      <p:pic>
        <p:nvPicPr>
          <p:cNvPr id="117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2071678"/>
            <a:ext cx="714380" cy="714380"/>
          </a:xfrm>
          <a:prstGeom prst="rect">
            <a:avLst/>
          </a:prstGeom>
          <a:noFill/>
        </p:spPr>
      </p:pic>
      <p:pic>
        <p:nvPicPr>
          <p:cNvPr id="118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2071678"/>
            <a:ext cx="714380" cy="714380"/>
          </a:xfrm>
          <a:prstGeom prst="rect">
            <a:avLst/>
          </a:prstGeom>
          <a:noFill/>
        </p:spPr>
      </p:pic>
      <p:pic>
        <p:nvPicPr>
          <p:cNvPr id="2054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57818" y="2643182"/>
            <a:ext cx="928694" cy="1019125"/>
          </a:xfrm>
          <a:prstGeom prst="rect">
            <a:avLst/>
          </a:prstGeom>
          <a:noFill/>
        </p:spPr>
      </p:pic>
      <p:pic>
        <p:nvPicPr>
          <p:cNvPr id="124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2857496"/>
            <a:ext cx="928694" cy="1019125"/>
          </a:xfrm>
          <a:prstGeom prst="rect">
            <a:avLst/>
          </a:prstGeom>
          <a:noFill/>
        </p:spPr>
      </p:pic>
      <p:pic>
        <p:nvPicPr>
          <p:cNvPr id="125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2714620"/>
            <a:ext cx="928694" cy="10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1000100" y="1643050"/>
            <a:ext cx="7000924" cy="41434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Detalles CRN (Fase 2)</a:t>
            </a:r>
            <a:endParaRPr lang="es-MX" dirty="0"/>
          </a:p>
        </p:txBody>
      </p:sp>
      <p:grpSp>
        <p:nvGrpSpPr>
          <p:cNvPr id="3" name="Group 31"/>
          <p:cNvGrpSpPr/>
          <p:nvPr/>
        </p:nvGrpSpPr>
        <p:grpSpPr>
          <a:xfrm>
            <a:off x="1485622" y="2143116"/>
            <a:ext cx="1800494" cy="714380"/>
            <a:chOff x="556928" y="1428736"/>
            <a:chExt cx="1800494" cy="714380"/>
          </a:xfrm>
        </p:grpSpPr>
        <p:sp>
          <p:nvSpPr>
            <p:cNvPr id="27" name="Rounded Rectangle 2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56928" y="1500174"/>
              <a:ext cx="180049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Modalidad</a:t>
              </a:r>
              <a:endParaRPr lang="es-MX"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1445291" y="3000372"/>
            <a:ext cx="1840825" cy="714380"/>
            <a:chOff x="516597" y="1428736"/>
            <a:chExt cx="1840825" cy="714380"/>
          </a:xfrm>
        </p:grpSpPr>
        <p:sp>
          <p:nvSpPr>
            <p:cNvPr id="44" name="Rounded Rectangle 43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6597" y="1500174"/>
              <a:ext cx="1840825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Presentación</a:t>
              </a:r>
              <a:endParaRPr lang="es-MX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1500166" y="3857628"/>
            <a:ext cx="1714512" cy="714380"/>
            <a:chOff x="571472" y="1428736"/>
            <a:chExt cx="1714512" cy="714380"/>
          </a:xfrm>
        </p:grpSpPr>
        <p:sp>
          <p:nvSpPr>
            <p:cNvPr id="47" name="Rounded Rectangle 4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03246" y="1428736"/>
              <a:ext cx="1268424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Perfil</a:t>
              </a:r>
            </a:p>
            <a:p>
              <a:pPr algn="ctr"/>
              <a:r>
                <a:rPr lang="es-MX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Formativo</a:t>
              </a:r>
              <a:endParaRPr lang="es-MX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6" name="Group 31"/>
          <p:cNvGrpSpPr/>
          <p:nvPr/>
        </p:nvGrpSpPr>
        <p:grpSpPr>
          <a:xfrm>
            <a:off x="3571868" y="2143116"/>
            <a:ext cx="1714512" cy="714380"/>
            <a:chOff x="571472" y="1428736"/>
            <a:chExt cx="1714512" cy="714380"/>
          </a:xfrm>
        </p:grpSpPr>
        <p:sp>
          <p:nvSpPr>
            <p:cNvPr id="50" name="Rounded Rectangle 49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42910" y="1500174"/>
              <a:ext cx="1603965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Objetivos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31"/>
          <p:cNvGrpSpPr/>
          <p:nvPr/>
        </p:nvGrpSpPr>
        <p:grpSpPr>
          <a:xfrm>
            <a:off x="3571868" y="3000372"/>
            <a:ext cx="1714512" cy="714380"/>
            <a:chOff x="571472" y="1428736"/>
            <a:chExt cx="1714512" cy="714380"/>
          </a:xfrm>
        </p:grpSpPr>
        <p:sp>
          <p:nvSpPr>
            <p:cNvPr id="53" name="Rounded Rectangle 52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85786" y="1428736"/>
              <a:ext cx="1285224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0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hlinkClick r:id="rId3" action="ppaction://hlinksldjump"/>
                </a:rPr>
                <a:t>Contenido</a:t>
              </a:r>
            </a:p>
            <a:p>
              <a:pPr algn="ctr"/>
              <a:r>
                <a:rPr lang="es-MX" sz="20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hlinkClick r:id="rId3" action="ppaction://hlinksldjump"/>
                </a:rPr>
                <a:t>Temático</a:t>
              </a:r>
              <a:endParaRPr lang="es-MX" sz="20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</p:grpSp>
      <p:grpSp>
        <p:nvGrpSpPr>
          <p:cNvPr id="8" name="Group 31"/>
          <p:cNvGrpSpPr/>
          <p:nvPr/>
        </p:nvGrpSpPr>
        <p:grpSpPr>
          <a:xfrm>
            <a:off x="3500430" y="3857628"/>
            <a:ext cx="1882054" cy="714380"/>
            <a:chOff x="500034" y="1428736"/>
            <a:chExt cx="1882054" cy="714380"/>
          </a:xfrm>
        </p:grpSpPr>
        <p:sp>
          <p:nvSpPr>
            <p:cNvPr id="56" name="Rounded Rectangle 5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0034" y="1500174"/>
              <a:ext cx="188205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Bibliografía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31"/>
          <p:cNvGrpSpPr/>
          <p:nvPr/>
        </p:nvGrpSpPr>
        <p:grpSpPr>
          <a:xfrm>
            <a:off x="5500694" y="2097937"/>
            <a:ext cx="1714512" cy="830997"/>
            <a:chOff x="571472" y="1383557"/>
            <a:chExt cx="1714512" cy="830997"/>
          </a:xfrm>
        </p:grpSpPr>
        <p:sp>
          <p:nvSpPr>
            <p:cNvPr id="59" name="Rounded Rectangle 5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15610" y="1383557"/>
              <a:ext cx="149893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Aplicación</a:t>
              </a:r>
            </a:p>
            <a:p>
              <a:pPr algn="ctr"/>
              <a:r>
                <a:rPr lang="es-MX" sz="24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Personal</a:t>
              </a:r>
              <a:endParaRPr lang="es-MX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31"/>
          <p:cNvGrpSpPr/>
          <p:nvPr/>
        </p:nvGrpSpPr>
        <p:grpSpPr>
          <a:xfrm>
            <a:off x="5500694" y="2928934"/>
            <a:ext cx="1714512" cy="830997"/>
            <a:chOff x="571472" y="1357298"/>
            <a:chExt cx="1714512" cy="830997"/>
          </a:xfrm>
        </p:grpSpPr>
        <p:sp>
          <p:nvSpPr>
            <p:cNvPr id="62" name="Rounded Rectangle 61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36296" y="1357298"/>
              <a:ext cx="1263936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Perfil</a:t>
              </a:r>
            </a:p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Profesor</a:t>
              </a:r>
              <a:endParaRPr lang="es-MX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31"/>
          <p:cNvGrpSpPr/>
          <p:nvPr/>
        </p:nvGrpSpPr>
        <p:grpSpPr>
          <a:xfrm>
            <a:off x="5429256" y="3786190"/>
            <a:ext cx="1912511" cy="785818"/>
            <a:chOff x="500034" y="1357298"/>
            <a:chExt cx="1912511" cy="785818"/>
          </a:xfrm>
        </p:grpSpPr>
        <p:sp>
          <p:nvSpPr>
            <p:cNvPr id="30" name="Rounded Rectangle 29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00034" y="1357298"/>
              <a:ext cx="1912511" cy="73866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hlinkClick r:id="rId4" action="ppaction://hlinksldjump"/>
                </a:rPr>
                <a:t>Proceso</a:t>
              </a:r>
            </a:p>
            <a:p>
              <a:pPr algn="ctr"/>
              <a:r>
                <a:rPr lang="es-MX" sz="1400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hlinkClick r:id="rId4" action="ppaction://hlinksldjump"/>
                </a:rPr>
                <a:t>Enseñanza-Aprendizaje</a:t>
              </a:r>
              <a:endParaRPr lang="es-MX" sz="14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endParaRPr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1500166" y="4786322"/>
            <a:ext cx="1714512" cy="714380"/>
            <a:chOff x="571472" y="1428736"/>
            <a:chExt cx="1714512" cy="714380"/>
          </a:xfrm>
        </p:grpSpPr>
        <p:sp>
          <p:nvSpPr>
            <p:cNvPr id="33" name="Rounded Rectangle 32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03246" y="1428736"/>
              <a:ext cx="1459375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Actividades</a:t>
              </a:r>
            </a:p>
            <a:p>
              <a:pPr algn="ctr"/>
              <a:r>
                <a:rPr lang="es-MX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Curriculares</a:t>
              </a:r>
              <a:endParaRPr lang="es-MX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31"/>
          <p:cNvGrpSpPr/>
          <p:nvPr/>
        </p:nvGrpSpPr>
        <p:grpSpPr>
          <a:xfrm>
            <a:off x="3500430" y="4786322"/>
            <a:ext cx="1785950" cy="714380"/>
            <a:chOff x="500034" y="1428736"/>
            <a:chExt cx="1785950" cy="714380"/>
          </a:xfrm>
        </p:grpSpPr>
        <p:sp>
          <p:nvSpPr>
            <p:cNvPr id="36" name="Rounded Rectangle 3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00034" y="1500174"/>
              <a:ext cx="177471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Evaluación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4" name="Group 31"/>
          <p:cNvGrpSpPr/>
          <p:nvPr/>
        </p:nvGrpSpPr>
        <p:grpSpPr>
          <a:xfrm>
            <a:off x="5500694" y="4714884"/>
            <a:ext cx="1714512" cy="830997"/>
            <a:chOff x="571472" y="1357298"/>
            <a:chExt cx="1714512" cy="830997"/>
          </a:xfrm>
        </p:grpSpPr>
        <p:sp>
          <p:nvSpPr>
            <p:cNvPr id="39" name="Rounded Rectangle 3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4348" y="1357298"/>
              <a:ext cx="1436611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Mapa</a:t>
              </a:r>
            </a:p>
            <a:p>
              <a:pPr algn="ctr"/>
              <a:r>
                <a:rPr lang="es-MX" sz="24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Curricular</a:t>
              </a:r>
              <a:endParaRPr lang="es-MX" sz="1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pic>
        <p:nvPicPr>
          <p:cNvPr id="41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857232"/>
            <a:ext cx="1106683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1000100" y="1643050"/>
            <a:ext cx="7000924" cy="3429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Contenidos Temáticos</a:t>
            </a:r>
            <a:endParaRPr lang="es-MX" dirty="0"/>
          </a:p>
        </p:txBody>
      </p:sp>
      <p:grpSp>
        <p:nvGrpSpPr>
          <p:cNvPr id="3" name="Group 31"/>
          <p:cNvGrpSpPr/>
          <p:nvPr/>
        </p:nvGrpSpPr>
        <p:grpSpPr>
          <a:xfrm>
            <a:off x="1485622" y="2143116"/>
            <a:ext cx="1729056" cy="714380"/>
            <a:chOff x="556928" y="1428736"/>
            <a:chExt cx="1729056" cy="714380"/>
          </a:xfrm>
        </p:grpSpPr>
        <p:sp>
          <p:nvSpPr>
            <p:cNvPr id="27" name="Rounded Rectangle 2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56928" y="1500174"/>
              <a:ext cx="148566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Sintético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1445291" y="3000372"/>
            <a:ext cx="1822358" cy="714380"/>
            <a:chOff x="516597" y="1428736"/>
            <a:chExt cx="1822358" cy="714380"/>
          </a:xfrm>
        </p:grpSpPr>
        <p:sp>
          <p:nvSpPr>
            <p:cNvPr id="44" name="Rounded Rectangle 43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6597" y="1500174"/>
              <a:ext cx="1822358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Desarrollado</a:t>
              </a:r>
              <a:endParaRPr lang="es-MX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pic>
        <p:nvPicPr>
          <p:cNvPr id="10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857232"/>
            <a:ext cx="1106683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1000100" y="1643050"/>
            <a:ext cx="7000924" cy="42148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Proceso Enseñanza-Aprendizaje</a:t>
            </a:r>
            <a:endParaRPr lang="es-MX" dirty="0"/>
          </a:p>
        </p:txBody>
      </p:sp>
      <p:grpSp>
        <p:nvGrpSpPr>
          <p:cNvPr id="3" name="Group 31"/>
          <p:cNvGrpSpPr/>
          <p:nvPr/>
        </p:nvGrpSpPr>
        <p:grpSpPr>
          <a:xfrm>
            <a:off x="1485622" y="2143116"/>
            <a:ext cx="5515270" cy="714380"/>
            <a:chOff x="556928" y="1428736"/>
            <a:chExt cx="5515270" cy="714380"/>
          </a:xfrm>
        </p:grpSpPr>
        <p:sp>
          <p:nvSpPr>
            <p:cNvPr id="27" name="Rounded Rectangle 26"/>
            <p:cNvSpPr/>
            <p:nvPr/>
          </p:nvSpPr>
          <p:spPr>
            <a:xfrm>
              <a:off x="571472" y="1428736"/>
              <a:ext cx="5500726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56928" y="1500174"/>
              <a:ext cx="551317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Métodos de Enseñanza-Aprendizaje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1445291" y="3000372"/>
            <a:ext cx="3269585" cy="714380"/>
            <a:chOff x="516597" y="1428736"/>
            <a:chExt cx="3269585" cy="714380"/>
          </a:xfrm>
        </p:grpSpPr>
        <p:sp>
          <p:nvSpPr>
            <p:cNvPr id="44" name="Rounded Rectangle 43"/>
            <p:cNvSpPr/>
            <p:nvPr/>
          </p:nvSpPr>
          <p:spPr>
            <a:xfrm>
              <a:off x="571472" y="1428736"/>
              <a:ext cx="3214710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6597" y="1500174"/>
              <a:ext cx="321703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Técnicas de Aprendizaje</a:t>
              </a:r>
              <a:endParaRPr lang="es-MX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31"/>
          <p:cNvGrpSpPr/>
          <p:nvPr/>
        </p:nvGrpSpPr>
        <p:grpSpPr>
          <a:xfrm>
            <a:off x="1500166" y="3883887"/>
            <a:ext cx="3857652" cy="714380"/>
            <a:chOff x="571472" y="1428736"/>
            <a:chExt cx="3857652" cy="714380"/>
          </a:xfrm>
        </p:grpSpPr>
        <p:sp>
          <p:nvSpPr>
            <p:cNvPr id="11" name="Rounded Rectangle 10"/>
            <p:cNvSpPr/>
            <p:nvPr/>
          </p:nvSpPr>
          <p:spPr>
            <a:xfrm>
              <a:off x="571472" y="1428736"/>
              <a:ext cx="385765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6296" y="1552004"/>
              <a:ext cx="3644588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Actividades de Aprendizaje</a:t>
              </a:r>
              <a:endParaRPr lang="es-MX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31"/>
          <p:cNvGrpSpPr/>
          <p:nvPr/>
        </p:nvGrpSpPr>
        <p:grpSpPr>
          <a:xfrm>
            <a:off x="1500166" y="4812581"/>
            <a:ext cx="4214842" cy="714380"/>
            <a:chOff x="571472" y="1428736"/>
            <a:chExt cx="4214842" cy="714380"/>
          </a:xfrm>
        </p:grpSpPr>
        <p:sp>
          <p:nvSpPr>
            <p:cNvPr id="14" name="Rounded Rectangle 13"/>
            <p:cNvSpPr/>
            <p:nvPr/>
          </p:nvSpPr>
          <p:spPr>
            <a:xfrm>
              <a:off x="571472" y="1428736"/>
              <a:ext cx="421484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6296" y="1541448"/>
              <a:ext cx="4027834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Recursos Didácticos Utilizados</a:t>
              </a:r>
              <a:endParaRPr lang="es-MX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pic>
        <p:nvPicPr>
          <p:cNvPr id="16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142984"/>
            <a:ext cx="1106683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ounded Rectangle 66"/>
          <p:cNvSpPr/>
          <p:nvPr/>
        </p:nvSpPr>
        <p:spPr>
          <a:xfrm>
            <a:off x="714348" y="1285860"/>
            <a:ext cx="7572428" cy="48577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Group 65"/>
          <p:cNvGrpSpPr/>
          <p:nvPr/>
        </p:nvGrpSpPr>
        <p:grpSpPr>
          <a:xfrm>
            <a:off x="928662" y="1500174"/>
            <a:ext cx="6939670" cy="4244682"/>
            <a:chOff x="785786" y="1500174"/>
            <a:chExt cx="6939670" cy="4244682"/>
          </a:xfrm>
        </p:grpSpPr>
        <p:grpSp>
          <p:nvGrpSpPr>
            <p:cNvPr id="3" name="Group 31"/>
            <p:cNvGrpSpPr/>
            <p:nvPr/>
          </p:nvGrpSpPr>
          <p:grpSpPr>
            <a:xfrm>
              <a:off x="2071670" y="1500174"/>
              <a:ext cx="1735612" cy="714380"/>
              <a:chOff x="878324" y="1571612"/>
              <a:chExt cx="1735612" cy="714380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878324" y="157161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949762" y="1643050"/>
                <a:ext cx="1664174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Biblioteca</a:t>
                </a:r>
                <a:endParaRPr lang="es-MX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Group 33"/>
            <p:cNvGrpSpPr/>
            <p:nvPr/>
          </p:nvGrpSpPr>
          <p:grpSpPr>
            <a:xfrm>
              <a:off x="785786" y="3643314"/>
              <a:ext cx="2143140" cy="714380"/>
              <a:chOff x="571472" y="3143248"/>
              <a:chExt cx="2143140" cy="714380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571472" y="3143248"/>
                <a:ext cx="2143140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857224" y="3214686"/>
                <a:ext cx="1622560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My Space</a:t>
                </a:r>
                <a:endParaRPr lang="en-US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" name="Group 62"/>
            <p:cNvGrpSpPr/>
            <p:nvPr/>
          </p:nvGrpSpPr>
          <p:grpSpPr>
            <a:xfrm>
              <a:off x="3286116" y="2357430"/>
              <a:ext cx="2286016" cy="2286016"/>
              <a:chOff x="3357554" y="2000240"/>
              <a:chExt cx="2286016" cy="2286016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3357554" y="2000240"/>
                <a:ext cx="2286016" cy="2286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40" name="Picture 4" descr="C:\Users\Edmundo\AppData\Local\Microsoft\Windows\Temporary Internet Files\Content.IE5\UI1XBVSY\MCj04326570000[1]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71934" y="2714620"/>
                <a:ext cx="1000132" cy="1000132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42"/>
            <p:cNvGrpSpPr/>
            <p:nvPr/>
          </p:nvGrpSpPr>
          <p:grpSpPr>
            <a:xfrm>
              <a:off x="5072066" y="1500174"/>
              <a:ext cx="1714512" cy="714380"/>
              <a:chOff x="285720" y="1571612"/>
              <a:chExt cx="1714512" cy="714380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285720" y="157161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00034" y="1643050"/>
                <a:ext cx="127163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Cultura</a:t>
                </a:r>
                <a:endParaRPr lang="es-MX" sz="2800" b="1" cap="none" spc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" name="Group 45"/>
            <p:cNvGrpSpPr/>
            <p:nvPr/>
          </p:nvGrpSpPr>
          <p:grpSpPr>
            <a:xfrm>
              <a:off x="5929322" y="2643182"/>
              <a:ext cx="1714512" cy="714380"/>
              <a:chOff x="285720" y="2285992"/>
              <a:chExt cx="1714512" cy="71438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285720" y="228599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57158" y="2357430"/>
                <a:ext cx="1533818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Cafeteria</a:t>
                </a:r>
                <a:endParaRPr lang="en-US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Group 48"/>
            <p:cNvGrpSpPr/>
            <p:nvPr/>
          </p:nvGrpSpPr>
          <p:grpSpPr>
            <a:xfrm>
              <a:off x="5929322" y="3643314"/>
              <a:ext cx="1796134" cy="714380"/>
              <a:chOff x="285720" y="3143248"/>
              <a:chExt cx="1796134" cy="714380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285720" y="3143248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85720" y="3214686"/>
                <a:ext cx="1796134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Mis Cursos</a:t>
                </a:r>
                <a:endParaRPr lang="es-MX" sz="28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" name="Group 60"/>
            <p:cNvGrpSpPr/>
            <p:nvPr/>
          </p:nvGrpSpPr>
          <p:grpSpPr>
            <a:xfrm>
              <a:off x="4857752" y="4929198"/>
              <a:ext cx="1714512" cy="714380"/>
              <a:chOff x="4143372" y="4429132"/>
              <a:chExt cx="1714512" cy="714380"/>
            </a:xfrm>
          </p:grpSpPr>
          <p:sp>
            <p:nvSpPr>
              <p:cNvPr id="53" name="Rounded Rectangle 52"/>
              <p:cNvSpPr/>
              <p:nvPr/>
            </p:nvSpPr>
            <p:spPr>
              <a:xfrm>
                <a:off x="4143372" y="4429132"/>
                <a:ext cx="1714512" cy="71438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495291" y="4500570"/>
                <a:ext cx="1005403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Email</a:t>
                </a:r>
              </a:p>
            </p:txBody>
          </p:sp>
        </p:grpSp>
        <p:sp>
          <p:nvSpPr>
            <p:cNvPr id="56" name="Rounded Rectangle 55"/>
            <p:cNvSpPr/>
            <p:nvPr/>
          </p:nvSpPr>
          <p:spPr>
            <a:xfrm>
              <a:off x="1071538" y="250030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0" name="Group 57"/>
            <p:cNvGrpSpPr/>
            <p:nvPr/>
          </p:nvGrpSpPr>
          <p:grpSpPr>
            <a:xfrm>
              <a:off x="2357422" y="4786321"/>
              <a:ext cx="1714512" cy="958535"/>
              <a:chOff x="1428728" y="3038652"/>
              <a:chExt cx="1714512" cy="884928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1428728" y="3104602"/>
                <a:ext cx="1714512" cy="81897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428728" y="3038652"/>
                <a:ext cx="1580817" cy="88084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s-MX" sz="2800" b="1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Tutor</a:t>
                </a:r>
              </a:p>
              <a:p>
                <a:pPr algn="ctr"/>
                <a:r>
                  <a:rPr lang="es-MX" sz="28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Virtual</a:t>
                </a:r>
                <a:endPara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noProof="0" dirty="0" smtClean="0"/>
              <a:t>Módulo Académico/Campus Virtual</a:t>
            </a:r>
            <a:endParaRPr lang="es-MX" noProof="0" dirty="0"/>
          </a:p>
        </p:txBody>
      </p:sp>
      <p:sp>
        <p:nvSpPr>
          <p:cNvPr id="35" name="Rectangle 34"/>
          <p:cNvSpPr/>
          <p:nvPr/>
        </p:nvSpPr>
        <p:spPr>
          <a:xfrm>
            <a:off x="1428728" y="2571744"/>
            <a:ext cx="12840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Amigos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ight Arrow 173"/>
          <p:cNvSpPr/>
          <p:nvPr/>
        </p:nvSpPr>
        <p:spPr>
          <a:xfrm>
            <a:off x="3214678" y="2428868"/>
            <a:ext cx="128588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Rounded Rectangle 70"/>
          <p:cNvSpPr/>
          <p:nvPr/>
        </p:nvSpPr>
        <p:spPr>
          <a:xfrm>
            <a:off x="571472" y="1643050"/>
            <a:ext cx="7500990" cy="39290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Planificador Académico Personal </a:t>
            </a:r>
            <a:endParaRPr lang="es-MX" dirty="0"/>
          </a:p>
        </p:txBody>
      </p:sp>
      <p:grpSp>
        <p:nvGrpSpPr>
          <p:cNvPr id="95" name="Group 31"/>
          <p:cNvGrpSpPr/>
          <p:nvPr/>
        </p:nvGrpSpPr>
        <p:grpSpPr>
          <a:xfrm>
            <a:off x="6588216" y="4572008"/>
            <a:ext cx="984180" cy="523220"/>
            <a:chOff x="428596" y="1395659"/>
            <a:chExt cx="1968360" cy="747457"/>
          </a:xfrm>
        </p:grpSpPr>
        <p:sp>
          <p:nvSpPr>
            <p:cNvPr id="96" name="Rounded Rectangle 9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98" name="Group 31"/>
          <p:cNvGrpSpPr/>
          <p:nvPr/>
        </p:nvGrpSpPr>
        <p:grpSpPr>
          <a:xfrm>
            <a:off x="5516646" y="4572008"/>
            <a:ext cx="984180" cy="523220"/>
            <a:chOff x="428596" y="1395659"/>
            <a:chExt cx="1968360" cy="747457"/>
          </a:xfrm>
        </p:grpSpPr>
        <p:sp>
          <p:nvSpPr>
            <p:cNvPr id="99" name="Rounded Rectangle 9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04" name="Group 31"/>
          <p:cNvGrpSpPr/>
          <p:nvPr/>
        </p:nvGrpSpPr>
        <p:grpSpPr>
          <a:xfrm>
            <a:off x="3373506" y="4572008"/>
            <a:ext cx="984180" cy="523220"/>
            <a:chOff x="428596" y="1395659"/>
            <a:chExt cx="1968360" cy="747457"/>
          </a:xfrm>
        </p:grpSpPr>
        <p:sp>
          <p:nvSpPr>
            <p:cNvPr id="105" name="Rounded Rectangle 104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07" name="Group 31"/>
          <p:cNvGrpSpPr/>
          <p:nvPr/>
        </p:nvGrpSpPr>
        <p:grpSpPr>
          <a:xfrm>
            <a:off x="2301936" y="4572008"/>
            <a:ext cx="984180" cy="523220"/>
            <a:chOff x="428596" y="1395659"/>
            <a:chExt cx="1968360" cy="747457"/>
          </a:xfrm>
        </p:grpSpPr>
        <p:sp>
          <p:nvSpPr>
            <p:cNvPr id="108" name="Rounded Rectangle 107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13" name="Group 31"/>
          <p:cNvGrpSpPr/>
          <p:nvPr/>
        </p:nvGrpSpPr>
        <p:grpSpPr>
          <a:xfrm>
            <a:off x="1214414" y="4572008"/>
            <a:ext cx="984180" cy="523220"/>
            <a:chOff x="428596" y="1395659"/>
            <a:chExt cx="1968360" cy="747457"/>
          </a:xfrm>
        </p:grpSpPr>
        <p:sp>
          <p:nvSpPr>
            <p:cNvPr id="114" name="Rounded Rectangle 113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16" name="Group 31"/>
          <p:cNvGrpSpPr/>
          <p:nvPr/>
        </p:nvGrpSpPr>
        <p:grpSpPr>
          <a:xfrm>
            <a:off x="6588216" y="3786190"/>
            <a:ext cx="984180" cy="523220"/>
            <a:chOff x="428596" y="1395659"/>
            <a:chExt cx="1968360" cy="747457"/>
          </a:xfrm>
        </p:grpSpPr>
        <p:sp>
          <p:nvSpPr>
            <p:cNvPr id="117" name="Rounded Rectangle 11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19" name="Group 31"/>
          <p:cNvGrpSpPr/>
          <p:nvPr/>
        </p:nvGrpSpPr>
        <p:grpSpPr>
          <a:xfrm>
            <a:off x="5516646" y="3786190"/>
            <a:ext cx="984180" cy="523220"/>
            <a:chOff x="428596" y="1395659"/>
            <a:chExt cx="1968360" cy="747457"/>
          </a:xfrm>
        </p:grpSpPr>
        <p:sp>
          <p:nvSpPr>
            <p:cNvPr id="120" name="Rounded Rectangle 119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25" name="Group 31"/>
          <p:cNvGrpSpPr/>
          <p:nvPr/>
        </p:nvGrpSpPr>
        <p:grpSpPr>
          <a:xfrm>
            <a:off x="3373506" y="3786190"/>
            <a:ext cx="984180" cy="523220"/>
            <a:chOff x="428596" y="1395659"/>
            <a:chExt cx="1968360" cy="747457"/>
          </a:xfrm>
        </p:grpSpPr>
        <p:sp>
          <p:nvSpPr>
            <p:cNvPr id="126" name="Rounded Rectangle 12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28" name="Group 31"/>
          <p:cNvGrpSpPr/>
          <p:nvPr/>
        </p:nvGrpSpPr>
        <p:grpSpPr>
          <a:xfrm>
            <a:off x="2301936" y="3786190"/>
            <a:ext cx="984180" cy="523220"/>
            <a:chOff x="428596" y="1395659"/>
            <a:chExt cx="1968360" cy="747457"/>
          </a:xfrm>
        </p:grpSpPr>
        <p:sp>
          <p:nvSpPr>
            <p:cNvPr id="129" name="Rounded Rectangle 12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31" name="Group 31"/>
          <p:cNvGrpSpPr/>
          <p:nvPr/>
        </p:nvGrpSpPr>
        <p:grpSpPr>
          <a:xfrm>
            <a:off x="1214414" y="3786190"/>
            <a:ext cx="984180" cy="523220"/>
            <a:chOff x="428596" y="1395659"/>
            <a:chExt cx="1968360" cy="747457"/>
          </a:xfrm>
        </p:grpSpPr>
        <p:sp>
          <p:nvSpPr>
            <p:cNvPr id="132" name="Rounded Rectangle 131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34" name="Group 31"/>
          <p:cNvGrpSpPr/>
          <p:nvPr/>
        </p:nvGrpSpPr>
        <p:grpSpPr>
          <a:xfrm>
            <a:off x="6588216" y="3000372"/>
            <a:ext cx="984180" cy="523220"/>
            <a:chOff x="428596" y="1395659"/>
            <a:chExt cx="1968360" cy="747457"/>
          </a:xfrm>
        </p:grpSpPr>
        <p:sp>
          <p:nvSpPr>
            <p:cNvPr id="135" name="Rounded Rectangle 134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37" name="Group 31"/>
          <p:cNvGrpSpPr/>
          <p:nvPr/>
        </p:nvGrpSpPr>
        <p:grpSpPr>
          <a:xfrm>
            <a:off x="5516646" y="3000372"/>
            <a:ext cx="984180" cy="523220"/>
            <a:chOff x="428596" y="1395659"/>
            <a:chExt cx="1968360" cy="747457"/>
          </a:xfrm>
        </p:grpSpPr>
        <p:sp>
          <p:nvSpPr>
            <p:cNvPr id="138" name="Rounded Rectangle 137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40" name="Group 31"/>
          <p:cNvGrpSpPr/>
          <p:nvPr/>
        </p:nvGrpSpPr>
        <p:grpSpPr>
          <a:xfrm>
            <a:off x="4445076" y="3000372"/>
            <a:ext cx="984180" cy="523220"/>
            <a:chOff x="428596" y="1395659"/>
            <a:chExt cx="1968360" cy="747457"/>
          </a:xfrm>
        </p:grpSpPr>
        <p:sp>
          <p:nvSpPr>
            <p:cNvPr id="141" name="Rounded Rectangle 140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43" name="Group 31"/>
          <p:cNvGrpSpPr/>
          <p:nvPr/>
        </p:nvGrpSpPr>
        <p:grpSpPr>
          <a:xfrm>
            <a:off x="3373506" y="3000372"/>
            <a:ext cx="984180" cy="523220"/>
            <a:chOff x="428596" y="1395659"/>
            <a:chExt cx="1968360" cy="747457"/>
          </a:xfrm>
        </p:grpSpPr>
        <p:sp>
          <p:nvSpPr>
            <p:cNvPr id="144" name="Rounded Rectangle 143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46" name="Group 31"/>
          <p:cNvGrpSpPr/>
          <p:nvPr/>
        </p:nvGrpSpPr>
        <p:grpSpPr>
          <a:xfrm>
            <a:off x="2301936" y="3000372"/>
            <a:ext cx="984180" cy="523220"/>
            <a:chOff x="428596" y="1395659"/>
            <a:chExt cx="1968360" cy="747457"/>
          </a:xfrm>
        </p:grpSpPr>
        <p:sp>
          <p:nvSpPr>
            <p:cNvPr id="147" name="Rounded Rectangle 14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49" name="Group 31"/>
          <p:cNvGrpSpPr/>
          <p:nvPr/>
        </p:nvGrpSpPr>
        <p:grpSpPr>
          <a:xfrm>
            <a:off x="1214414" y="3000372"/>
            <a:ext cx="984180" cy="523220"/>
            <a:chOff x="428596" y="1395659"/>
            <a:chExt cx="1968360" cy="747457"/>
          </a:xfrm>
        </p:grpSpPr>
        <p:sp>
          <p:nvSpPr>
            <p:cNvPr id="150" name="Rounded Rectangle 149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52" name="Group 31"/>
          <p:cNvGrpSpPr/>
          <p:nvPr/>
        </p:nvGrpSpPr>
        <p:grpSpPr>
          <a:xfrm>
            <a:off x="6588216" y="2214554"/>
            <a:ext cx="984180" cy="523220"/>
            <a:chOff x="428596" y="1395659"/>
            <a:chExt cx="1968360" cy="747457"/>
          </a:xfrm>
        </p:grpSpPr>
        <p:sp>
          <p:nvSpPr>
            <p:cNvPr id="153" name="Rounded Rectangle 152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55" name="Group 31"/>
          <p:cNvGrpSpPr/>
          <p:nvPr/>
        </p:nvGrpSpPr>
        <p:grpSpPr>
          <a:xfrm>
            <a:off x="5516646" y="2214554"/>
            <a:ext cx="984180" cy="523220"/>
            <a:chOff x="428596" y="1395659"/>
            <a:chExt cx="1968360" cy="747457"/>
          </a:xfrm>
        </p:grpSpPr>
        <p:sp>
          <p:nvSpPr>
            <p:cNvPr id="156" name="Rounded Rectangle 15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58" name="Group 31"/>
          <p:cNvGrpSpPr/>
          <p:nvPr/>
        </p:nvGrpSpPr>
        <p:grpSpPr>
          <a:xfrm>
            <a:off x="4445076" y="2214554"/>
            <a:ext cx="984180" cy="523220"/>
            <a:chOff x="428596" y="1395659"/>
            <a:chExt cx="1968360" cy="747457"/>
          </a:xfrm>
        </p:grpSpPr>
        <p:sp>
          <p:nvSpPr>
            <p:cNvPr id="159" name="Rounded Rectangle 15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64" name="Group 31"/>
          <p:cNvGrpSpPr/>
          <p:nvPr/>
        </p:nvGrpSpPr>
        <p:grpSpPr>
          <a:xfrm>
            <a:off x="2301936" y="2214554"/>
            <a:ext cx="984180" cy="523220"/>
            <a:chOff x="428596" y="1395659"/>
            <a:chExt cx="1968360" cy="747457"/>
          </a:xfrm>
        </p:grpSpPr>
        <p:sp>
          <p:nvSpPr>
            <p:cNvPr id="165" name="Rounded Rectangle 164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67" name="Group 31"/>
          <p:cNvGrpSpPr/>
          <p:nvPr/>
        </p:nvGrpSpPr>
        <p:grpSpPr>
          <a:xfrm>
            <a:off x="1214414" y="2214554"/>
            <a:ext cx="984180" cy="523220"/>
            <a:chOff x="428596" y="1395659"/>
            <a:chExt cx="1968360" cy="747457"/>
          </a:xfrm>
        </p:grpSpPr>
        <p:sp>
          <p:nvSpPr>
            <p:cNvPr id="168" name="Rounded Rectangle 167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70" name="Right Arrow 169"/>
          <p:cNvSpPr/>
          <p:nvPr/>
        </p:nvSpPr>
        <p:spPr>
          <a:xfrm>
            <a:off x="2143108" y="2428868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1" name="Right Arrow 170"/>
          <p:cNvSpPr/>
          <p:nvPr/>
        </p:nvSpPr>
        <p:spPr>
          <a:xfrm>
            <a:off x="2143108" y="3214686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2" name="Right Arrow 171"/>
          <p:cNvSpPr/>
          <p:nvPr/>
        </p:nvSpPr>
        <p:spPr>
          <a:xfrm>
            <a:off x="2143108" y="3954785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3" name="Right Arrow 172"/>
          <p:cNvSpPr/>
          <p:nvPr/>
        </p:nvSpPr>
        <p:spPr>
          <a:xfrm>
            <a:off x="2143108" y="4786322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5" name="Right Arrow 174"/>
          <p:cNvSpPr/>
          <p:nvPr/>
        </p:nvSpPr>
        <p:spPr>
          <a:xfrm>
            <a:off x="3214678" y="3214686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6" name="Right Arrow 175"/>
          <p:cNvSpPr/>
          <p:nvPr/>
        </p:nvSpPr>
        <p:spPr>
          <a:xfrm>
            <a:off x="3214678" y="4000504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7" name="Right Arrow 176"/>
          <p:cNvSpPr/>
          <p:nvPr/>
        </p:nvSpPr>
        <p:spPr>
          <a:xfrm>
            <a:off x="3214678" y="4812041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9" name="Elbow Connector 178"/>
          <p:cNvCxnSpPr/>
          <p:nvPr/>
        </p:nvCxnSpPr>
        <p:spPr>
          <a:xfrm>
            <a:off x="4357686" y="4143380"/>
            <a:ext cx="1158960" cy="785818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lbow Connector 181"/>
          <p:cNvCxnSpPr/>
          <p:nvPr/>
        </p:nvCxnSpPr>
        <p:spPr>
          <a:xfrm flipV="1">
            <a:off x="4357686" y="4000504"/>
            <a:ext cx="1158960" cy="785818"/>
          </a:xfrm>
          <a:prstGeom prst="bentConnector3">
            <a:avLst>
              <a:gd name="adj1" fmla="val 33563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ight Arrow 184"/>
          <p:cNvSpPr/>
          <p:nvPr/>
        </p:nvSpPr>
        <p:spPr>
          <a:xfrm>
            <a:off x="5357818" y="3168967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6" name="Right Arrow 185"/>
          <p:cNvSpPr/>
          <p:nvPr/>
        </p:nvSpPr>
        <p:spPr>
          <a:xfrm>
            <a:off x="6429388" y="2383149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7" name="Right Arrow 186"/>
          <p:cNvSpPr/>
          <p:nvPr/>
        </p:nvSpPr>
        <p:spPr>
          <a:xfrm>
            <a:off x="6429388" y="3240405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Right Arrow 187"/>
          <p:cNvSpPr/>
          <p:nvPr/>
        </p:nvSpPr>
        <p:spPr>
          <a:xfrm>
            <a:off x="6429388" y="3954785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9" name="Right Arrow 188"/>
          <p:cNvSpPr/>
          <p:nvPr/>
        </p:nvSpPr>
        <p:spPr>
          <a:xfrm>
            <a:off x="6429388" y="4740603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Infraestructura Virtual</a:t>
            </a:r>
            <a:br>
              <a:rPr lang="es-MX" dirty="0" smtClean="0"/>
            </a:br>
            <a:r>
              <a:rPr lang="es-MX" dirty="0" smtClean="0"/>
              <a:t>para la red universitaria</a:t>
            </a:r>
            <a:endParaRPr lang="es-MX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Sistema de Universidad Virtual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ight Arrow 173"/>
          <p:cNvSpPr/>
          <p:nvPr/>
        </p:nvSpPr>
        <p:spPr>
          <a:xfrm>
            <a:off x="3214678" y="2071678"/>
            <a:ext cx="128588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Rounded Rectangle 70"/>
          <p:cNvSpPr/>
          <p:nvPr/>
        </p:nvSpPr>
        <p:spPr>
          <a:xfrm>
            <a:off x="571472" y="1285860"/>
            <a:ext cx="7500990" cy="39290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Planificador Personal Académico</a:t>
            </a:r>
            <a:endParaRPr lang="es-MX" dirty="0"/>
          </a:p>
        </p:txBody>
      </p:sp>
      <p:grpSp>
        <p:nvGrpSpPr>
          <p:cNvPr id="3" name="Group 31"/>
          <p:cNvGrpSpPr/>
          <p:nvPr/>
        </p:nvGrpSpPr>
        <p:grpSpPr>
          <a:xfrm>
            <a:off x="6588216" y="4214818"/>
            <a:ext cx="984180" cy="523220"/>
            <a:chOff x="428596" y="1395659"/>
            <a:chExt cx="1968360" cy="747457"/>
          </a:xfrm>
        </p:grpSpPr>
        <p:sp>
          <p:nvSpPr>
            <p:cNvPr id="96" name="Rounded Rectangle 9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5516646" y="4214818"/>
            <a:ext cx="984180" cy="523220"/>
            <a:chOff x="428596" y="1395659"/>
            <a:chExt cx="1968360" cy="747457"/>
          </a:xfrm>
        </p:grpSpPr>
        <p:sp>
          <p:nvSpPr>
            <p:cNvPr id="99" name="Rounded Rectangle 9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3373506" y="4214818"/>
            <a:ext cx="984180" cy="523220"/>
            <a:chOff x="428596" y="1395659"/>
            <a:chExt cx="1968360" cy="747457"/>
          </a:xfrm>
        </p:grpSpPr>
        <p:sp>
          <p:nvSpPr>
            <p:cNvPr id="105" name="Rounded Rectangle 104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6" name="Group 31"/>
          <p:cNvGrpSpPr/>
          <p:nvPr/>
        </p:nvGrpSpPr>
        <p:grpSpPr>
          <a:xfrm>
            <a:off x="2301936" y="4214818"/>
            <a:ext cx="984180" cy="523220"/>
            <a:chOff x="428596" y="1395659"/>
            <a:chExt cx="1968360" cy="747457"/>
          </a:xfrm>
        </p:grpSpPr>
        <p:sp>
          <p:nvSpPr>
            <p:cNvPr id="108" name="Rounded Rectangle 107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31"/>
          <p:cNvGrpSpPr/>
          <p:nvPr/>
        </p:nvGrpSpPr>
        <p:grpSpPr>
          <a:xfrm>
            <a:off x="1214414" y="4214818"/>
            <a:ext cx="984180" cy="523220"/>
            <a:chOff x="428596" y="1395659"/>
            <a:chExt cx="1968360" cy="747457"/>
          </a:xfrm>
        </p:grpSpPr>
        <p:sp>
          <p:nvSpPr>
            <p:cNvPr id="114" name="Rounded Rectangle 113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8" name="Group 31"/>
          <p:cNvGrpSpPr/>
          <p:nvPr/>
        </p:nvGrpSpPr>
        <p:grpSpPr>
          <a:xfrm>
            <a:off x="6588216" y="3429000"/>
            <a:ext cx="984180" cy="523220"/>
            <a:chOff x="428596" y="1395659"/>
            <a:chExt cx="1968360" cy="747457"/>
          </a:xfrm>
        </p:grpSpPr>
        <p:sp>
          <p:nvSpPr>
            <p:cNvPr id="117" name="Rounded Rectangle 11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31"/>
          <p:cNvGrpSpPr/>
          <p:nvPr/>
        </p:nvGrpSpPr>
        <p:grpSpPr>
          <a:xfrm>
            <a:off x="5516646" y="3429000"/>
            <a:ext cx="984180" cy="523220"/>
            <a:chOff x="428596" y="1395659"/>
            <a:chExt cx="1968360" cy="747457"/>
          </a:xfrm>
        </p:grpSpPr>
        <p:sp>
          <p:nvSpPr>
            <p:cNvPr id="120" name="Rounded Rectangle 119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31"/>
          <p:cNvGrpSpPr/>
          <p:nvPr/>
        </p:nvGrpSpPr>
        <p:grpSpPr>
          <a:xfrm>
            <a:off x="3373506" y="3429000"/>
            <a:ext cx="984180" cy="523220"/>
            <a:chOff x="428596" y="1395659"/>
            <a:chExt cx="1968360" cy="747457"/>
          </a:xfrm>
        </p:grpSpPr>
        <p:sp>
          <p:nvSpPr>
            <p:cNvPr id="126" name="Rounded Rectangle 12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31"/>
          <p:cNvGrpSpPr/>
          <p:nvPr/>
        </p:nvGrpSpPr>
        <p:grpSpPr>
          <a:xfrm>
            <a:off x="2301936" y="3429000"/>
            <a:ext cx="984180" cy="523220"/>
            <a:chOff x="428596" y="1395659"/>
            <a:chExt cx="1968360" cy="747457"/>
          </a:xfrm>
        </p:grpSpPr>
        <p:sp>
          <p:nvSpPr>
            <p:cNvPr id="129" name="Rounded Rectangle 12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1214414" y="3429000"/>
            <a:ext cx="984180" cy="523220"/>
            <a:chOff x="428596" y="1395659"/>
            <a:chExt cx="1968360" cy="747457"/>
          </a:xfrm>
        </p:grpSpPr>
        <p:sp>
          <p:nvSpPr>
            <p:cNvPr id="132" name="Rounded Rectangle 131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31"/>
          <p:cNvGrpSpPr/>
          <p:nvPr/>
        </p:nvGrpSpPr>
        <p:grpSpPr>
          <a:xfrm>
            <a:off x="6588216" y="2643182"/>
            <a:ext cx="984180" cy="523220"/>
            <a:chOff x="428596" y="1395659"/>
            <a:chExt cx="1968360" cy="747457"/>
          </a:xfrm>
        </p:grpSpPr>
        <p:sp>
          <p:nvSpPr>
            <p:cNvPr id="135" name="Rounded Rectangle 134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4" name="Group 31"/>
          <p:cNvGrpSpPr/>
          <p:nvPr/>
        </p:nvGrpSpPr>
        <p:grpSpPr>
          <a:xfrm>
            <a:off x="5516646" y="2643182"/>
            <a:ext cx="984180" cy="523220"/>
            <a:chOff x="428596" y="1395659"/>
            <a:chExt cx="1968360" cy="747457"/>
          </a:xfrm>
        </p:grpSpPr>
        <p:sp>
          <p:nvSpPr>
            <p:cNvPr id="138" name="Rounded Rectangle 137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31"/>
          <p:cNvGrpSpPr/>
          <p:nvPr/>
        </p:nvGrpSpPr>
        <p:grpSpPr>
          <a:xfrm>
            <a:off x="4445076" y="2643182"/>
            <a:ext cx="984180" cy="523220"/>
            <a:chOff x="428596" y="1395659"/>
            <a:chExt cx="1968360" cy="747457"/>
          </a:xfrm>
        </p:grpSpPr>
        <p:sp>
          <p:nvSpPr>
            <p:cNvPr id="141" name="Rounded Rectangle 140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31"/>
          <p:cNvGrpSpPr/>
          <p:nvPr/>
        </p:nvGrpSpPr>
        <p:grpSpPr>
          <a:xfrm>
            <a:off x="3373506" y="2643182"/>
            <a:ext cx="984180" cy="523220"/>
            <a:chOff x="428596" y="1395659"/>
            <a:chExt cx="1968360" cy="747457"/>
          </a:xfrm>
        </p:grpSpPr>
        <p:sp>
          <p:nvSpPr>
            <p:cNvPr id="144" name="Rounded Rectangle 143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2301936" y="2643182"/>
            <a:ext cx="984180" cy="523220"/>
            <a:chOff x="428596" y="1395659"/>
            <a:chExt cx="1968360" cy="747457"/>
          </a:xfrm>
        </p:grpSpPr>
        <p:sp>
          <p:nvSpPr>
            <p:cNvPr id="147" name="Rounded Rectangle 14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8" name="Group 31"/>
          <p:cNvGrpSpPr/>
          <p:nvPr/>
        </p:nvGrpSpPr>
        <p:grpSpPr>
          <a:xfrm>
            <a:off x="1214414" y="2643182"/>
            <a:ext cx="984180" cy="523220"/>
            <a:chOff x="428596" y="1395659"/>
            <a:chExt cx="1968360" cy="747457"/>
          </a:xfrm>
        </p:grpSpPr>
        <p:sp>
          <p:nvSpPr>
            <p:cNvPr id="150" name="Rounded Rectangle 149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9" name="Group 31"/>
          <p:cNvGrpSpPr/>
          <p:nvPr/>
        </p:nvGrpSpPr>
        <p:grpSpPr>
          <a:xfrm>
            <a:off x="6588216" y="1857364"/>
            <a:ext cx="984180" cy="523220"/>
            <a:chOff x="428596" y="1395659"/>
            <a:chExt cx="1968360" cy="747457"/>
          </a:xfrm>
        </p:grpSpPr>
        <p:sp>
          <p:nvSpPr>
            <p:cNvPr id="153" name="Rounded Rectangle 152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20" name="Group 31"/>
          <p:cNvGrpSpPr/>
          <p:nvPr/>
        </p:nvGrpSpPr>
        <p:grpSpPr>
          <a:xfrm>
            <a:off x="5516646" y="1857364"/>
            <a:ext cx="984180" cy="523220"/>
            <a:chOff x="428596" y="1395659"/>
            <a:chExt cx="1968360" cy="747457"/>
          </a:xfrm>
        </p:grpSpPr>
        <p:sp>
          <p:nvSpPr>
            <p:cNvPr id="156" name="Rounded Rectangle 15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21" name="Group 31"/>
          <p:cNvGrpSpPr/>
          <p:nvPr/>
        </p:nvGrpSpPr>
        <p:grpSpPr>
          <a:xfrm>
            <a:off x="4445076" y="1857364"/>
            <a:ext cx="984180" cy="523220"/>
            <a:chOff x="428596" y="1395659"/>
            <a:chExt cx="1968360" cy="747457"/>
          </a:xfrm>
        </p:grpSpPr>
        <p:sp>
          <p:nvSpPr>
            <p:cNvPr id="159" name="Rounded Rectangle 158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22" name="Group 31"/>
          <p:cNvGrpSpPr/>
          <p:nvPr/>
        </p:nvGrpSpPr>
        <p:grpSpPr>
          <a:xfrm>
            <a:off x="2301936" y="1857364"/>
            <a:ext cx="984180" cy="523220"/>
            <a:chOff x="428596" y="1395659"/>
            <a:chExt cx="1968360" cy="747457"/>
          </a:xfrm>
        </p:grpSpPr>
        <p:sp>
          <p:nvSpPr>
            <p:cNvPr id="165" name="Rounded Rectangle 164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23" name="Group 31"/>
          <p:cNvGrpSpPr/>
          <p:nvPr/>
        </p:nvGrpSpPr>
        <p:grpSpPr>
          <a:xfrm>
            <a:off x="1214414" y="1857364"/>
            <a:ext cx="984180" cy="523220"/>
            <a:chOff x="428596" y="1395659"/>
            <a:chExt cx="1968360" cy="747457"/>
          </a:xfrm>
        </p:grpSpPr>
        <p:sp>
          <p:nvSpPr>
            <p:cNvPr id="168" name="Rounded Rectangle 167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28596" y="1395659"/>
              <a:ext cx="1968360" cy="747457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Clave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70" name="Right Arrow 169"/>
          <p:cNvSpPr/>
          <p:nvPr/>
        </p:nvSpPr>
        <p:spPr>
          <a:xfrm>
            <a:off x="2143108" y="2071678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1" name="Right Arrow 170"/>
          <p:cNvSpPr/>
          <p:nvPr/>
        </p:nvSpPr>
        <p:spPr>
          <a:xfrm>
            <a:off x="2143108" y="2857496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2" name="Right Arrow 171"/>
          <p:cNvSpPr/>
          <p:nvPr/>
        </p:nvSpPr>
        <p:spPr>
          <a:xfrm>
            <a:off x="2143108" y="3597595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3" name="Right Arrow 172"/>
          <p:cNvSpPr/>
          <p:nvPr/>
        </p:nvSpPr>
        <p:spPr>
          <a:xfrm>
            <a:off x="2143108" y="4429132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5" name="Right Arrow 174"/>
          <p:cNvSpPr/>
          <p:nvPr/>
        </p:nvSpPr>
        <p:spPr>
          <a:xfrm>
            <a:off x="3214678" y="2857496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6" name="Right Arrow 175"/>
          <p:cNvSpPr/>
          <p:nvPr/>
        </p:nvSpPr>
        <p:spPr>
          <a:xfrm>
            <a:off x="3214678" y="3643314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7" name="Right Arrow 176"/>
          <p:cNvSpPr/>
          <p:nvPr/>
        </p:nvSpPr>
        <p:spPr>
          <a:xfrm>
            <a:off x="3214678" y="4454851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9" name="Elbow Connector 178"/>
          <p:cNvCxnSpPr/>
          <p:nvPr/>
        </p:nvCxnSpPr>
        <p:spPr>
          <a:xfrm>
            <a:off x="4357686" y="3786190"/>
            <a:ext cx="1158960" cy="785818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lbow Connector 181"/>
          <p:cNvCxnSpPr/>
          <p:nvPr/>
        </p:nvCxnSpPr>
        <p:spPr>
          <a:xfrm flipV="1">
            <a:off x="4357686" y="3643314"/>
            <a:ext cx="1158960" cy="785818"/>
          </a:xfrm>
          <a:prstGeom prst="bentConnector3">
            <a:avLst>
              <a:gd name="adj1" fmla="val 33563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ight Arrow 184"/>
          <p:cNvSpPr/>
          <p:nvPr/>
        </p:nvSpPr>
        <p:spPr>
          <a:xfrm>
            <a:off x="5357818" y="2811777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6" name="Right Arrow 185"/>
          <p:cNvSpPr/>
          <p:nvPr/>
        </p:nvSpPr>
        <p:spPr>
          <a:xfrm>
            <a:off x="6429388" y="2025959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7" name="Right Arrow 186"/>
          <p:cNvSpPr/>
          <p:nvPr/>
        </p:nvSpPr>
        <p:spPr>
          <a:xfrm>
            <a:off x="6429388" y="2883215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Right Arrow 187"/>
          <p:cNvSpPr/>
          <p:nvPr/>
        </p:nvSpPr>
        <p:spPr>
          <a:xfrm>
            <a:off x="6429388" y="3597595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9" name="Right Arrow 188"/>
          <p:cNvSpPr/>
          <p:nvPr/>
        </p:nvSpPr>
        <p:spPr>
          <a:xfrm>
            <a:off x="6429388" y="4383413"/>
            <a:ext cx="214314" cy="188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6" name="Rounded Rectangle 85"/>
          <p:cNvSpPr/>
          <p:nvPr/>
        </p:nvSpPr>
        <p:spPr>
          <a:xfrm>
            <a:off x="1276639" y="5357826"/>
            <a:ext cx="746701" cy="43557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2" name="Rounded Rectangle 91"/>
          <p:cNvSpPr/>
          <p:nvPr/>
        </p:nvSpPr>
        <p:spPr>
          <a:xfrm>
            <a:off x="1276639" y="5902215"/>
            <a:ext cx="746701" cy="43557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TextBox 93"/>
          <p:cNvSpPr txBox="1"/>
          <p:nvPr/>
        </p:nvSpPr>
        <p:spPr>
          <a:xfrm>
            <a:off x="2000232" y="542926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Materias Cursadas</a:t>
            </a:r>
            <a:endParaRPr lang="es-MX" dirty="0"/>
          </a:p>
        </p:txBody>
      </p:sp>
      <p:sp>
        <p:nvSpPr>
          <p:cNvPr id="95" name="TextBox 94"/>
          <p:cNvSpPr txBox="1"/>
          <p:nvPr/>
        </p:nvSpPr>
        <p:spPr>
          <a:xfrm>
            <a:off x="2000232" y="6000768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Materias a Cursar en el siguiente Calendario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6" name="5 Imagen" descr="Fondo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" y="0"/>
            <a:ext cx="912024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noProof="0" dirty="0" smtClean="0"/>
              <a:t>Aula Convencional</a:t>
            </a:r>
            <a:endParaRPr lang="es-MX" noProof="0" dirty="0"/>
          </a:p>
        </p:txBody>
      </p:sp>
      <p:pic>
        <p:nvPicPr>
          <p:cNvPr id="2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357562"/>
            <a:ext cx="571504" cy="571504"/>
          </a:xfrm>
          <a:prstGeom prst="rect">
            <a:avLst/>
          </a:prstGeom>
          <a:noFill/>
        </p:spPr>
      </p:pic>
      <p:pic>
        <p:nvPicPr>
          <p:cNvPr id="2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357562"/>
            <a:ext cx="571504" cy="571504"/>
          </a:xfrm>
          <a:prstGeom prst="rect">
            <a:avLst/>
          </a:prstGeom>
          <a:noFill/>
        </p:spPr>
      </p:pic>
      <p:pic>
        <p:nvPicPr>
          <p:cNvPr id="3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357562"/>
            <a:ext cx="571504" cy="571504"/>
          </a:xfrm>
          <a:prstGeom prst="rect">
            <a:avLst/>
          </a:prstGeom>
          <a:noFill/>
        </p:spPr>
      </p:pic>
      <p:pic>
        <p:nvPicPr>
          <p:cNvPr id="23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2285992"/>
            <a:ext cx="1071570" cy="952918"/>
          </a:xfrm>
          <a:prstGeom prst="rect">
            <a:avLst/>
          </a:prstGeom>
          <a:noFill/>
        </p:spPr>
      </p:pic>
      <p:pic>
        <p:nvPicPr>
          <p:cNvPr id="4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74" y="3357562"/>
            <a:ext cx="571504" cy="571504"/>
          </a:xfrm>
          <a:prstGeom prst="rect">
            <a:avLst/>
          </a:prstGeom>
          <a:noFill/>
        </p:spPr>
      </p:pic>
      <p:pic>
        <p:nvPicPr>
          <p:cNvPr id="4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22" y="3357562"/>
            <a:ext cx="571504" cy="571504"/>
          </a:xfrm>
          <a:prstGeom prst="rect">
            <a:avLst/>
          </a:prstGeom>
          <a:noFill/>
        </p:spPr>
      </p:pic>
      <p:pic>
        <p:nvPicPr>
          <p:cNvPr id="4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70" y="3357562"/>
            <a:ext cx="571504" cy="571504"/>
          </a:xfrm>
          <a:prstGeom prst="rect">
            <a:avLst/>
          </a:prstGeom>
          <a:noFill/>
        </p:spPr>
      </p:pic>
      <p:pic>
        <p:nvPicPr>
          <p:cNvPr id="46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70" y="2285992"/>
            <a:ext cx="1071570" cy="952918"/>
          </a:xfrm>
          <a:prstGeom prst="rect">
            <a:avLst/>
          </a:prstGeom>
          <a:noFill/>
        </p:spPr>
      </p:pic>
      <p:pic>
        <p:nvPicPr>
          <p:cNvPr id="5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80" y="3357562"/>
            <a:ext cx="571504" cy="571504"/>
          </a:xfrm>
          <a:prstGeom prst="rect">
            <a:avLst/>
          </a:prstGeom>
          <a:noFill/>
        </p:spPr>
      </p:pic>
      <p:pic>
        <p:nvPicPr>
          <p:cNvPr id="5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28" y="3357562"/>
            <a:ext cx="571504" cy="571504"/>
          </a:xfrm>
          <a:prstGeom prst="rect">
            <a:avLst/>
          </a:prstGeom>
          <a:noFill/>
        </p:spPr>
      </p:pic>
      <p:pic>
        <p:nvPicPr>
          <p:cNvPr id="5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76" y="3357562"/>
            <a:ext cx="571504" cy="571504"/>
          </a:xfrm>
          <a:prstGeom prst="rect">
            <a:avLst/>
          </a:prstGeom>
          <a:noFill/>
        </p:spPr>
      </p:pic>
      <p:pic>
        <p:nvPicPr>
          <p:cNvPr id="54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76" y="2285992"/>
            <a:ext cx="1071570" cy="952918"/>
          </a:xfrm>
          <a:prstGeom prst="rect">
            <a:avLst/>
          </a:prstGeom>
          <a:noFill/>
        </p:spPr>
      </p:pic>
      <p:pic>
        <p:nvPicPr>
          <p:cNvPr id="4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632" y="3509962"/>
            <a:ext cx="571504" cy="571504"/>
          </a:xfrm>
          <a:prstGeom prst="rect">
            <a:avLst/>
          </a:prstGeom>
          <a:noFill/>
        </p:spPr>
      </p:pic>
      <p:pic>
        <p:nvPicPr>
          <p:cNvPr id="4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6880" y="3509962"/>
            <a:ext cx="571504" cy="571504"/>
          </a:xfrm>
          <a:prstGeom prst="rect">
            <a:avLst/>
          </a:prstGeom>
          <a:noFill/>
        </p:spPr>
      </p:pic>
      <p:pic>
        <p:nvPicPr>
          <p:cNvPr id="4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128" y="3509962"/>
            <a:ext cx="571504" cy="571504"/>
          </a:xfrm>
          <a:prstGeom prst="rect">
            <a:avLst/>
          </a:prstGeom>
          <a:noFill/>
        </p:spPr>
      </p:pic>
      <p:pic>
        <p:nvPicPr>
          <p:cNvPr id="4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2974" y="3509962"/>
            <a:ext cx="571504" cy="571504"/>
          </a:xfrm>
          <a:prstGeom prst="rect">
            <a:avLst/>
          </a:prstGeom>
          <a:noFill/>
        </p:spPr>
      </p:pic>
      <p:pic>
        <p:nvPicPr>
          <p:cNvPr id="4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7222" y="3509962"/>
            <a:ext cx="571504" cy="571504"/>
          </a:xfrm>
          <a:prstGeom prst="rect">
            <a:avLst/>
          </a:prstGeom>
          <a:noFill/>
        </p:spPr>
      </p:pic>
      <p:pic>
        <p:nvPicPr>
          <p:cNvPr id="4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1470" y="3509962"/>
            <a:ext cx="571504" cy="571504"/>
          </a:xfrm>
          <a:prstGeom prst="rect">
            <a:avLst/>
          </a:prstGeom>
          <a:noFill/>
        </p:spPr>
      </p:pic>
      <p:pic>
        <p:nvPicPr>
          <p:cNvPr id="5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6180" y="3509962"/>
            <a:ext cx="571504" cy="571504"/>
          </a:xfrm>
          <a:prstGeom prst="rect">
            <a:avLst/>
          </a:prstGeom>
          <a:noFill/>
        </p:spPr>
      </p:pic>
      <p:pic>
        <p:nvPicPr>
          <p:cNvPr id="5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28" y="3509962"/>
            <a:ext cx="571504" cy="571504"/>
          </a:xfrm>
          <a:prstGeom prst="rect">
            <a:avLst/>
          </a:prstGeom>
          <a:noFill/>
        </p:spPr>
      </p:pic>
      <p:pic>
        <p:nvPicPr>
          <p:cNvPr id="5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4676" y="3509962"/>
            <a:ext cx="571504" cy="571504"/>
          </a:xfrm>
          <a:prstGeom prst="rect">
            <a:avLst/>
          </a:prstGeom>
          <a:noFill/>
        </p:spPr>
      </p:pic>
      <p:pic>
        <p:nvPicPr>
          <p:cNvPr id="5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032" y="3662362"/>
            <a:ext cx="571504" cy="571504"/>
          </a:xfrm>
          <a:prstGeom prst="rect">
            <a:avLst/>
          </a:prstGeom>
          <a:noFill/>
        </p:spPr>
      </p:pic>
      <p:pic>
        <p:nvPicPr>
          <p:cNvPr id="6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9280" y="3662362"/>
            <a:ext cx="571504" cy="571504"/>
          </a:xfrm>
          <a:prstGeom prst="rect">
            <a:avLst/>
          </a:prstGeom>
          <a:noFill/>
        </p:spPr>
      </p:pic>
      <p:pic>
        <p:nvPicPr>
          <p:cNvPr id="6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3528" y="3662362"/>
            <a:ext cx="571504" cy="571504"/>
          </a:xfrm>
          <a:prstGeom prst="rect">
            <a:avLst/>
          </a:prstGeom>
          <a:noFill/>
        </p:spPr>
      </p:pic>
      <p:pic>
        <p:nvPicPr>
          <p:cNvPr id="6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5374" y="3662362"/>
            <a:ext cx="571504" cy="571504"/>
          </a:xfrm>
          <a:prstGeom prst="rect">
            <a:avLst/>
          </a:prstGeom>
          <a:noFill/>
        </p:spPr>
      </p:pic>
      <p:pic>
        <p:nvPicPr>
          <p:cNvPr id="6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9622" y="3662362"/>
            <a:ext cx="571504" cy="571504"/>
          </a:xfrm>
          <a:prstGeom prst="rect">
            <a:avLst/>
          </a:prstGeom>
          <a:noFill/>
        </p:spPr>
      </p:pic>
      <p:pic>
        <p:nvPicPr>
          <p:cNvPr id="6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3870" y="3662362"/>
            <a:ext cx="571504" cy="571504"/>
          </a:xfrm>
          <a:prstGeom prst="rect">
            <a:avLst/>
          </a:prstGeom>
          <a:noFill/>
        </p:spPr>
      </p:pic>
      <p:pic>
        <p:nvPicPr>
          <p:cNvPr id="6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580" y="3662362"/>
            <a:ext cx="571504" cy="571504"/>
          </a:xfrm>
          <a:prstGeom prst="rect">
            <a:avLst/>
          </a:prstGeom>
          <a:noFill/>
        </p:spPr>
      </p:pic>
      <p:pic>
        <p:nvPicPr>
          <p:cNvPr id="6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28" y="3662362"/>
            <a:ext cx="571504" cy="571504"/>
          </a:xfrm>
          <a:prstGeom prst="rect">
            <a:avLst/>
          </a:prstGeom>
          <a:noFill/>
        </p:spPr>
      </p:pic>
      <p:pic>
        <p:nvPicPr>
          <p:cNvPr id="6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76" y="3662362"/>
            <a:ext cx="571504" cy="571504"/>
          </a:xfrm>
          <a:prstGeom prst="rect">
            <a:avLst/>
          </a:prstGeom>
          <a:noFill/>
        </p:spPr>
      </p:pic>
      <p:pic>
        <p:nvPicPr>
          <p:cNvPr id="6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7432" y="3814762"/>
            <a:ext cx="571504" cy="571504"/>
          </a:xfrm>
          <a:prstGeom prst="rect">
            <a:avLst/>
          </a:prstGeom>
          <a:noFill/>
        </p:spPr>
      </p:pic>
      <p:pic>
        <p:nvPicPr>
          <p:cNvPr id="7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1680" y="3814762"/>
            <a:ext cx="571504" cy="571504"/>
          </a:xfrm>
          <a:prstGeom prst="rect">
            <a:avLst/>
          </a:prstGeom>
          <a:noFill/>
        </p:spPr>
      </p:pic>
      <p:pic>
        <p:nvPicPr>
          <p:cNvPr id="7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5928" y="3814762"/>
            <a:ext cx="571504" cy="571504"/>
          </a:xfrm>
          <a:prstGeom prst="rect">
            <a:avLst/>
          </a:prstGeom>
          <a:noFill/>
        </p:spPr>
      </p:pic>
      <p:pic>
        <p:nvPicPr>
          <p:cNvPr id="7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7774" y="3814762"/>
            <a:ext cx="571504" cy="571504"/>
          </a:xfrm>
          <a:prstGeom prst="rect">
            <a:avLst/>
          </a:prstGeom>
          <a:noFill/>
        </p:spPr>
      </p:pic>
      <p:pic>
        <p:nvPicPr>
          <p:cNvPr id="7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2022" y="3814762"/>
            <a:ext cx="571504" cy="571504"/>
          </a:xfrm>
          <a:prstGeom prst="rect">
            <a:avLst/>
          </a:prstGeom>
          <a:noFill/>
        </p:spPr>
      </p:pic>
      <p:pic>
        <p:nvPicPr>
          <p:cNvPr id="7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6270" y="3814762"/>
            <a:ext cx="571504" cy="571504"/>
          </a:xfrm>
          <a:prstGeom prst="rect">
            <a:avLst/>
          </a:prstGeom>
          <a:noFill/>
        </p:spPr>
      </p:pic>
      <p:pic>
        <p:nvPicPr>
          <p:cNvPr id="7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0980" y="3814762"/>
            <a:ext cx="571504" cy="571504"/>
          </a:xfrm>
          <a:prstGeom prst="rect">
            <a:avLst/>
          </a:prstGeom>
          <a:noFill/>
        </p:spPr>
      </p:pic>
      <p:pic>
        <p:nvPicPr>
          <p:cNvPr id="7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28" y="3814762"/>
            <a:ext cx="571504" cy="571504"/>
          </a:xfrm>
          <a:prstGeom prst="rect">
            <a:avLst/>
          </a:prstGeom>
          <a:noFill/>
        </p:spPr>
      </p:pic>
      <p:pic>
        <p:nvPicPr>
          <p:cNvPr id="7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9476" y="3814762"/>
            <a:ext cx="571504" cy="571504"/>
          </a:xfrm>
          <a:prstGeom prst="rect">
            <a:avLst/>
          </a:prstGeom>
          <a:noFill/>
        </p:spPr>
      </p:pic>
      <p:pic>
        <p:nvPicPr>
          <p:cNvPr id="7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9832" y="3967162"/>
            <a:ext cx="571504" cy="571504"/>
          </a:xfrm>
          <a:prstGeom prst="rect">
            <a:avLst/>
          </a:prstGeom>
          <a:noFill/>
        </p:spPr>
      </p:pic>
      <p:pic>
        <p:nvPicPr>
          <p:cNvPr id="7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4080" y="3967162"/>
            <a:ext cx="571504" cy="571504"/>
          </a:xfrm>
          <a:prstGeom prst="rect">
            <a:avLst/>
          </a:prstGeom>
          <a:noFill/>
        </p:spPr>
      </p:pic>
      <p:pic>
        <p:nvPicPr>
          <p:cNvPr id="8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8328" y="3967162"/>
            <a:ext cx="571504" cy="571504"/>
          </a:xfrm>
          <a:prstGeom prst="rect">
            <a:avLst/>
          </a:prstGeom>
          <a:noFill/>
        </p:spPr>
      </p:pic>
      <p:pic>
        <p:nvPicPr>
          <p:cNvPr id="8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0174" y="3967162"/>
            <a:ext cx="571504" cy="571504"/>
          </a:xfrm>
          <a:prstGeom prst="rect">
            <a:avLst/>
          </a:prstGeom>
          <a:noFill/>
        </p:spPr>
      </p:pic>
      <p:pic>
        <p:nvPicPr>
          <p:cNvPr id="8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4422" y="3967162"/>
            <a:ext cx="571504" cy="571504"/>
          </a:xfrm>
          <a:prstGeom prst="rect">
            <a:avLst/>
          </a:prstGeom>
          <a:noFill/>
        </p:spPr>
      </p:pic>
      <p:pic>
        <p:nvPicPr>
          <p:cNvPr id="8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8670" y="3967162"/>
            <a:ext cx="571504" cy="571504"/>
          </a:xfrm>
          <a:prstGeom prst="rect">
            <a:avLst/>
          </a:prstGeom>
          <a:noFill/>
        </p:spPr>
      </p:pic>
      <p:pic>
        <p:nvPicPr>
          <p:cNvPr id="8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3380" y="3967162"/>
            <a:ext cx="571504" cy="571504"/>
          </a:xfrm>
          <a:prstGeom prst="rect">
            <a:avLst/>
          </a:prstGeom>
          <a:noFill/>
        </p:spPr>
      </p:pic>
      <p:pic>
        <p:nvPicPr>
          <p:cNvPr id="8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28" y="3967162"/>
            <a:ext cx="571504" cy="571504"/>
          </a:xfrm>
          <a:prstGeom prst="rect">
            <a:avLst/>
          </a:prstGeom>
          <a:noFill/>
        </p:spPr>
      </p:pic>
      <p:pic>
        <p:nvPicPr>
          <p:cNvPr id="8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1876" y="3967162"/>
            <a:ext cx="571504" cy="571504"/>
          </a:xfrm>
          <a:prstGeom prst="rect">
            <a:avLst/>
          </a:prstGeom>
          <a:noFill/>
        </p:spPr>
      </p:pic>
      <p:pic>
        <p:nvPicPr>
          <p:cNvPr id="8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2232" y="4119562"/>
            <a:ext cx="571504" cy="571504"/>
          </a:xfrm>
          <a:prstGeom prst="rect">
            <a:avLst/>
          </a:prstGeom>
          <a:noFill/>
        </p:spPr>
      </p:pic>
      <p:pic>
        <p:nvPicPr>
          <p:cNvPr id="8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6480" y="4119562"/>
            <a:ext cx="571504" cy="571504"/>
          </a:xfrm>
          <a:prstGeom prst="rect">
            <a:avLst/>
          </a:prstGeom>
          <a:noFill/>
        </p:spPr>
      </p:pic>
      <p:pic>
        <p:nvPicPr>
          <p:cNvPr id="8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28" y="4119562"/>
            <a:ext cx="571504" cy="571504"/>
          </a:xfrm>
          <a:prstGeom prst="rect">
            <a:avLst/>
          </a:prstGeom>
          <a:noFill/>
        </p:spPr>
      </p:pic>
      <p:pic>
        <p:nvPicPr>
          <p:cNvPr id="9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2574" y="4119562"/>
            <a:ext cx="571504" cy="571504"/>
          </a:xfrm>
          <a:prstGeom prst="rect">
            <a:avLst/>
          </a:prstGeom>
          <a:noFill/>
        </p:spPr>
      </p:pic>
      <p:pic>
        <p:nvPicPr>
          <p:cNvPr id="9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6822" y="4119562"/>
            <a:ext cx="571504" cy="571504"/>
          </a:xfrm>
          <a:prstGeom prst="rect">
            <a:avLst/>
          </a:prstGeom>
          <a:noFill/>
        </p:spPr>
      </p:pic>
      <p:pic>
        <p:nvPicPr>
          <p:cNvPr id="9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1070" y="4119562"/>
            <a:ext cx="571504" cy="571504"/>
          </a:xfrm>
          <a:prstGeom prst="rect">
            <a:avLst/>
          </a:prstGeom>
          <a:noFill/>
        </p:spPr>
      </p:pic>
      <p:pic>
        <p:nvPicPr>
          <p:cNvPr id="9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780" y="4119562"/>
            <a:ext cx="571504" cy="571504"/>
          </a:xfrm>
          <a:prstGeom prst="rect">
            <a:avLst/>
          </a:prstGeom>
          <a:noFill/>
        </p:spPr>
      </p:pic>
      <p:pic>
        <p:nvPicPr>
          <p:cNvPr id="9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28" y="4119562"/>
            <a:ext cx="571504" cy="571504"/>
          </a:xfrm>
          <a:prstGeom prst="rect">
            <a:avLst/>
          </a:prstGeom>
          <a:noFill/>
        </p:spPr>
      </p:pic>
      <p:pic>
        <p:nvPicPr>
          <p:cNvPr id="9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76" y="4119562"/>
            <a:ext cx="571504" cy="571504"/>
          </a:xfrm>
          <a:prstGeom prst="rect">
            <a:avLst/>
          </a:prstGeom>
          <a:noFill/>
        </p:spPr>
      </p:pic>
      <p:pic>
        <p:nvPicPr>
          <p:cNvPr id="9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4632" y="4271962"/>
            <a:ext cx="571504" cy="571504"/>
          </a:xfrm>
          <a:prstGeom prst="rect">
            <a:avLst/>
          </a:prstGeom>
          <a:noFill/>
        </p:spPr>
      </p:pic>
      <p:pic>
        <p:nvPicPr>
          <p:cNvPr id="9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8880" y="4271962"/>
            <a:ext cx="571504" cy="571504"/>
          </a:xfrm>
          <a:prstGeom prst="rect">
            <a:avLst/>
          </a:prstGeom>
          <a:noFill/>
        </p:spPr>
      </p:pic>
      <p:pic>
        <p:nvPicPr>
          <p:cNvPr id="9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3128" y="4271962"/>
            <a:ext cx="571504" cy="571504"/>
          </a:xfrm>
          <a:prstGeom prst="rect">
            <a:avLst/>
          </a:prstGeom>
          <a:noFill/>
        </p:spPr>
      </p:pic>
      <p:pic>
        <p:nvPicPr>
          <p:cNvPr id="9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4974" y="4271962"/>
            <a:ext cx="571504" cy="571504"/>
          </a:xfrm>
          <a:prstGeom prst="rect">
            <a:avLst/>
          </a:prstGeom>
          <a:noFill/>
        </p:spPr>
      </p:pic>
      <p:pic>
        <p:nvPicPr>
          <p:cNvPr id="10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9222" y="4271962"/>
            <a:ext cx="571504" cy="571504"/>
          </a:xfrm>
          <a:prstGeom prst="rect">
            <a:avLst/>
          </a:prstGeom>
          <a:noFill/>
        </p:spPr>
      </p:pic>
      <p:pic>
        <p:nvPicPr>
          <p:cNvPr id="10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3470" y="4271962"/>
            <a:ext cx="571504" cy="571504"/>
          </a:xfrm>
          <a:prstGeom prst="rect">
            <a:avLst/>
          </a:prstGeom>
          <a:noFill/>
        </p:spPr>
      </p:pic>
      <p:pic>
        <p:nvPicPr>
          <p:cNvPr id="10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80" y="4271962"/>
            <a:ext cx="571504" cy="571504"/>
          </a:xfrm>
          <a:prstGeom prst="rect">
            <a:avLst/>
          </a:prstGeom>
          <a:noFill/>
        </p:spPr>
      </p:pic>
      <p:pic>
        <p:nvPicPr>
          <p:cNvPr id="10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28" y="4271962"/>
            <a:ext cx="571504" cy="571504"/>
          </a:xfrm>
          <a:prstGeom prst="rect">
            <a:avLst/>
          </a:prstGeom>
          <a:noFill/>
        </p:spPr>
      </p:pic>
      <p:pic>
        <p:nvPicPr>
          <p:cNvPr id="10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6676" y="4271962"/>
            <a:ext cx="571504" cy="571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928802"/>
            <a:ext cx="785666" cy="785666"/>
          </a:xfrm>
          <a:prstGeom prst="rect">
            <a:avLst/>
          </a:prstGeom>
          <a:noFill/>
        </p:spPr>
      </p:pic>
      <p:pic>
        <p:nvPicPr>
          <p:cNvPr id="113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000240"/>
            <a:ext cx="785666" cy="785666"/>
          </a:xfrm>
          <a:prstGeom prst="rect">
            <a:avLst/>
          </a:prstGeom>
          <a:noFill/>
        </p:spPr>
      </p:pic>
      <p:pic>
        <p:nvPicPr>
          <p:cNvPr id="112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785666" cy="7856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noProof="0" dirty="0" smtClean="0"/>
              <a:t>Proyecto Fase 1</a:t>
            </a:r>
            <a:endParaRPr lang="es-MX" noProof="0" dirty="0"/>
          </a:p>
        </p:txBody>
      </p:sp>
      <p:pic>
        <p:nvPicPr>
          <p:cNvPr id="2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3357562"/>
            <a:ext cx="571504" cy="571504"/>
          </a:xfrm>
          <a:prstGeom prst="rect">
            <a:avLst/>
          </a:prstGeom>
          <a:noFill/>
        </p:spPr>
      </p:pic>
      <p:pic>
        <p:nvPicPr>
          <p:cNvPr id="2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357562"/>
            <a:ext cx="571504" cy="571504"/>
          </a:xfrm>
          <a:prstGeom prst="rect">
            <a:avLst/>
          </a:prstGeom>
          <a:noFill/>
        </p:spPr>
      </p:pic>
      <p:pic>
        <p:nvPicPr>
          <p:cNvPr id="3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357562"/>
            <a:ext cx="571504" cy="571504"/>
          </a:xfrm>
          <a:prstGeom prst="rect">
            <a:avLst/>
          </a:prstGeom>
          <a:noFill/>
        </p:spPr>
      </p:pic>
      <p:pic>
        <p:nvPicPr>
          <p:cNvPr id="23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285992"/>
            <a:ext cx="1071570" cy="952918"/>
          </a:xfrm>
          <a:prstGeom prst="rect">
            <a:avLst/>
          </a:prstGeom>
          <a:noFill/>
        </p:spPr>
      </p:pic>
      <p:pic>
        <p:nvPicPr>
          <p:cNvPr id="4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74" y="3357562"/>
            <a:ext cx="571504" cy="571504"/>
          </a:xfrm>
          <a:prstGeom prst="rect">
            <a:avLst/>
          </a:prstGeom>
          <a:noFill/>
        </p:spPr>
      </p:pic>
      <p:pic>
        <p:nvPicPr>
          <p:cNvPr id="4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22" y="3357562"/>
            <a:ext cx="571504" cy="571504"/>
          </a:xfrm>
          <a:prstGeom prst="rect">
            <a:avLst/>
          </a:prstGeom>
          <a:noFill/>
        </p:spPr>
      </p:pic>
      <p:pic>
        <p:nvPicPr>
          <p:cNvPr id="4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70" y="3357562"/>
            <a:ext cx="571504" cy="571504"/>
          </a:xfrm>
          <a:prstGeom prst="rect">
            <a:avLst/>
          </a:prstGeom>
          <a:noFill/>
        </p:spPr>
      </p:pic>
      <p:pic>
        <p:nvPicPr>
          <p:cNvPr id="46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70" y="2285992"/>
            <a:ext cx="1071570" cy="952918"/>
          </a:xfrm>
          <a:prstGeom prst="rect">
            <a:avLst/>
          </a:prstGeom>
          <a:noFill/>
        </p:spPr>
      </p:pic>
      <p:pic>
        <p:nvPicPr>
          <p:cNvPr id="5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80" y="3357562"/>
            <a:ext cx="571504" cy="571504"/>
          </a:xfrm>
          <a:prstGeom prst="rect">
            <a:avLst/>
          </a:prstGeom>
          <a:noFill/>
        </p:spPr>
      </p:pic>
      <p:pic>
        <p:nvPicPr>
          <p:cNvPr id="5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28" y="3357562"/>
            <a:ext cx="571504" cy="571504"/>
          </a:xfrm>
          <a:prstGeom prst="rect">
            <a:avLst/>
          </a:prstGeom>
          <a:noFill/>
        </p:spPr>
      </p:pic>
      <p:pic>
        <p:nvPicPr>
          <p:cNvPr id="5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76" y="3357562"/>
            <a:ext cx="571504" cy="571504"/>
          </a:xfrm>
          <a:prstGeom prst="rect">
            <a:avLst/>
          </a:prstGeom>
          <a:noFill/>
        </p:spPr>
      </p:pic>
      <p:pic>
        <p:nvPicPr>
          <p:cNvPr id="54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76" y="2285992"/>
            <a:ext cx="1071570" cy="952918"/>
          </a:xfrm>
          <a:prstGeom prst="rect">
            <a:avLst/>
          </a:prstGeom>
          <a:noFill/>
        </p:spPr>
      </p:pic>
      <p:pic>
        <p:nvPicPr>
          <p:cNvPr id="4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2632" y="3509962"/>
            <a:ext cx="571504" cy="571504"/>
          </a:xfrm>
          <a:prstGeom prst="rect">
            <a:avLst/>
          </a:prstGeom>
          <a:noFill/>
        </p:spPr>
      </p:pic>
      <p:pic>
        <p:nvPicPr>
          <p:cNvPr id="4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6880" y="3509962"/>
            <a:ext cx="571504" cy="571504"/>
          </a:xfrm>
          <a:prstGeom prst="rect">
            <a:avLst/>
          </a:prstGeom>
          <a:noFill/>
        </p:spPr>
      </p:pic>
      <p:pic>
        <p:nvPicPr>
          <p:cNvPr id="4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1128" y="3509962"/>
            <a:ext cx="571504" cy="571504"/>
          </a:xfrm>
          <a:prstGeom prst="rect">
            <a:avLst/>
          </a:prstGeom>
          <a:noFill/>
        </p:spPr>
      </p:pic>
      <p:pic>
        <p:nvPicPr>
          <p:cNvPr id="4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2974" y="3509962"/>
            <a:ext cx="571504" cy="571504"/>
          </a:xfrm>
          <a:prstGeom prst="rect">
            <a:avLst/>
          </a:prstGeom>
          <a:noFill/>
        </p:spPr>
      </p:pic>
      <p:pic>
        <p:nvPicPr>
          <p:cNvPr id="4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7222" y="3509962"/>
            <a:ext cx="571504" cy="571504"/>
          </a:xfrm>
          <a:prstGeom prst="rect">
            <a:avLst/>
          </a:prstGeom>
          <a:noFill/>
        </p:spPr>
      </p:pic>
      <p:pic>
        <p:nvPicPr>
          <p:cNvPr id="4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1470" y="3509962"/>
            <a:ext cx="571504" cy="571504"/>
          </a:xfrm>
          <a:prstGeom prst="rect">
            <a:avLst/>
          </a:prstGeom>
          <a:noFill/>
        </p:spPr>
      </p:pic>
      <p:pic>
        <p:nvPicPr>
          <p:cNvPr id="5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6180" y="3509962"/>
            <a:ext cx="571504" cy="571504"/>
          </a:xfrm>
          <a:prstGeom prst="rect">
            <a:avLst/>
          </a:prstGeom>
          <a:noFill/>
        </p:spPr>
      </p:pic>
      <p:pic>
        <p:nvPicPr>
          <p:cNvPr id="5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28" y="3509962"/>
            <a:ext cx="571504" cy="571504"/>
          </a:xfrm>
          <a:prstGeom prst="rect">
            <a:avLst/>
          </a:prstGeom>
          <a:noFill/>
        </p:spPr>
      </p:pic>
      <p:pic>
        <p:nvPicPr>
          <p:cNvPr id="5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4676" y="3509962"/>
            <a:ext cx="571504" cy="571504"/>
          </a:xfrm>
          <a:prstGeom prst="rect">
            <a:avLst/>
          </a:prstGeom>
          <a:noFill/>
        </p:spPr>
      </p:pic>
      <p:pic>
        <p:nvPicPr>
          <p:cNvPr id="5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5032" y="3662362"/>
            <a:ext cx="571504" cy="571504"/>
          </a:xfrm>
          <a:prstGeom prst="rect">
            <a:avLst/>
          </a:prstGeom>
          <a:noFill/>
        </p:spPr>
      </p:pic>
      <p:pic>
        <p:nvPicPr>
          <p:cNvPr id="6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9280" y="3662362"/>
            <a:ext cx="571504" cy="571504"/>
          </a:xfrm>
          <a:prstGeom prst="rect">
            <a:avLst/>
          </a:prstGeom>
          <a:noFill/>
        </p:spPr>
      </p:pic>
      <p:pic>
        <p:nvPicPr>
          <p:cNvPr id="6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3528" y="3662362"/>
            <a:ext cx="571504" cy="571504"/>
          </a:xfrm>
          <a:prstGeom prst="rect">
            <a:avLst/>
          </a:prstGeom>
          <a:noFill/>
        </p:spPr>
      </p:pic>
      <p:pic>
        <p:nvPicPr>
          <p:cNvPr id="6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5374" y="3662362"/>
            <a:ext cx="571504" cy="571504"/>
          </a:xfrm>
          <a:prstGeom prst="rect">
            <a:avLst/>
          </a:prstGeom>
          <a:noFill/>
        </p:spPr>
      </p:pic>
      <p:pic>
        <p:nvPicPr>
          <p:cNvPr id="6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9622" y="3662362"/>
            <a:ext cx="571504" cy="571504"/>
          </a:xfrm>
          <a:prstGeom prst="rect">
            <a:avLst/>
          </a:prstGeom>
          <a:noFill/>
        </p:spPr>
      </p:pic>
      <p:pic>
        <p:nvPicPr>
          <p:cNvPr id="6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3870" y="3662362"/>
            <a:ext cx="571504" cy="571504"/>
          </a:xfrm>
          <a:prstGeom prst="rect">
            <a:avLst/>
          </a:prstGeom>
          <a:noFill/>
        </p:spPr>
      </p:pic>
      <p:pic>
        <p:nvPicPr>
          <p:cNvPr id="6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580" y="3662362"/>
            <a:ext cx="571504" cy="571504"/>
          </a:xfrm>
          <a:prstGeom prst="rect">
            <a:avLst/>
          </a:prstGeom>
          <a:noFill/>
        </p:spPr>
      </p:pic>
      <p:pic>
        <p:nvPicPr>
          <p:cNvPr id="6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28" y="3662362"/>
            <a:ext cx="571504" cy="571504"/>
          </a:xfrm>
          <a:prstGeom prst="rect">
            <a:avLst/>
          </a:prstGeom>
          <a:noFill/>
        </p:spPr>
      </p:pic>
      <p:pic>
        <p:nvPicPr>
          <p:cNvPr id="6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76" y="3662362"/>
            <a:ext cx="571504" cy="571504"/>
          </a:xfrm>
          <a:prstGeom prst="rect">
            <a:avLst/>
          </a:prstGeom>
          <a:noFill/>
        </p:spPr>
      </p:pic>
      <p:pic>
        <p:nvPicPr>
          <p:cNvPr id="6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432" y="3814762"/>
            <a:ext cx="571504" cy="571504"/>
          </a:xfrm>
          <a:prstGeom prst="rect">
            <a:avLst/>
          </a:prstGeom>
          <a:noFill/>
        </p:spPr>
      </p:pic>
      <p:pic>
        <p:nvPicPr>
          <p:cNvPr id="7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1680" y="3814762"/>
            <a:ext cx="571504" cy="571504"/>
          </a:xfrm>
          <a:prstGeom prst="rect">
            <a:avLst/>
          </a:prstGeom>
          <a:noFill/>
        </p:spPr>
      </p:pic>
      <p:pic>
        <p:nvPicPr>
          <p:cNvPr id="7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5928" y="3814762"/>
            <a:ext cx="571504" cy="571504"/>
          </a:xfrm>
          <a:prstGeom prst="rect">
            <a:avLst/>
          </a:prstGeom>
          <a:noFill/>
        </p:spPr>
      </p:pic>
      <p:pic>
        <p:nvPicPr>
          <p:cNvPr id="7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7774" y="3814762"/>
            <a:ext cx="571504" cy="571504"/>
          </a:xfrm>
          <a:prstGeom prst="rect">
            <a:avLst/>
          </a:prstGeom>
          <a:noFill/>
        </p:spPr>
      </p:pic>
      <p:pic>
        <p:nvPicPr>
          <p:cNvPr id="7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2022" y="3814762"/>
            <a:ext cx="571504" cy="571504"/>
          </a:xfrm>
          <a:prstGeom prst="rect">
            <a:avLst/>
          </a:prstGeom>
          <a:noFill/>
        </p:spPr>
      </p:pic>
      <p:pic>
        <p:nvPicPr>
          <p:cNvPr id="7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6270" y="3814762"/>
            <a:ext cx="571504" cy="571504"/>
          </a:xfrm>
          <a:prstGeom prst="rect">
            <a:avLst/>
          </a:prstGeom>
          <a:noFill/>
        </p:spPr>
      </p:pic>
      <p:pic>
        <p:nvPicPr>
          <p:cNvPr id="7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0980" y="3814762"/>
            <a:ext cx="571504" cy="571504"/>
          </a:xfrm>
          <a:prstGeom prst="rect">
            <a:avLst/>
          </a:prstGeom>
          <a:noFill/>
        </p:spPr>
      </p:pic>
      <p:pic>
        <p:nvPicPr>
          <p:cNvPr id="7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28" y="3814762"/>
            <a:ext cx="571504" cy="571504"/>
          </a:xfrm>
          <a:prstGeom prst="rect">
            <a:avLst/>
          </a:prstGeom>
          <a:noFill/>
        </p:spPr>
      </p:pic>
      <p:pic>
        <p:nvPicPr>
          <p:cNvPr id="7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9476" y="3814762"/>
            <a:ext cx="571504" cy="571504"/>
          </a:xfrm>
          <a:prstGeom prst="rect">
            <a:avLst/>
          </a:prstGeom>
          <a:noFill/>
        </p:spPr>
      </p:pic>
      <p:pic>
        <p:nvPicPr>
          <p:cNvPr id="7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9832" y="3967162"/>
            <a:ext cx="571504" cy="571504"/>
          </a:xfrm>
          <a:prstGeom prst="rect">
            <a:avLst/>
          </a:prstGeom>
          <a:noFill/>
        </p:spPr>
      </p:pic>
      <p:pic>
        <p:nvPicPr>
          <p:cNvPr id="7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4080" y="3967162"/>
            <a:ext cx="571504" cy="571504"/>
          </a:xfrm>
          <a:prstGeom prst="rect">
            <a:avLst/>
          </a:prstGeom>
          <a:noFill/>
        </p:spPr>
      </p:pic>
      <p:pic>
        <p:nvPicPr>
          <p:cNvPr id="8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8328" y="3967162"/>
            <a:ext cx="571504" cy="571504"/>
          </a:xfrm>
          <a:prstGeom prst="rect">
            <a:avLst/>
          </a:prstGeom>
          <a:noFill/>
        </p:spPr>
      </p:pic>
      <p:pic>
        <p:nvPicPr>
          <p:cNvPr id="8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0174" y="3967162"/>
            <a:ext cx="571504" cy="571504"/>
          </a:xfrm>
          <a:prstGeom prst="rect">
            <a:avLst/>
          </a:prstGeom>
          <a:noFill/>
        </p:spPr>
      </p:pic>
      <p:pic>
        <p:nvPicPr>
          <p:cNvPr id="8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4422" y="3967162"/>
            <a:ext cx="571504" cy="571504"/>
          </a:xfrm>
          <a:prstGeom prst="rect">
            <a:avLst/>
          </a:prstGeom>
          <a:noFill/>
        </p:spPr>
      </p:pic>
      <p:pic>
        <p:nvPicPr>
          <p:cNvPr id="8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8670" y="3967162"/>
            <a:ext cx="571504" cy="571504"/>
          </a:xfrm>
          <a:prstGeom prst="rect">
            <a:avLst/>
          </a:prstGeom>
          <a:noFill/>
        </p:spPr>
      </p:pic>
      <p:pic>
        <p:nvPicPr>
          <p:cNvPr id="8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53380" y="3967162"/>
            <a:ext cx="571504" cy="571504"/>
          </a:xfrm>
          <a:prstGeom prst="rect">
            <a:avLst/>
          </a:prstGeom>
          <a:noFill/>
        </p:spPr>
      </p:pic>
      <p:pic>
        <p:nvPicPr>
          <p:cNvPr id="8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28" y="3967162"/>
            <a:ext cx="571504" cy="571504"/>
          </a:xfrm>
          <a:prstGeom prst="rect">
            <a:avLst/>
          </a:prstGeom>
          <a:noFill/>
        </p:spPr>
      </p:pic>
      <p:pic>
        <p:nvPicPr>
          <p:cNvPr id="8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1876" y="3967162"/>
            <a:ext cx="571504" cy="571504"/>
          </a:xfrm>
          <a:prstGeom prst="rect">
            <a:avLst/>
          </a:prstGeom>
          <a:noFill/>
        </p:spPr>
      </p:pic>
      <p:pic>
        <p:nvPicPr>
          <p:cNvPr id="8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32" y="4119562"/>
            <a:ext cx="571504" cy="571504"/>
          </a:xfrm>
          <a:prstGeom prst="rect">
            <a:avLst/>
          </a:prstGeom>
          <a:noFill/>
        </p:spPr>
      </p:pic>
      <p:pic>
        <p:nvPicPr>
          <p:cNvPr id="8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480" y="4119562"/>
            <a:ext cx="571504" cy="571504"/>
          </a:xfrm>
          <a:prstGeom prst="rect">
            <a:avLst/>
          </a:prstGeom>
          <a:noFill/>
        </p:spPr>
      </p:pic>
      <p:pic>
        <p:nvPicPr>
          <p:cNvPr id="8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0728" y="4119562"/>
            <a:ext cx="571504" cy="571504"/>
          </a:xfrm>
          <a:prstGeom prst="rect">
            <a:avLst/>
          </a:prstGeom>
          <a:noFill/>
        </p:spPr>
      </p:pic>
      <p:pic>
        <p:nvPicPr>
          <p:cNvPr id="9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2574" y="4119562"/>
            <a:ext cx="571504" cy="571504"/>
          </a:xfrm>
          <a:prstGeom prst="rect">
            <a:avLst/>
          </a:prstGeom>
          <a:noFill/>
        </p:spPr>
      </p:pic>
      <p:pic>
        <p:nvPicPr>
          <p:cNvPr id="9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6822" y="4119562"/>
            <a:ext cx="571504" cy="571504"/>
          </a:xfrm>
          <a:prstGeom prst="rect">
            <a:avLst/>
          </a:prstGeom>
          <a:noFill/>
        </p:spPr>
      </p:pic>
      <p:pic>
        <p:nvPicPr>
          <p:cNvPr id="9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1070" y="4119562"/>
            <a:ext cx="571504" cy="571504"/>
          </a:xfrm>
          <a:prstGeom prst="rect">
            <a:avLst/>
          </a:prstGeom>
          <a:noFill/>
        </p:spPr>
      </p:pic>
      <p:pic>
        <p:nvPicPr>
          <p:cNvPr id="9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5780" y="4119562"/>
            <a:ext cx="571504" cy="571504"/>
          </a:xfrm>
          <a:prstGeom prst="rect">
            <a:avLst/>
          </a:prstGeom>
          <a:noFill/>
        </p:spPr>
      </p:pic>
      <p:pic>
        <p:nvPicPr>
          <p:cNvPr id="9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28" y="4119562"/>
            <a:ext cx="571504" cy="571504"/>
          </a:xfrm>
          <a:prstGeom prst="rect">
            <a:avLst/>
          </a:prstGeom>
          <a:noFill/>
        </p:spPr>
      </p:pic>
      <p:pic>
        <p:nvPicPr>
          <p:cNvPr id="9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4276" y="4119562"/>
            <a:ext cx="571504" cy="571504"/>
          </a:xfrm>
          <a:prstGeom prst="rect">
            <a:avLst/>
          </a:prstGeom>
          <a:noFill/>
        </p:spPr>
      </p:pic>
      <p:pic>
        <p:nvPicPr>
          <p:cNvPr id="9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4632" y="4271962"/>
            <a:ext cx="571504" cy="571504"/>
          </a:xfrm>
          <a:prstGeom prst="rect">
            <a:avLst/>
          </a:prstGeom>
          <a:noFill/>
        </p:spPr>
      </p:pic>
      <p:pic>
        <p:nvPicPr>
          <p:cNvPr id="9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8880" y="4271962"/>
            <a:ext cx="571504" cy="571504"/>
          </a:xfrm>
          <a:prstGeom prst="rect">
            <a:avLst/>
          </a:prstGeom>
          <a:noFill/>
        </p:spPr>
      </p:pic>
      <p:pic>
        <p:nvPicPr>
          <p:cNvPr id="9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3128" y="4271962"/>
            <a:ext cx="571504" cy="571504"/>
          </a:xfrm>
          <a:prstGeom prst="rect">
            <a:avLst/>
          </a:prstGeom>
          <a:noFill/>
        </p:spPr>
      </p:pic>
      <p:pic>
        <p:nvPicPr>
          <p:cNvPr id="9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4974" y="4271962"/>
            <a:ext cx="571504" cy="571504"/>
          </a:xfrm>
          <a:prstGeom prst="rect">
            <a:avLst/>
          </a:prstGeom>
          <a:noFill/>
        </p:spPr>
      </p:pic>
      <p:pic>
        <p:nvPicPr>
          <p:cNvPr id="10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9222" y="4271962"/>
            <a:ext cx="571504" cy="571504"/>
          </a:xfrm>
          <a:prstGeom prst="rect">
            <a:avLst/>
          </a:prstGeom>
          <a:noFill/>
        </p:spPr>
      </p:pic>
      <p:pic>
        <p:nvPicPr>
          <p:cNvPr id="10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3470" y="4271962"/>
            <a:ext cx="571504" cy="571504"/>
          </a:xfrm>
          <a:prstGeom prst="rect">
            <a:avLst/>
          </a:prstGeom>
          <a:noFill/>
        </p:spPr>
      </p:pic>
      <p:pic>
        <p:nvPicPr>
          <p:cNvPr id="10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58180" y="4271962"/>
            <a:ext cx="571504" cy="571504"/>
          </a:xfrm>
          <a:prstGeom prst="rect">
            <a:avLst/>
          </a:prstGeom>
          <a:noFill/>
        </p:spPr>
      </p:pic>
      <p:pic>
        <p:nvPicPr>
          <p:cNvPr id="10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28" y="4271962"/>
            <a:ext cx="571504" cy="571504"/>
          </a:xfrm>
          <a:prstGeom prst="rect">
            <a:avLst/>
          </a:prstGeom>
          <a:noFill/>
        </p:spPr>
      </p:pic>
      <p:pic>
        <p:nvPicPr>
          <p:cNvPr id="10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6676" y="4271962"/>
            <a:ext cx="571504" cy="571504"/>
          </a:xfrm>
          <a:prstGeom prst="rect">
            <a:avLst/>
          </a:prstGeom>
          <a:noFill/>
        </p:spPr>
      </p:pic>
      <p:pic>
        <p:nvPicPr>
          <p:cNvPr id="105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2428868"/>
            <a:ext cx="613787" cy="1214422"/>
          </a:xfrm>
          <a:prstGeom prst="rect">
            <a:avLst/>
          </a:prstGeom>
          <a:noFill/>
        </p:spPr>
      </p:pic>
      <p:pic>
        <p:nvPicPr>
          <p:cNvPr id="106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2500306"/>
            <a:ext cx="613787" cy="1214422"/>
          </a:xfrm>
          <a:prstGeom prst="rect">
            <a:avLst/>
          </a:prstGeom>
          <a:noFill/>
        </p:spPr>
      </p:pic>
      <p:pic>
        <p:nvPicPr>
          <p:cNvPr id="107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2428868"/>
            <a:ext cx="613787" cy="1214422"/>
          </a:xfrm>
          <a:prstGeom prst="rect">
            <a:avLst/>
          </a:prstGeom>
          <a:noFill/>
        </p:spPr>
      </p:pic>
      <p:pic>
        <p:nvPicPr>
          <p:cNvPr id="1027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00364" y="2857496"/>
            <a:ext cx="1071419" cy="1071419"/>
          </a:xfrm>
          <a:prstGeom prst="rect">
            <a:avLst/>
          </a:prstGeom>
          <a:noFill/>
        </p:spPr>
      </p:pic>
      <p:pic>
        <p:nvPicPr>
          <p:cNvPr id="110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2786058"/>
            <a:ext cx="1071419" cy="1071419"/>
          </a:xfrm>
          <a:prstGeom prst="rect">
            <a:avLst/>
          </a:prstGeom>
          <a:noFill/>
        </p:spPr>
      </p:pic>
      <p:pic>
        <p:nvPicPr>
          <p:cNvPr id="111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2857496"/>
            <a:ext cx="1071419" cy="1071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000240"/>
            <a:ext cx="785666" cy="785666"/>
          </a:xfrm>
          <a:prstGeom prst="rect">
            <a:avLst/>
          </a:prstGeom>
          <a:noFill/>
        </p:spPr>
      </p:pic>
      <p:pic>
        <p:nvPicPr>
          <p:cNvPr id="122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071678"/>
            <a:ext cx="785666" cy="785666"/>
          </a:xfrm>
          <a:prstGeom prst="rect">
            <a:avLst/>
          </a:prstGeom>
          <a:noFill/>
        </p:spPr>
      </p:pic>
      <p:pic>
        <p:nvPicPr>
          <p:cNvPr id="121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785666" cy="7856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noProof="0" dirty="0" smtClean="0"/>
              <a:t>Proyecto Fase 2</a:t>
            </a:r>
            <a:endParaRPr lang="es-MX" noProof="0" dirty="0"/>
          </a:p>
        </p:txBody>
      </p:sp>
      <p:pic>
        <p:nvPicPr>
          <p:cNvPr id="2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3357562"/>
            <a:ext cx="571504" cy="571504"/>
          </a:xfrm>
          <a:prstGeom prst="rect">
            <a:avLst/>
          </a:prstGeom>
          <a:noFill/>
        </p:spPr>
      </p:pic>
      <p:pic>
        <p:nvPicPr>
          <p:cNvPr id="2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357562"/>
            <a:ext cx="571504" cy="571504"/>
          </a:xfrm>
          <a:prstGeom prst="rect">
            <a:avLst/>
          </a:prstGeom>
          <a:noFill/>
        </p:spPr>
      </p:pic>
      <p:pic>
        <p:nvPicPr>
          <p:cNvPr id="3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357562"/>
            <a:ext cx="571504" cy="571504"/>
          </a:xfrm>
          <a:prstGeom prst="rect">
            <a:avLst/>
          </a:prstGeom>
          <a:noFill/>
        </p:spPr>
      </p:pic>
      <p:pic>
        <p:nvPicPr>
          <p:cNvPr id="23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285992"/>
            <a:ext cx="1071570" cy="952918"/>
          </a:xfrm>
          <a:prstGeom prst="rect">
            <a:avLst/>
          </a:prstGeom>
          <a:noFill/>
        </p:spPr>
      </p:pic>
      <p:pic>
        <p:nvPicPr>
          <p:cNvPr id="4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74" y="3357562"/>
            <a:ext cx="571504" cy="571504"/>
          </a:xfrm>
          <a:prstGeom prst="rect">
            <a:avLst/>
          </a:prstGeom>
          <a:noFill/>
        </p:spPr>
      </p:pic>
      <p:pic>
        <p:nvPicPr>
          <p:cNvPr id="4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22" y="3357562"/>
            <a:ext cx="571504" cy="571504"/>
          </a:xfrm>
          <a:prstGeom prst="rect">
            <a:avLst/>
          </a:prstGeom>
          <a:noFill/>
        </p:spPr>
      </p:pic>
      <p:pic>
        <p:nvPicPr>
          <p:cNvPr id="4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70" y="3357562"/>
            <a:ext cx="571504" cy="571504"/>
          </a:xfrm>
          <a:prstGeom prst="rect">
            <a:avLst/>
          </a:prstGeom>
          <a:noFill/>
        </p:spPr>
      </p:pic>
      <p:pic>
        <p:nvPicPr>
          <p:cNvPr id="46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70" y="2285992"/>
            <a:ext cx="1071570" cy="952918"/>
          </a:xfrm>
          <a:prstGeom prst="rect">
            <a:avLst/>
          </a:prstGeom>
          <a:noFill/>
        </p:spPr>
      </p:pic>
      <p:pic>
        <p:nvPicPr>
          <p:cNvPr id="5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80" y="3357562"/>
            <a:ext cx="571504" cy="571504"/>
          </a:xfrm>
          <a:prstGeom prst="rect">
            <a:avLst/>
          </a:prstGeom>
          <a:noFill/>
        </p:spPr>
      </p:pic>
      <p:pic>
        <p:nvPicPr>
          <p:cNvPr id="5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28" y="3357562"/>
            <a:ext cx="571504" cy="571504"/>
          </a:xfrm>
          <a:prstGeom prst="rect">
            <a:avLst/>
          </a:prstGeom>
          <a:noFill/>
        </p:spPr>
      </p:pic>
      <p:pic>
        <p:nvPicPr>
          <p:cNvPr id="5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76" y="3357562"/>
            <a:ext cx="571504" cy="571504"/>
          </a:xfrm>
          <a:prstGeom prst="rect">
            <a:avLst/>
          </a:prstGeom>
          <a:noFill/>
        </p:spPr>
      </p:pic>
      <p:pic>
        <p:nvPicPr>
          <p:cNvPr id="54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76" y="2285992"/>
            <a:ext cx="1071570" cy="952918"/>
          </a:xfrm>
          <a:prstGeom prst="rect">
            <a:avLst/>
          </a:prstGeom>
          <a:noFill/>
        </p:spPr>
      </p:pic>
      <p:pic>
        <p:nvPicPr>
          <p:cNvPr id="4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2632" y="3509962"/>
            <a:ext cx="571504" cy="571504"/>
          </a:xfrm>
          <a:prstGeom prst="rect">
            <a:avLst/>
          </a:prstGeom>
          <a:noFill/>
        </p:spPr>
      </p:pic>
      <p:pic>
        <p:nvPicPr>
          <p:cNvPr id="4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6880" y="3509962"/>
            <a:ext cx="571504" cy="571504"/>
          </a:xfrm>
          <a:prstGeom prst="rect">
            <a:avLst/>
          </a:prstGeom>
          <a:noFill/>
        </p:spPr>
      </p:pic>
      <p:pic>
        <p:nvPicPr>
          <p:cNvPr id="4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1128" y="3509962"/>
            <a:ext cx="571504" cy="571504"/>
          </a:xfrm>
          <a:prstGeom prst="rect">
            <a:avLst/>
          </a:prstGeom>
          <a:noFill/>
        </p:spPr>
      </p:pic>
      <p:pic>
        <p:nvPicPr>
          <p:cNvPr id="4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2974" y="3509962"/>
            <a:ext cx="571504" cy="571504"/>
          </a:xfrm>
          <a:prstGeom prst="rect">
            <a:avLst/>
          </a:prstGeom>
          <a:noFill/>
        </p:spPr>
      </p:pic>
      <p:pic>
        <p:nvPicPr>
          <p:cNvPr id="4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7222" y="3509962"/>
            <a:ext cx="571504" cy="571504"/>
          </a:xfrm>
          <a:prstGeom prst="rect">
            <a:avLst/>
          </a:prstGeom>
          <a:noFill/>
        </p:spPr>
      </p:pic>
      <p:pic>
        <p:nvPicPr>
          <p:cNvPr id="4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1470" y="3509962"/>
            <a:ext cx="571504" cy="571504"/>
          </a:xfrm>
          <a:prstGeom prst="rect">
            <a:avLst/>
          </a:prstGeom>
          <a:noFill/>
        </p:spPr>
      </p:pic>
      <p:pic>
        <p:nvPicPr>
          <p:cNvPr id="5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6180" y="3509962"/>
            <a:ext cx="571504" cy="571504"/>
          </a:xfrm>
          <a:prstGeom prst="rect">
            <a:avLst/>
          </a:prstGeom>
          <a:noFill/>
        </p:spPr>
      </p:pic>
      <p:pic>
        <p:nvPicPr>
          <p:cNvPr id="5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28" y="3509962"/>
            <a:ext cx="571504" cy="571504"/>
          </a:xfrm>
          <a:prstGeom prst="rect">
            <a:avLst/>
          </a:prstGeom>
          <a:noFill/>
        </p:spPr>
      </p:pic>
      <p:pic>
        <p:nvPicPr>
          <p:cNvPr id="5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4676" y="3509962"/>
            <a:ext cx="571504" cy="571504"/>
          </a:xfrm>
          <a:prstGeom prst="rect">
            <a:avLst/>
          </a:prstGeom>
          <a:noFill/>
        </p:spPr>
      </p:pic>
      <p:pic>
        <p:nvPicPr>
          <p:cNvPr id="5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5032" y="3662362"/>
            <a:ext cx="571504" cy="571504"/>
          </a:xfrm>
          <a:prstGeom prst="rect">
            <a:avLst/>
          </a:prstGeom>
          <a:noFill/>
        </p:spPr>
      </p:pic>
      <p:pic>
        <p:nvPicPr>
          <p:cNvPr id="6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9280" y="3662362"/>
            <a:ext cx="571504" cy="571504"/>
          </a:xfrm>
          <a:prstGeom prst="rect">
            <a:avLst/>
          </a:prstGeom>
          <a:noFill/>
        </p:spPr>
      </p:pic>
      <p:pic>
        <p:nvPicPr>
          <p:cNvPr id="6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3528" y="3662362"/>
            <a:ext cx="571504" cy="571504"/>
          </a:xfrm>
          <a:prstGeom prst="rect">
            <a:avLst/>
          </a:prstGeom>
          <a:noFill/>
        </p:spPr>
      </p:pic>
      <p:pic>
        <p:nvPicPr>
          <p:cNvPr id="6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5374" y="3662362"/>
            <a:ext cx="571504" cy="571504"/>
          </a:xfrm>
          <a:prstGeom prst="rect">
            <a:avLst/>
          </a:prstGeom>
          <a:noFill/>
        </p:spPr>
      </p:pic>
      <p:pic>
        <p:nvPicPr>
          <p:cNvPr id="6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9622" y="3662362"/>
            <a:ext cx="571504" cy="571504"/>
          </a:xfrm>
          <a:prstGeom prst="rect">
            <a:avLst/>
          </a:prstGeom>
          <a:noFill/>
        </p:spPr>
      </p:pic>
      <p:pic>
        <p:nvPicPr>
          <p:cNvPr id="6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3870" y="3662362"/>
            <a:ext cx="571504" cy="571504"/>
          </a:xfrm>
          <a:prstGeom prst="rect">
            <a:avLst/>
          </a:prstGeom>
          <a:noFill/>
        </p:spPr>
      </p:pic>
      <p:pic>
        <p:nvPicPr>
          <p:cNvPr id="6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580" y="3662362"/>
            <a:ext cx="571504" cy="571504"/>
          </a:xfrm>
          <a:prstGeom prst="rect">
            <a:avLst/>
          </a:prstGeom>
          <a:noFill/>
        </p:spPr>
      </p:pic>
      <p:pic>
        <p:nvPicPr>
          <p:cNvPr id="6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28" y="3662362"/>
            <a:ext cx="571504" cy="571504"/>
          </a:xfrm>
          <a:prstGeom prst="rect">
            <a:avLst/>
          </a:prstGeom>
          <a:noFill/>
        </p:spPr>
      </p:pic>
      <p:pic>
        <p:nvPicPr>
          <p:cNvPr id="6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76" y="3662362"/>
            <a:ext cx="571504" cy="571504"/>
          </a:xfrm>
          <a:prstGeom prst="rect">
            <a:avLst/>
          </a:prstGeom>
          <a:noFill/>
        </p:spPr>
      </p:pic>
      <p:pic>
        <p:nvPicPr>
          <p:cNvPr id="6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432" y="3814762"/>
            <a:ext cx="571504" cy="571504"/>
          </a:xfrm>
          <a:prstGeom prst="rect">
            <a:avLst/>
          </a:prstGeom>
          <a:noFill/>
        </p:spPr>
      </p:pic>
      <p:pic>
        <p:nvPicPr>
          <p:cNvPr id="7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1680" y="3814762"/>
            <a:ext cx="571504" cy="571504"/>
          </a:xfrm>
          <a:prstGeom prst="rect">
            <a:avLst/>
          </a:prstGeom>
          <a:noFill/>
        </p:spPr>
      </p:pic>
      <p:pic>
        <p:nvPicPr>
          <p:cNvPr id="7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5928" y="3814762"/>
            <a:ext cx="571504" cy="571504"/>
          </a:xfrm>
          <a:prstGeom prst="rect">
            <a:avLst/>
          </a:prstGeom>
          <a:noFill/>
        </p:spPr>
      </p:pic>
      <p:pic>
        <p:nvPicPr>
          <p:cNvPr id="7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7774" y="3814762"/>
            <a:ext cx="571504" cy="571504"/>
          </a:xfrm>
          <a:prstGeom prst="rect">
            <a:avLst/>
          </a:prstGeom>
          <a:noFill/>
        </p:spPr>
      </p:pic>
      <p:pic>
        <p:nvPicPr>
          <p:cNvPr id="7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2022" y="3814762"/>
            <a:ext cx="571504" cy="571504"/>
          </a:xfrm>
          <a:prstGeom prst="rect">
            <a:avLst/>
          </a:prstGeom>
          <a:noFill/>
        </p:spPr>
      </p:pic>
      <p:pic>
        <p:nvPicPr>
          <p:cNvPr id="7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6270" y="3814762"/>
            <a:ext cx="571504" cy="571504"/>
          </a:xfrm>
          <a:prstGeom prst="rect">
            <a:avLst/>
          </a:prstGeom>
          <a:noFill/>
        </p:spPr>
      </p:pic>
      <p:pic>
        <p:nvPicPr>
          <p:cNvPr id="7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0980" y="3814762"/>
            <a:ext cx="571504" cy="571504"/>
          </a:xfrm>
          <a:prstGeom prst="rect">
            <a:avLst/>
          </a:prstGeom>
          <a:noFill/>
        </p:spPr>
      </p:pic>
      <p:pic>
        <p:nvPicPr>
          <p:cNvPr id="7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28" y="3814762"/>
            <a:ext cx="571504" cy="571504"/>
          </a:xfrm>
          <a:prstGeom prst="rect">
            <a:avLst/>
          </a:prstGeom>
          <a:noFill/>
        </p:spPr>
      </p:pic>
      <p:pic>
        <p:nvPicPr>
          <p:cNvPr id="7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9476" y="3814762"/>
            <a:ext cx="571504" cy="571504"/>
          </a:xfrm>
          <a:prstGeom prst="rect">
            <a:avLst/>
          </a:prstGeom>
          <a:noFill/>
        </p:spPr>
      </p:pic>
      <p:pic>
        <p:nvPicPr>
          <p:cNvPr id="7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9832" y="3967162"/>
            <a:ext cx="571504" cy="571504"/>
          </a:xfrm>
          <a:prstGeom prst="rect">
            <a:avLst/>
          </a:prstGeom>
          <a:noFill/>
        </p:spPr>
      </p:pic>
      <p:pic>
        <p:nvPicPr>
          <p:cNvPr id="7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4080" y="3967162"/>
            <a:ext cx="571504" cy="571504"/>
          </a:xfrm>
          <a:prstGeom prst="rect">
            <a:avLst/>
          </a:prstGeom>
          <a:noFill/>
        </p:spPr>
      </p:pic>
      <p:pic>
        <p:nvPicPr>
          <p:cNvPr id="8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8328" y="3967162"/>
            <a:ext cx="571504" cy="571504"/>
          </a:xfrm>
          <a:prstGeom prst="rect">
            <a:avLst/>
          </a:prstGeom>
          <a:noFill/>
        </p:spPr>
      </p:pic>
      <p:pic>
        <p:nvPicPr>
          <p:cNvPr id="8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0174" y="3967162"/>
            <a:ext cx="571504" cy="571504"/>
          </a:xfrm>
          <a:prstGeom prst="rect">
            <a:avLst/>
          </a:prstGeom>
          <a:noFill/>
        </p:spPr>
      </p:pic>
      <p:pic>
        <p:nvPicPr>
          <p:cNvPr id="8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4422" y="3967162"/>
            <a:ext cx="571504" cy="571504"/>
          </a:xfrm>
          <a:prstGeom prst="rect">
            <a:avLst/>
          </a:prstGeom>
          <a:noFill/>
        </p:spPr>
      </p:pic>
      <p:pic>
        <p:nvPicPr>
          <p:cNvPr id="8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8670" y="3967162"/>
            <a:ext cx="571504" cy="571504"/>
          </a:xfrm>
          <a:prstGeom prst="rect">
            <a:avLst/>
          </a:prstGeom>
          <a:noFill/>
        </p:spPr>
      </p:pic>
      <p:pic>
        <p:nvPicPr>
          <p:cNvPr id="8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53380" y="3967162"/>
            <a:ext cx="571504" cy="571504"/>
          </a:xfrm>
          <a:prstGeom prst="rect">
            <a:avLst/>
          </a:prstGeom>
          <a:noFill/>
        </p:spPr>
      </p:pic>
      <p:pic>
        <p:nvPicPr>
          <p:cNvPr id="8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28" y="3967162"/>
            <a:ext cx="571504" cy="571504"/>
          </a:xfrm>
          <a:prstGeom prst="rect">
            <a:avLst/>
          </a:prstGeom>
          <a:noFill/>
        </p:spPr>
      </p:pic>
      <p:pic>
        <p:nvPicPr>
          <p:cNvPr id="8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1876" y="3967162"/>
            <a:ext cx="571504" cy="571504"/>
          </a:xfrm>
          <a:prstGeom prst="rect">
            <a:avLst/>
          </a:prstGeom>
          <a:noFill/>
        </p:spPr>
      </p:pic>
      <p:pic>
        <p:nvPicPr>
          <p:cNvPr id="8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32" y="4119562"/>
            <a:ext cx="571504" cy="571504"/>
          </a:xfrm>
          <a:prstGeom prst="rect">
            <a:avLst/>
          </a:prstGeom>
          <a:noFill/>
        </p:spPr>
      </p:pic>
      <p:pic>
        <p:nvPicPr>
          <p:cNvPr id="8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480" y="4119562"/>
            <a:ext cx="571504" cy="571504"/>
          </a:xfrm>
          <a:prstGeom prst="rect">
            <a:avLst/>
          </a:prstGeom>
          <a:noFill/>
        </p:spPr>
      </p:pic>
      <p:pic>
        <p:nvPicPr>
          <p:cNvPr id="8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0728" y="4119562"/>
            <a:ext cx="571504" cy="571504"/>
          </a:xfrm>
          <a:prstGeom prst="rect">
            <a:avLst/>
          </a:prstGeom>
          <a:noFill/>
        </p:spPr>
      </p:pic>
      <p:pic>
        <p:nvPicPr>
          <p:cNvPr id="9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2574" y="4119562"/>
            <a:ext cx="571504" cy="571504"/>
          </a:xfrm>
          <a:prstGeom prst="rect">
            <a:avLst/>
          </a:prstGeom>
          <a:noFill/>
        </p:spPr>
      </p:pic>
      <p:pic>
        <p:nvPicPr>
          <p:cNvPr id="9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6822" y="4119562"/>
            <a:ext cx="571504" cy="571504"/>
          </a:xfrm>
          <a:prstGeom prst="rect">
            <a:avLst/>
          </a:prstGeom>
          <a:noFill/>
        </p:spPr>
      </p:pic>
      <p:pic>
        <p:nvPicPr>
          <p:cNvPr id="9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1070" y="4119562"/>
            <a:ext cx="571504" cy="571504"/>
          </a:xfrm>
          <a:prstGeom prst="rect">
            <a:avLst/>
          </a:prstGeom>
          <a:noFill/>
        </p:spPr>
      </p:pic>
      <p:pic>
        <p:nvPicPr>
          <p:cNvPr id="9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5780" y="4119562"/>
            <a:ext cx="571504" cy="571504"/>
          </a:xfrm>
          <a:prstGeom prst="rect">
            <a:avLst/>
          </a:prstGeom>
          <a:noFill/>
        </p:spPr>
      </p:pic>
      <p:pic>
        <p:nvPicPr>
          <p:cNvPr id="9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28" y="4119562"/>
            <a:ext cx="571504" cy="571504"/>
          </a:xfrm>
          <a:prstGeom prst="rect">
            <a:avLst/>
          </a:prstGeom>
          <a:noFill/>
        </p:spPr>
      </p:pic>
      <p:pic>
        <p:nvPicPr>
          <p:cNvPr id="9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4276" y="4119562"/>
            <a:ext cx="571504" cy="571504"/>
          </a:xfrm>
          <a:prstGeom prst="rect">
            <a:avLst/>
          </a:prstGeom>
          <a:noFill/>
        </p:spPr>
      </p:pic>
      <p:pic>
        <p:nvPicPr>
          <p:cNvPr id="9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4632" y="4271962"/>
            <a:ext cx="571504" cy="571504"/>
          </a:xfrm>
          <a:prstGeom prst="rect">
            <a:avLst/>
          </a:prstGeom>
          <a:noFill/>
        </p:spPr>
      </p:pic>
      <p:pic>
        <p:nvPicPr>
          <p:cNvPr id="9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8880" y="4271962"/>
            <a:ext cx="571504" cy="571504"/>
          </a:xfrm>
          <a:prstGeom prst="rect">
            <a:avLst/>
          </a:prstGeom>
          <a:noFill/>
        </p:spPr>
      </p:pic>
      <p:pic>
        <p:nvPicPr>
          <p:cNvPr id="9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3128" y="4271962"/>
            <a:ext cx="571504" cy="571504"/>
          </a:xfrm>
          <a:prstGeom prst="rect">
            <a:avLst/>
          </a:prstGeom>
          <a:noFill/>
        </p:spPr>
      </p:pic>
      <p:pic>
        <p:nvPicPr>
          <p:cNvPr id="9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4974" y="4271962"/>
            <a:ext cx="571504" cy="571504"/>
          </a:xfrm>
          <a:prstGeom prst="rect">
            <a:avLst/>
          </a:prstGeom>
          <a:noFill/>
        </p:spPr>
      </p:pic>
      <p:pic>
        <p:nvPicPr>
          <p:cNvPr id="10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9222" y="4271962"/>
            <a:ext cx="571504" cy="571504"/>
          </a:xfrm>
          <a:prstGeom prst="rect">
            <a:avLst/>
          </a:prstGeom>
          <a:noFill/>
        </p:spPr>
      </p:pic>
      <p:pic>
        <p:nvPicPr>
          <p:cNvPr id="10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3470" y="4271962"/>
            <a:ext cx="571504" cy="571504"/>
          </a:xfrm>
          <a:prstGeom prst="rect">
            <a:avLst/>
          </a:prstGeom>
          <a:noFill/>
        </p:spPr>
      </p:pic>
      <p:pic>
        <p:nvPicPr>
          <p:cNvPr id="10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58180" y="4271962"/>
            <a:ext cx="571504" cy="571504"/>
          </a:xfrm>
          <a:prstGeom prst="rect">
            <a:avLst/>
          </a:prstGeom>
          <a:noFill/>
        </p:spPr>
      </p:pic>
      <p:pic>
        <p:nvPicPr>
          <p:cNvPr id="10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28" y="4271962"/>
            <a:ext cx="571504" cy="571504"/>
          </a:xfrm>
          <a:prstGeom prst="rect">
            <a:avLst/>
          </a:prstGeom>
          <a:noFill/>
        </p:spPr>
      </p:pic>
      <p:pic>
        <p:nvPicPr>
          <p:cNvPr id="10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6676" y="4271962"/>
            <a:ext cx="571504" cy="571504"/>
          </a:xfrm>
          <a:prstGeom prst="rect">
            <a:avLst/>
          </a:prstGeom>
          <a:noFill/>
        </p:spPr>
      </p:pic>
      <p:pic>
        <p:nvPicPr>
          <p:cNvPr id="105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2428868"/>
            <a:ext cx="613787" cy="1214422"/>
          </a:xfrm>
          <a:prstGeom prst="rect">
            <a:avLst/>
          </a:prstGeom>
          <a:noFill/>
        </p:spPr>
      </p:pic>
      <p:pic>
        <p:nvPicPr>
          <p:cNvPr id="106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2500306"/>
            <a:ext cx="613787" cy="1214422"/>
          </a:xfrm>
          <a:prstGeom prst="rect">
            <a:avLst/>
          </a:prstGeom>
          <a:noFill/>
        </p:spPr>
      </p:pic>
      <p:pic>
        <p:nvPicPr>
          <p:cNvPr id="107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2428868"/>
            <a:ext cx="613787" cy="1214422"/>
          </a:xfrm>
          <a:prstGeom prst="rect">
            <a:avLst/>
          </a:prstGeom>
          <a:noFill/>
        </p:spPr>
      </p:pic>
      <p:pic>
        <p:nvPicPr>
          <p:cNvPr id="116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2071678"/>
            <a:ext cx="714380" cy="714380"/>
          </a:xfrm>
          <a:prstGeom prst="rect">
            <a:avLst/>
          </a:prstGeom>
          <a:noFill/>
        </p:spPr>
      </p:pic>
      <p:pic>
        <p:nvPicPr>
          <p:cNvPr id="117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2071678"/>
            <a:ext cx="714380" cy="714380"/>
          </a:xfrm>
          <a:prstGeom prst="rect">
            <a:avLst/>
          </a:prstGeom>
          <a:noFill/>
        </p:spPr>
      </p:pic>
      <p:pic>
        <p:nvPicPr>
          <p:cNvPr id="118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2071678"/>
            <a:ext cx="714380" cy="714380"/>
          </a:xfrm>
          <a:prstGeom prst="rect">
            <a:avLst/>
          </a:prstGeom>
          <a:noFill/>
        </p:spPr>
      </p:pic>
      <p:pic>
        <p:nvPicPr>
          <p:cNvPr id="2054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57818" y="2643182"/>
            <a:ext cx="928694" cy="1019125"/>
          </a:xfrm>
          <a:prstGeom prst="rect">
            <a:avLst/>
          </a:prstGeom>
          <a:noFill/>
        </p:spPr>
      </p:pic>
      <p:pic>
        <p:nvPicPr>
          <p:cNvPr id="124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2857496"/>
            <a:ext cx="928694" cy="1019125"/>
          </a:xfrm>
          <a:prstGeom prst="rect">
            <a:avLst/>
          </a:prstGeom>
          <a:noFill/>
        </p:spPr>
      </p:pic>
      <p:pic>
        <p:nvPicPr>
          <p:cNvPr id="125" name="Picture 6" descr="C:\Users\edmundo.000\AppData\Local\Microsoft\Windows\Temporary Internet Files\Content.IE5\IWDR5YY7\MCBS01029_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2714620"/>
            <a:ext cx="928694" cy="10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2" descr="C:\Users\edmundo.000\AppData\Local\Microsoft\Windows\Temporary Internet Files\Content.IE5\KKW5NYLB\MCj042605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286256"/>
            <a:ext cx="858875" cy="749294"/>
          </a:xfrm>
          <a:prstGeom prst="rect">
            <a:avLst/>
          </a:prstGeom>
          <a:noFill/>
        </p:spPr>
      </p:pic>
      <p:pic>
        <p:nvPicPr>
          <p:cNvPr id="112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071810"/>
            <a:ext cx="499914" cy="49991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noProof="0" dirty="0" smtClean="0"/>
              <a:t>Proyecto Fase 3</a:t>
            </a:r>
            <a:endParaRPr lang="es-MX" noProof="0" dirty="0"/>
          </a:p>
        </p:txBody>
      </p:sp>
      <p:pic>
        <p:nvPicPr>
          <p:cNvPr id="23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1785926"/>
            <a:ext cx="1071570" cy="952918"/>
          </a:xfrm>
          <a:prstGeom prst="rect">
            <a:avLst/>
          </a:prstGeom>
          <a:noFill/>
        </p:spPr>
      </p:pic>
      <p:pic>
        <p:nvPicPr>
          <p:cNvPr id="46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2" y="1428736"/>
            <a:ext cx="1071570" cy="952918"/>
          </a:xfrm>
          <a:prstGeom prst="rect">
            <a:avLst/>
          </a:prstGeom>
          <a:noFill/>
        </p:spPr>
      </p:pic>
      <p:pic>
        <p:nvPicPr>
          <p:cNvPr id="54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1785926"/>
            <a:ext cx="1071570" cy="952918"/>
          </a:xfrm>
          <a:prstGeom prst="rect">
            <a:avLst/>
          </a:prstGeom>
          <a:noFill/>
        </p:spPr>
      </p:pic>
      <p:pic>
        <p:nvPicPr>
          <p:cNvPr id="105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1934" y="3429000"/>
            <a:ext cx="613787" cy="1214422"/>
          </a:xfrm>
          <a:prstGeom prst="rect">
            <a:avLst/>
          </a:prstGeom>
          <a:noFill/>
        </p:spPr>
      </p:pic>
      <p:pic>
        <p:nvPicPr>
          <p:cNvPr id="110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3143248"/>
            <a:ext cx="500066" cy="500066"/>
          </a:xfrm>
          <a:prstGeom prst="rect">
            <a:avLst/>
          </a:prstGeom>
          <a:noFill/>
        </p:spPr>
      </p:pic>
      <p:pic>
        <p:nvPicPr>
          <p:cNvPr id="108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3357562"/>
            <a:ext cx="1071570" cy="952918"/>
          </a:xfrm>
          <a:prstGeom prst="rect">
            <a:avLst/>
          </a:prstGeom>
          <a:noFill/>
        </p:spPr>
      </p:pic>
      <p:pic>
        <p:nvPicPr>
          <p:cNvPr id="109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3286124"/>
            <a:ext cx="1071570" cy="952918"/>
          </a:xfrm>
          <a:prstGeom prst="rect">
            <a:avLst/>
          </a:prstGeom>
          <a:noFill/>
        </p:spPr>
      </p:pic>
      <p:grpSp>
        <p:nvGrpSpPr>
          <p:cNvPr id="117" name="Group 116"/>
          <p:cNvGrpSpPr/>
          <p:nvPr/>
        </p:nvGrpSpPr>
        <p:grpSpPr>
          <a:xfrm>
            <a:off x="1071538" y="1285860"/>
            <a:ext cx="1000132" cy="523220"/>
            <a:chOff x="1071538" y="1285860"/>
            <a:chExt cx="1000132" cy="523220"/>
          </a:xfrm>
        </p:grpSpPr>
        <p:sp>
          <p:nvSpPr>
            <p:cNvPr id="115" name="Rounded Rectangle 114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3500430" y="1214422"/>
            <a:ext cx="1000132" cy="523220"/>
            <a:chOff x="1071538" y="1285860"/>
            <a:chExt cx="1000132" cy="523220"/>
          </a:xfrm>
        </p:grpSpPr>
        <p:sp>
          <p:nvSpPr>
            <p:cNvPr id="119" name="Rounded Rectangle 118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715008" y="1357298"/>
            <a:ext cx="1000132" cy="523220"/>
            <a:chOff x="1071538" y="1285860"/>
            <a:chExt cx="1000132" cy="523220"/>
          </a:xfrm>
        </p:grpSpPr>
        <p:sp>
          <p:nvSpPr>
            <p:cNvPr id="122" name="Rounded Rectangle 121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7000892" y="3143248"/>
            <a:ext cx="1000132" cy="523220"/>
            <a:chOff x="1071538" y="1285860"/>
            <a:chExt cx="1000132" cy="523220"/>
          </a:xfrm>
        </p:grpSpPr>
        <p:sp>
          <p:nvSpPr>
            <p:cNvPr id="125" name="Rounded Rectangle 124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000100" y="3143248"/>
            <a:ext cx="1000132" cy="523220"/>
            <a:chOff x="1071538" y="1285860"/>
            <a:chExt cx="1000132" cy="523220"/>
          </a:xfrm>
        </p:grpSpPr>
        <p:sp>
          <p:nvSpPr>
            <p:cNvPr id="128" name="Rounded Rectangle 127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  <p:cxnSp>
        <p:nvCxnSpPr>
          <p:cNvPr id="132" name="Straight Arrow Connector 131"/>
          <p:cNvCxnSpPr/>
          <p:nvPr/>
        </p:nvCxnSpPr>
        <p:spPr>
          <a:xfrm>
            <a:off x="2500298" y="3714752"/>
            <a:ext cx="128588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rot="16200000" flipH="1">
            <a:off x="3000364" y="2357430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rot="5400000">
            <a:off x="3893339" y="253602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rot="10800000" flipV="1">
            <a:off x="4857752" y="2428868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rot="10800000">
            <a:off x="4929190" y="378619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2" name="Group 141"/>
          <p:cNvGrpSpPr/>
          <p:nvPr/>
        </p:nvGrpSpPr>
        <p:grpSpPr>
          <a:xfrm>
            <a:off x="3857620" y="4929198"/>
            <a:ext cx="1000132" cy="523220"/>
            <a:chOff x="1071538" y="1285860"/>
            <a:chExt cx="1000132" cy="523220"/>
          </a:xfrm>
        </p:grpSpPr>
        <p:sp>
          <p:nvSpPr>
            <p:cNvPr id="143" name="Rounded Rectangle 142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000240"/>
            <a:ext cx="785666" cy="785666"/>
          </a:xfrm>
          <a:prstGeom prst="rect">
            <a:avLst/>
          </a:prstGeom>
          <a:noFill/>
        </p:spPr>
      </p:pic>
      <p:pic>
        <p:nvPicPr>
          <p:cNvPr id="122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071678"/>
            <a:ext cx="785666" cy="785666"/>
          </a:xfrm>
          <a:prstGeom prst="rect">
            <a:avLst/>
          </a:prstGeom>
          <a:noFill/>
        </p:spPr>
      </p:pic>
      <p:pic>
        <p:nvPicPr>
          <p:cNvPr id="121" name="Picture 5" descr="C:\Users\edmundo.000\AppData\Local\Microsoft\Windows\Temporary Internet Files\Content.IE5\8SPMNVI1\MCj04337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785666" cy="7856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noProof="0" dirty="0" smtClean="0"/>
              <a:t>Proyecto Fase 3</a:t>
            </a:r>
            <a:endParaRPr lang="es-MX" noProof="0" dirty="0"/>
          </a:p>
        </p:txBody>
      </p:sp>
      <p:pic>
        <p:nvPicPr>
          <p:cNvPr id="2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3357562"/>
            <a:ext cx="571504" cy="571504"/>
          </a:xfrm>
          <a:prstGeom prst="rect">
            <a:avLst/>
          </a:prstGeom>
          <a:noFill/>
        </p:spPr>
      </p:pic>
      <p:pic>
        <p:nvPicPr>
          <p:cNvPr id="2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357562"/>
            <a:ext cx="571504" cy="571504"/>
          </a:xfrm>
          <a:prstGeom prst="rect">
            <a:avLst/>
          </a:prstGeom>
          <a:noFill/>
        </p:spPr>
      </p:pic>
      <p:pic>
        <p:nvPicPr>
          <p:cNvPr id="3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357562"/>
            <a:ext cx="571504" cy="571504"/>
          </a:xfrm>
          <a:prstGeom prst="rect">
            <a:avLst/>
          </a:prstGeom>
          <a:noFill/>
        </p:spPr>
      </p:pic>
      <p:pic>
        <p:nvPicPr>
          <p:cNvPr id="23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285992"/>
            <a:ext cx="1071570" cy="952918"/>
          </a:xfrm>
          <a:prstGeom prst="rect">
            <a:avLst/>
          </a:prstGeom>
          <a:noFill/>
        </p:spPr>
      </p:pic>
      <p:pic>
        <p:nvPicPr>
          <p:cNvPr id="4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74" y="3357562"/>
            <a:ext cx="571504" cy="571504"/>
          </a:xfrm>
          <a:prstGeom prst="rect">
            <a:avLst/>
          </a:prstGeom>
          <a:noFill/>
        </p:spPr>
      </p:pic>
      <p:pic>
        <p:nvPicPr>
          <p:cNvPr id="4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22" y="3357562"/>
            <a:ext cx="571504" cy="571504"/>
          </a:xfrm>
          <a:prstGeom prst="rect">
            <a:avLst/>
          </a:prstGeom>
          <a:noFill/>
        </p:spPr>
      </p:pic>
      <p:pic>
        <p:nvPicPr>
          <p:cNvPr id="4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70" y="3357562"/>
            <a:ext cx="571504" cy="571504"/>
          </a:xfrm>
          <a:prstGeom prst="rect">
            <a:avLst/>
          </a:prstGeom>
          <a:noFill/>
        </p:spPr>
      </p:pic>
      <p:pic>
        <p:nvPicPr>
          <p:cNvPr id="46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70" y="2285992"/>
            <a:ext cx="1071570" cy="952918"/>
          </a:xfrm>
          <a:prstGeom prst="rect">
            <a:avLst/>
          </a:prstGeom>
          <a:noFill/>
        </p:spPr>
      </p:pic>
      <p:pic>
        <p:nvPicPr>
          <p:cNvPr id="5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80" y="3357562"/>
            <a:ext cx="571504" cy="571504"/>
          </a:xfrm>
          <a:prstGeom prst="rect">
            <a:avLst/>
          </a:prstGeom>
          <a:noFill/>
        </p:spPr>
      </p:pic>
      <p:pic>
        <p:nvPicPr>
          <p:cNvPr id="5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28" y="3357562"/>
            <a:ext cx="571504" cy="571504"/>
          </a:xfrm>
          <a:prstGeom prst="rect">
            <a:avLst/>
          </a:prstGeom>
          <a:noFill/>
        </p:spPr>
      </p:pic>
      <p:pic>
        <p:nvPicPr>
          <p:cNvPr id="5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76" y="3357562"/>
            <a:ext cx="571504" cy="571504"/>
          </a:xfrm>
          <a:prstGeom prst="rect">
            <a:avLst/>
          </a:prstGeom>
          <a:noFill/>
        </p:spPr>
      </p:pic>
      <p:pic>
        <p:nvPicPr>
          <p:cNvPr id="54" name="Picture 2" descr="C:\Users\Edmundo\AppData\Local\Microsoft\Windows\Temporary Internet Files\Content.IE5\DMBM5IHZ\MCj042416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76" y="2285992"/>
            <a:ext cx="1071570" cy="952918"/>
          </a:xfrm>
          <a:prstGeom prst="rect">
            <a:avLst/>
          </a:prstGeom>
          <a:noFill/>
        </p:spPr>
      </p:pic>
      <p:pic>
        <p:nvPicPr>
          <p:cNvPr id="4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2632" y="3509962"/>
            <a:ext cx="571504" cy="571504"/>
          </a:xfrm>
          <a:prstGeom prst="rect">
            <a:avLst/>
          </a:prstGeom>
          <a:noFill/>
        </p:spPr>
      </p:pic>
      <p:pic>
        <p:nvPicPr>
          <p:cNvPr id="4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6880" y="3509962"/>
            <a:ext cx="571504" cy="571504"/>
          </a:xfrm>
          <a:prstGeom prst="rect">
            <a:avLst/>
          </a:prstGeom>
          <a:noFill/>
        </p:spPr>
      </p:pic>
      <p:pic>
        <p:nvPicPr>
          <p:cNvPr id="4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1128" y="3509962"/>
            <a:ext cx="571504" cy="571504"/>
          </a:xfrm>
          <a:prstGeom prst="rect">
            <a:avLst/>
          </a:prstGeom>
          <a:noFill/>
        </p:spPr>
      </p:pic>
      <p:pic>
        <p:nvPicPr>
          <p:cNvPr id="4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2974" y="3509962"/>
            <a:ext cx="571504" cy="571504"/>
          </a:xfrm>
          <a:prstGeom prst="rect">
            <a:avLst/>
          </a:prstGeom>
          <a:noFill/>
        </p:spPr>
      </p:pic>
      <p:pic>
        <p:nvPicPr>
          <p:cNvPr id="4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7222" y="3509962"/>
            <a:ext cx="571504" cy="571504"/>
          </a:xfrm>
          <a:prstGeom prst="rect">
            <a:avLst/>
          </a:prstGeom>
          <a:noFill/>
        </p:spPr>
      </p:pic>
      <p:pic>
        <p:nvPicPr>
          <p:cNvPr id="4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1470" y="3509962"/>
            <a:ext cx="571504" cy="571504"/>
          </a:xfrm>
          <a:prstGeom prst="rect">
            <a:avLst/>
          </a:prstGeom>
          <a:noFill/>
        </p:spPr>
      </p:pic>
      <p:pic>
        <p:nvPicPr>
          <p:cNvPr id="5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6180" y="3509962"/>
            <a:ext cx="571504" cy="571504"/>
          </a:xfrm>
          <a:prstGeom prst="rect">
            <a:avLst/>
          </a:prstGeom>
          <a:noFill/>
        </p:spPr>
      </p:pic>
      <p:pic>
        <p:nvPicPr>
          <p:cNvPr id="5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28" y="3509962"/>
            <a:ext cx="571504" cy="571504"/>
          </a:xfrm>
          <a:prstGeom prst="rect">
            <a:avLst/>
          </a:prstGeom>
          <a:noFill/>
        </p:spPr>
      </p:pic>
      <p:pic>
        <p:nvPicPr>
          <p:cNvPr id="5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4676" y="3509962"/>
            <a:ext cx="571504" cy="571504"/>
          </a:xfrm>
          <a:prstGeom prst="rect">
            <a:avLst/>
          </a:prstGeom>
          <a:noFill/>
        </p:spPr>
      </p:pic>
      <p:pic>
        <p:nvPicPr>
          <p:cNvPr id="5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5032" y="3662362"/>
            <a:ext cx="571504" cy="571504"/>
          </a:xfrm>
          <a:prstGeom prst="rect">
            <a:avLst/>
          </a:prstGeom>
          <a:noFill/>
        </p:spPr>
      </p:pic>
      <p:pic>
        <p:nvPicPr>
          <p:cNvPr id="6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9280" y="3662362"/>
            <a:ext cx="571504" cy="571504"/>
          </a:xfrm>
          <a:prstGeom prst="rect">
            <a:avLst/>
          </a:prstGeom>
          <a:noFill/>
        </p:spPr>
      </p:pic>
      <p:pic>
        <p:nvPicPr>
          <p:cNvPr id="6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3528" y="3662362"/>
            <a:ext cx="571504" cy="571504"/>
          </a:xfrm>
          <a:prstGeom prst="rect">
            <a:avLst/>
          </a:prstGeom>
          <a:noFill/>
        </p:spPr>
      </p:pic>
      <p:pic>
        <p:nvPicPr>
          <p:cNvPr id="6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5374" y="3662362"/>
            <a:ext cx="571504" cy="571504"/>
          </a:xfrm>
          <a:prstGeom prst="rect">
            <a:avLst/>
          </a:prstGeom>
          <a:noFill/>
        </p:spPr>
      </p:pic>
      <p:pic>
        <p:nvPicPr>
          <p:cNvPr id="6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9622" y="3662362"/>
            <a:ext cx="571504" cy="571504"/>
          </a:xfrm>
          <a:prstGeom prst="rect">
            <a:avLst/>
          </a:prstGeom>
          <a:noFill/>
        </p:spPr>
      </p:pic>
      <p:pic>
        <p:nvPicPr>
          <p:cNvPr id="6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3870" y="3662362"/>
            <a:ext cx="571504" cy="571504"/>
          </a:xfrm>
          <a:prstGeom prst="rect">
            <a:avLst/>
          </a:prstGeom>
          <a:noFill/>
        </p:spPr>
      </p:pic>
      <p:pic>
        <p:nvPicPr>
          <p:cNvPr id="6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8580" y="3662362"/>
            <a:ext cx="571504" cy="571504"/>
          </a:xfrm>
          <a:prstGeom prst="rect">
            <a:avLst/>
          </a:prstGeom>
          <a:noFill/>
        </p:spPr>
      </p:pic>
      <p:pic>
        <p:nvPicPr>
          <p:cNvPr id="6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28" y="3662362"/>
            <a:ext cx="571504" cy="571504"/>
          </a:xfrm>
          <a:prstGeom prst="rect">
            <a:avLst/>
          </a:prstGeom>
          <a:noFill/>
        </p:spPr>
      </p:pic>
      <p:pic>
        <p:nvPicPr>
          <p:cNvPr id="6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76" y="3662362"/>
            <a:ext cx="571504" cy="571504"/>
          </a:xfrm>
          <a:prstGeom prst="rect">
            <a:avLst/>
          </a:prstGeom>
          <a:noFill/>
        </p:spPr>
      </p:pic>
      <p:pic>
        <p:nvPicPr>
          <p:cNvPr id="6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432" y="3814762"/>
            <a:ext cx="571504" cy="571504"/>
          </a:xfrm>
          <a:prstGeom prst="rect">
            <a:avLst/>
          </a:prstGeom>
          <a:noFill/>
        </p:spPr>
      </p:pic>
      <p:pic>
        <p:nvPicPr>
          <p:cNvPr id="7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1680" y="3814762"/>
            <a:ext cx="571504" cy="571504"/>
          </a:xfrm>
          <a:prstGeom prst="rect">
            <a:avLst/>
          </a:prstGeom>
          <a:noFill/>
        </p:spPr>
      </p:pic>
      <p:pic>
        <p:nvPicPr>
          <p:cNvPr id="7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5928" y="3814762"/>
            <a:ext cx="571504" cy="571504"/>
          </a:xfrm>
          <a:prstGeom prst="rect">
            <a:avLst/>
          </a:prstGeom>
          <a:noFill/>
        </p:spPr>
      </p:pic>
      <p:pic>
        <p:nvPicPr>
          <p:cNvPr id="7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7774" y="3814762"/>
            <a:ext cx="571504" cy="571504"/>
          </a:xfrm>
          <a:prstGeom prst="rect">
            <a:avLst/>
          </a:prstGeom>
          <a:noFill/>
        </p:spPr>
      </p:pic>
      <p:pic>
        <p:nvPicPr>
          <p:cNvPr id="7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2022" y="3814762"/>
            <a:ext cx="571504" cy="571504"/>
          </a:xfrm>
          <a:prstGeom prst="rect">
            <a:avLst/>
          </a:prstGeom>
          <a:noFill/>
        </p:spPr>
      </p:pic>
      <p:pic>
        <p:nvPicPr>
          <p:cNvPr id="7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6270" y="3814762"/>
            <a:ext cx="571504" cy="571504"/>
          </a:xfrm>
          <a:prstGeom prst="rect">
            <a:avLst/>
          </a:prstGeom>
          <a:noFill/>
        </p:spPr>
      </p:pic>
      <p:pic>
        <p:nvPicPr>
          <p:cNvPr id="7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0980" y="3814762"/>
            <a:ext cx="571504" cy="571504"/>
          </a:xfrm>
          <a:prstGeom prst="rect">
            <a:avLst/>
          </a:prstGeom>
          <a:noFill/>
        </p:spPr>
      </p:pic>
      <p:pic>
        <p:nvPicPr>
          <p:cNvPr id="7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28" y="3814762"/>
            <a:ext cx="571504" cy="571504"/>
          </a:xfrm>
          <a:prstGeom prst="rect">
            <a:avLst/>
          </a:prstGeom>
          <a:noFill/>
        </p:spPr>
      </p:pic>
      <p:pic>
        <p:nvPicPr>
          <p:cNvPr id="7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9476" y="3814762"/>
            <a:ext cx="571504" cy="571504"/>
          </a:xfrm>
          <a:prstGeom prst="rect">
            <a:avLst/>
          </a:prstGeom>
          <a:noFill/>
        </p:spPr>
      </p:pic>
      <p:pic>
        <p:nvPicPr>
          <p:cNvPr id="7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9832" y="3967162"/>
            <a:ext cx="571504" cy="571504"/>
          </a:xfrm>
          <a:prstGeom prst="rect">
            <a:avLst/>
          </a:prstGeom>
          <a:noFill/>
        </p:spPr>
      </p:pic>
      <p:pic>
        <p:nvPicPr>
          <p:cNvPr id="7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4080" y="3967162"/>
            <a:ext cx="571504" cy="571504"/>
          </a:xfrm>
          <a:prstGeom prst="rect">
            <a:avLst/>
          </a:prstGeom>
          <a:noFill/>
        </p:spPr>
      </p:pic>
      <p:pic>
        <p:nvPicPr>
          <p:cNvPr id="8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8328" y="3967162"/>
            <a:ext cx="571504" cy="571504"/>
          </a:xfrm>
          <a:prstGeom prst="rect">
            <a:avLst/>
          </a:prstGeom>
          <a:noFill/>
        </p:spPr>
      </p:pic>
      <p:pic>
        <p:nvPicPr>
          <p:cNvPr id="8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0174" y="3967162"/>
            <a:ext cx="571504" cy="571504"/>
          </a:xfrm>
          <a:prstGeom prst="rect">
            <a:avLst/>
          </a:prstGeom>
          <a:noFill/>
        </p:spPr>
      </p:pic>
      <p:pic>
        <p:nvPicPr>
          <p:cNvPr id="8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4422" y="3967162"/>
            <a:ext cx="571504" cy="571504"/>
          </a:xfrm>
          <a:prstGeom prst="rect">
            <a:avLst/>
          </a:prstGeom>
          <a:noFill/>
        </p:spPr>
      </p:pic>
      <p:pic>
        <p:nvPicPr>
          <p:cNvPr id="8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8670" y="3967162"/>
            <a:ext cx="571504" cy="571504"/>
          </a:xfrm>
          <a:prstGeom prst="rect">
            <a:avLst/>
          </a:prstGeom>
          <a:noFill/>
        </p:spPr>
      </p:pic>
      <p:pic>
        <p:nvPicPr>
          <p:cNvPr id="8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53380" y="3967162"/>
            <a:ext cx="571504" cy="571504"/>
          </a:xfrm>
          <a:prstGeom prst="rect">
            <a:avLst/>
          </a:prstGeom>
          <a:noFill/>
        </p:spPr>
      </p:pic>
      <p:pic>
        <p:nvPicPr>
          <p:cNvPr id="8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28" y="3967162"/>
            <a:ext cx="571504" cy="571504"/>
          </a:xfrm>
          <a:prstGeom prst="rect">
            <a:avLst/>
          </a:prstGeom>
          <a:noFill/>
        </p:spPr>
      </p:pic>
      <p:pic>
        <p:nvPicPr>
          <p:cNvPr id="8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1876" y="3967162"/>
            <a:ext cx="571504" cy="571504"/>
          </a:xfrm>
          <a:prstGeom prst="rect">
            <a:avLst/>
          </a:prstGeom>
          <a:noFill/>
        </p:spPr>
      </p:pic>
      <p:pic>
        <p:nvPicPr>
          <p:cNvPr id="8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2232" y="4119562"/>
            <a:ext cx="571504" cy="571504"/>
          </a:xfrm>
          <a:prstGeom prst="rect">
            <a:avLst/>
          </a:prstGeom>
          <a:noFill/>
        </p:spPr>
      </p:pic>
      <p:pic>
        <p:nvPicPr>
          <p:cNvPr id="8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480" y="4119562"/>
            <a:ext cx="571504" cy="571504"/>
          </a:xfrm>
          <a:prstGeom prst="rect">
            <a:avLst/>
          </a:prstGeom>
          <a:noFill/>
        </p:spPr>
      </p:pic>
      <p:pic>
        <p:nvPicPr>
          <p:cNvPr id="8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0728" y="4119562"/>
            <a:ext cx="571504" cy="571504"/>
          </a:xfrm>
          <a:prstGeom prst="rect">
            <a:avLst/>
          </a:prstGeom>
          <a:noFill/>
        </p:spPr>
      </p:pic>
      <p:pic>
        <p:nvPicPr>
          <p:cNvPr id="9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2574" y="4119562"/>
            <a:ext cx="571504" cy="571504"/>
          </a:xfrm>
          <a:prstGeom prst="rect">
            <a:avLst/>
          </a:prstGeom>
          <a:noFill/>
        </p:spPr>
      </p:pic>
      <p:pic>
        <p:nvPicPr>
          <p:cNvPr id="9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6822" y="4119562"/>
            <a:ext cx="571504" cy="571504"/>
          </a:xfrm>
          <a:prstGeom prst="rect">
            <a:avLst/>
          </a:prstGeom>
          <a:noFill/>
        </p:spPr>
      </p:pic>
      <p:pic>
        <p:nvPicPr>
          <p:cNvPr id="9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1070" y="4119562"/>
            <a:ext cx="571504" cy="571504"/>
          </a:xfrm>
          <a:prstGeom prst="rect">
            <a:avLst/>
          </a:prstGeom>
          <a:noFill/>
        </p:spPr>
      </p:pic>
      <p:pic>
        <p:nvPicPr>
          <p:cNvPr id="9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5780" y="4119562"/>
            <a:ext cx="571504" cy="571504"/>
          </a:xfrm>
          <a:prstGeom prst="rect">
            <a:avLst/>
          </a:prstGeom>
          <a:noFill/>
        </p:spPr>
      </p:pic>
      <p:pic>
        <p:nvPicPr>
          <p:cNvPr id="9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28" y="4119562"/>
            <a:ext cx="571504" cy="571504"/>
          </a:xfrm>
          <a:prstGeom prst="rect">
            <a:avLst/>
          </a:prstGeom>
          <a:noFill/>
        </p:spPr>
      </p:pic>
      <p:pic>
        <p:nvPicPr>
          <p:cNvPr id="95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4276" y="4119562"/>
            <a:ext cx="571504" cy="571504"/>
          </a:xfrm>
          <a:prstGeom prst="rect">
            <a:avLst/>
          </a:prstGeom>
          <a:noFill/>
        </p:spPr>
      </p:pic>
      <p:pic>
        <p:nvPicPr>
          <p:cNvPr id="96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4632" y="4271962"/>
            <a:ext cx="571504" cy="571504"/>
          </a:xfrm>
          <a:prstGeom prst="rect">
            <a:avLst/>
          </a:prstGeom>
          <a:noFill/>
        </p:spPr>
      </p:pic>
      <p:pic>
        <p:nvPicPr>
          <p:cNvPr id="97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8880" y="4271962"/>
            <a:ext cx="571504" cy="571504"/>
          </a:xfrm>
          <a:prstGeom prst="rect">
            <a:avLst/>
          </a:prstGeom>
          <a:noFill/>
        </p:spPr>
      </p:pic>
      <p:pic>
        <p:nvPicPr>
          <p:cNvPr id="98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3128" y="4271962"/>
            <a:ext cx="571504" cy="571504"/>
          </a:xfrm>
          <a:prstGeom prst="rect">
            <a:avLst/>
          </a:prstGeom>
          <a:noFill/>
        </p:spPr>
      </p:pic>
      <p:pic>
        <p:nvPicPr>
          <p:cNvPr id="99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4974" y="4271962"/>
            <a:ext cx="571504" cy="571504"/>
          </a:xfrm>
          <a:prstGeom prst="rect">
            <a:avLst/>
          </a:prstGeom>
          <a:noFill/>
        </p:spPr>
      </p:pic>
      <p:pic>
        <p:nvPicPr>
          <p:cNvPr id="100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9222" y="4271962"/>
            <a:ext cx="571504" cy="571504"/>
          </a:xfrm>
          <a:prstGeom prst="rect">
            <a:avLst/>
          </a:prstGeom>
          <a:noFill/>
        </p:spPr>
      </p:pic>
      <p:pic>
        <p:nvPicPr>
          <p:cNvPr id="101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3470" y="4271962"/>
            <a:ext cx="571504" cy="571504"/>
          </a:xfrm>
          <a:prstGeom prst="rect">
            <a:avLst/>
          </a:prstGeom>
          <a:noFill/>
        </p:spPr>
      </p:pic>
      <p:pic>
        <p:nvPicPr>
          <p:cNvPr id="102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58180" y="4271962"/>
            <a:ext cx="571504" cy="571504"/>
          </a:xfrm>
          <a:prstGeom prst="rect">
            <a:avLst/>
          </a:prstGeom>
          <a:noFill/>
        </p:spPr>
      </p:pic>
      <p:pic>
        <p:nvPicPr>
          <p:cNvPr id="103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28" y="4271962"/>
            <a:ext cx="571504" cy="571504"/>
          </a:xfrm>
          <a:prstGeom prst="rect">
            <a:avLst/>
          </a:prstGeom>
          <a:noFill/>
        </p:spPr>
      </p:pic>
      <p:pic>
        <p:nvPicPr>
          <p:cNvPr id="104" name="Picture 4" descr="C:\Users\Edmundo\AppData\Local\Microsoft\Windows\Temporary Internet Files\Content.IE5\UI1XBVSY\MCj043265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6676" y="4271962"/>
            <a:ext cx="571504" cy="571504"/>
          </a:xfrm>
          <a:prstGeom prst="rect">
            <a:avLst/>
          </a:prstGeom>
          <a:noFill/>
        </p:spPr>
      </p:pic>
      <p:pic>
        <p:nvPicPr>
          <p:cNvPr id="105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2428868"/>
            <a:ext cx="613787" cy="1214422"/>
          </a:xfrm>
          <a:prstGeom prst="rect">
            <a:avLst/>
          </a:prstGeom>
          <a:noFill/>
        </p:spPr>
      </p:pic>
      <p:pic>
        <p:nvPicPr>
          <p:cNvPr id="106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2500306"/>
            <a:ext cx="613787" cy="1214422"/>
          </a:xfrm>
          <a:prstGeom prst="rect">
            <a:avLst/>
          </a:prstGeom>
          <a:noFill/>
        </p:spPr>
      </p:pic>
      <p:pic>
        <p:nvPicPr>
          <p:cNvPr id="107" name="Picture 5" descr="C:\Users\Edmundo\AppData\Local\Microsoft\Windows\Temporary Internet Files\Content.IE5\9YT88KPF\MCj0435242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2428868"/>
            <a:ext cx="613787" cy="1214422"/>
          </a:xfrm>
          <a:prstGeom prst="rect">
            <a:avLst/>
          </a:prstGeom>
          <a:noFill/>
        </p:spPr>
      </p:pic>
      <p:sp>
        <p:nvSpPr>
          <p:cNvPr id="110" name="Down Arrow 109"/>
          <p:cNvSpPr/>
          <p:nvPr/>
        </p:nvSpPr>
        <p:spPr>
          <a:xfrm rot="20221237">
            <a:off x="1932190" y="2761628"/>
            <a:ext cx="487678" cy="1214446"/>
          </a:xfrm>
          <a:prstGeom prst="downArrow">
            <a:avLst>
              <a:gd name="adj1" fmla="val 48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1" name="Bent Arrow 110"/>
          <p:cNvSpPr/>
          <p:nvPr/>
        </p:nvSpPr>
        <p:spPr>
          <a:xfrm rot="16200000">
            <a:off x="857224" y="3714752"/>
            <a:ext cx="1143008" cy="100013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2" name="Down Arrow 111"/>
          <p:cNvSpPr/>
          <p:nvPr/>
        </p:nvSpPr>
        <p:spPr>
          <a:xfrm rot="20221237">
            <a:off x="4432520" y="2833068"/>
            <a:ext cx="487678" cy="1214446"/>
          </a:xfrm>
          <a:prstGeom prst="downArrow">
            <a:avLst>
              <a:gd name="adj1" fmla="val 48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3" name="Down Arrow 112"/>
          <p:cNvSpPr/>
          <p:nvPr/>
        </p:nvSpPr>
        <p:spPr>
          <a:xfrm rot="20221237">
            <a:off x="7147164" y="2761628"/>
            <a:ext cx="487678" cy="1214446"/>
          </a:xfrm>
          <a:prstGeom prst="downArrow">
            <a:avLst>
              <a:gd name="adj1" fmla="val 48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4" name="Bent Arrow 113"/>
          <p:cNvSpPr/>
          <p:nvPr/>
        </p:nvSpPr>
        <p:spPr>
          <a:xfrm rot="16200000">
            <a:off x="3500430" y="3571876"/>
            <a:ext cx="1143008" cy="100013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6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2071678"/>
            <a:ext cx="714380" cy="714380"/>
          </a:xfrm>
          <a:prstGeom prst="rect">
            <a:avLst/>
          </a:prstGeom>
          <a:noFill/>
        </p:spPr>
      </p:pic>
      <p:pic>
        <p:nvPicPr>
          <p:cNvPr id="117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2071678"/>
            <a:ext cx="714380" cy="714380"/>
          </a:xfrm>
          <a:prstGeom prst="rect">
            <a:avLst/>
          </a:prstGeom>
          <a:noFill/>
        </p:spPr>
      </p:pic>
      <p:pic>
        <p:nvPicPr>
          <p:cNvPr id="118" name="Picture 3" descr="C:\Users\edmundo.000\AppData\Local\Microsoft\Windows\Temporary Internet Files\Content.IE5\8SPMNVI1\MCj0432556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2071678"/>
            <a:ext cx="714380" cy="714380"/>
          </a:xfrm>
          <a:prstGeom prst="rect">
            <a:avLst/>
          </a:prstGeom>
          <a:noFill/>
        </p:spPr>
      </p:pic>
      <p:pic>
        <p:nvPicPr>
          <p:cNvPr id="108" name="Picture 2" descr="C:\Users\edmundo.000\AppData\Local\Microsoft\Windows\Temporary Internet Files\Content.IE5\KKW5NYLB\MCj0426054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20" y="3000372"/>
            <a:ext cx="858875" cy="749294"/>
          </a:xfrm>
          <a:prstGeom prst="rect">
            <a:avLst/>
          </a:prstGeom>
          <a:noFill/>
        </p:spPr>
      </p:pic>
      <p:pic>
        <p:nvPicPr>
          <p:cNvPr id="109" name="Picture 2" descr="C:\Users\edmundo.000\AppData\Local\Microsoft\Windows\Temporary Internet Files\Content.IE5\KKW5NYLB\MCj0426054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28926" y="3000372"/>
            <a:ext cx="858875" cy="749294"/>
          </a:xfrm>
          <a:prstGeom prst="rect">
            <a:avLst/>
          </a:prstGeom>
          <a:noFill/>
        </p:spPr>
      </p:pic>
      <p:pic>
        <p:nvPicPr>
          <p:cNvPr id="119" name="Picture 2" descr="C:\Users\edmundo.000\AppData\Local\Microsoft\Windows\Temporary Internet Files\Content.IE5\KKW5NYLB\MCj0426054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00694" y="2928934"/>
            <a:ext cx="858875" cy="749294"/>
          </a:xfrm>
          <a:prstGeom prst="rect">
            <a:avLst/>
          </a:prstGeom>
          <a:noFill/>
        </p:spPr>
      </p:pic>
      <p:sp>
        <p:nvSpPr>
          <p:cNvPr id="115" name="Bent Arrow 114"/>
          <p:cNvSpPr/>
          <p:nvPr/>
        </p:nvSpPr>
        <p:spPr>
          <a:xfrm rot="16200000">
            <a:off x="6000760" y="3500438"/>
            <a:ext cx="1143008" cy="100013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4143372" y="1643050"/>
            <a:ext cx="1000132" cy="523220"/>
            <a:chOff x="1071538" y="1285860"/>
            <a:chExt cx="1000132" cy="523220"/>
          </a:xfrm>
        </p:grpSpPr>
        <p:sp>
          <p:nvSpPr>
            <p:cNvPr id="126" name="Rounded Rectangle 125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1500166" y="1643050"/>
            <a:ext cx="1000132" cy="523220"/>
            <a:chOff x="1071538" y="1285860"/>
            <a:chExt cx="1000132" cy="523220"/>
          </a:xfrm>
        </p:grpSpPr>
        <p:sp>
          <p:nvSpPr>
            <p:cNvPr id="129" name="Rounded Rectangle 128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000892" y="1714488"/>
            <a:ext cx="1000132" cy="523220"/>
            <a:chOff x="1071538" y="1285860"/>
            <a:chExt cx="1000132" cy="523220"/>
          </a:xfrm>
        </p:grpSpPr>
        <p:sp>
          <p:nvSpPr>
            <p:cNvPr id="132" name="Rounded Rectangle 131"/>
            <p:cNvSpPr/>
            <p:nvPr/>
          </p:nvSpPr>
          <p:spPr>
            <a:xfrm>
              <a:off x="1071538" y="1285860"/>
              <a:ext cx="1000132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71538" y="1285860"/>
              <a:ext cx="99418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IF115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0" grpId="1" animBg="1"/>
      <p:bldP spid="111" grpId="0" animBg="1"/>
      <p:bldP spid="112" grpId="0" animBg="1"/>
      <p:bldP spid="112" grpId="1" animBg="1"/>
      <p:bldP spid="113" grpId="0" animBg="1"/>
      <p:bldP spid="113" grpId="1" animBg="1"/>
      <p:bldP spid="114" grpId="0" animBg="1"/>
      <p:bldP spid="1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1000100" y="1500174"/>
            <a:ext cx="7000924" cy="3429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noProof="0" dirty="0" smtClean="0"/>
              <a:t>SII</a:t>
            </a:r>
            <a:r>
              <a:rPr lang="es-MX" u="sng" noProof="0" dirty="0" smtClean="0"/>
              <a:t>A</a:t>
            </a:r>
            <a:r>
              <a:rPr lang="es-MX" noProof="0" dirty="0" smtClean="0"/>
              <a:t>U</a:t>
            </a:r>
            <a:endParaRPr lang="es-MX" noProof="0" dirty="0"/>
          </a:p>
        </p:txBody>
      </p:sp>
      <p:grpSp>
        <p:nvGrpSpPr>
          <p:cNvPr id="26" name="Group 31"/>
          <p:cNvGrpSpPr/>
          <p:nvPr/>
        </p:nvGrpSpPr>
        <p:grpSpPr>
          <a:xfrm>
            <a:off x="1500166" y="2000240"/>
            <a:ext cx="1714512" cy="714380"/>
            <a:chOff x="571472" y="1428736"/>
            <a:chExt cx="1714512" cy="714380"/>
          </a:xfrm>
        </p:grpSpPr>
        <p:sp>
          <p:nvSpPr>
            <p:cNvPr id="27" name="Rounded Rectangle 26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42910" y="1500174"/>
              <a:ext cx="123771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Escolar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29" name="Group 32"/>
          <p:cNvGrpSpPr/>
          <p:nvPr/>
        </p:nvGrpSpPr>
        <p:grpSpPr>
          <a:xfrm>
            <a:off x="1500166" y="2857496"/>
            <a:ext cx="1714512" cy="714380"/>
            <a:chOff x="571472" y="2285992"/>
            <a:chExt cx="1714512" cy="714380"/>
          </a:xfrm>
        </p:grpSpPr>
        <p:sp>
          <p:nvSpPr>
            <p:cNvPr id="30" name="Rounded Rectangle 29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5676" y="2357430"/>
              <a:ext cx="612668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RH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32" name="Group 33"/>
          <p:cNvGrpSpPr/>
          <p:nvPr/>
        </p:nvGrpSpPr>
        <p:grpSpPr>
          <a:xfrm>
            <a:off x="1500166" y="3714752"/>
            <a:ext cx="1714512" cy="714380"/>
            <a:chOff x="571472" y="3143248"/>
            <a:chExt cx="1714512" cy="714380"/>
          </a:xfrm>
        </p:grpSpPr>
        <p:sp>
          <p:nvSpPr>
            <p:cNvPr id="33" name="Rounded Rectangle 32"/>
            <p:cNvSpPr/>
            <p:nvPr/>
          </p:nvSpPr>
          <p:spPr>
            <a:xfrm>
              <a:off x="571472" y="3143248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71472" y="3214686"/>
              <a:ext cx="145931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Finanzas</a:t>
              </a:r>
              <a:endParaRPr lang="es-MX"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35" name="Group 31"/>
          <p:cNvGrpSpPr/>
          <p:nvPr/>
        </p:nvGrpSpPr>
        <p:grpSpPr>
          <a:xfrm>
            <a:off x="3571868" y="2000240"/>
            <a:ext cx="1714512" cy="714380"/>
            <a:chOff x="571472" y="1428736"/>
            <a:chExt cx="1714512" cy="714380"/>
          </a:xfrm>
        </p:grpSpPr>
        <p:sp>
          <p:nvSpPr>
            <p:cNvPr id="36" name="Rounded Rectangle 35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42910" y="1500174"/>
              <a:ext cx="732894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P3E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38" name="Group 32"/>
          <p:cNvGrpSpPr/>
          <p:nvPr/>
        </p:nvGrpSpPr>
        <p:grpSpPr>
          <a:xfrm>
            <a:off x="3571868" y="2857496"/>
            <a:ext cx="1714512" cy="714380"/>
            <a:chOff x="571472" y="2285992"/>
            <a:chExt cx="1714512" cy="714380"/>
          </a:xfrm>
        </p:grpSpPr>
        <p:sp>
          <p:nvSpPr>
            <p:cNvPr id="39" name="Rounded Rectangle 38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55676" y="2357430"/>
              <a:ext cx="732893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PIFI</a:t>
              </a:r>
              <a:endParaRPr lang="en-US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41" name="Group 33"/>
          <p:cNvGrpSpPr/>
          <p:nvPr/>
        </p:nvGrpSpPr>
        <p:grpSpPr>
          <a:xfrm>
            <a:off x="3571868" y="3714752"/>
            <a:ext cx="1714512" cy="714380"/>
            <a:chOff x="571472" y="3143248"/>
            <a:chExt cx="1714512" cy="714380"/>
          </a:xfrm>
        </p:grpSpPr>
        <p:sp>
          <p:nvSpPr>
            <p:cNvPr id="42" name="Rounded Rectangle 41"/>
            <p:cNvSpPr/>
            <p:nvPr/>
          </p:nvSpPr>
          <p:spPr>
            <a:xfrm>
              <a:off x="571472" y="3143248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1472" y="3214686"/>
              <a:ext cx="149284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Compra</a:t>
              </a:r>
              <a:r>
                <a:rPr lang="es-MX" sz="28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62" name="Group 31"/>
          <p:cNvGrpSpPr/>
          <p:nvPr/>
        </p:nvGrpSpPr>
        <p:grpSpPr>
          <a:xfrm>
            <a:off x="5643570" y="2000240"/>
            <a:ext cx="1776961" cy="714380"/>
            <a:chOff x="571472" y="1428736"/>
            <a:chExt cx="1776961" cy="714380"/>
          </a:xfrm>
        </p:grpSpPr>
        <p:sp>
          <p:nvSpPr>
            <p:cNvPr id="63" name="Rounded Rectangle 62"/>
            <p:cNvSpPr/>
            <p:nvPr/>
          </p:nvSpPr>
          <p:spPr>
            <a:xfrm>
              <a:off x="571472" y="1428736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71472" y="1571612"/>
              <a:ext cx="177696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Infraestructura</a:t>
              </a:r>
              <a:endParaRPr lang="es-MX" sz="2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65" name="Group 32"/>
          <p:cNvGrpSpPr/>
          <p:nvPr/>
        </p:nvGrpSpPr>
        <p:grpSpPr>
          <a:xfrm>
            <a:off x="5643570" y="2857496"/>
            <a:ext cx="1714512" cy="714380"/>
            <a:chOff x="571472" y="2285992"/>
            <a:chExt cx="1714512" cy="714380"/>
          </a:xfrm>
        </p:grpSpPr>
        <p:sp>
          <p:nvSpPr>
            <p:cNvPr id="66" name="Rounded Rectangle 65"/>
            <p:cNvSpPr/>
            <p:nvPr/>
          </p:nvSpPr>
          <p:spPr>
            <a:xfrm>
              <a:off x="571472" y="2285992"/>
              <a:ext cx="1714512" cy="7143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55676" y="2357430"/>
              <a:ext cx="129234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MX" sz="28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Calidad</a:t>
              </a:r>
              <a:endParaRPr lang="es-MX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48" name="Title 1"/>
          <p:cNvSpPr txBox="1">
            <a:spLocks/>
          </p:cNvSpPr>
          <p:nvPr/>
        </p:nvSpPr>
        <p:spPr>
          <a:xfrm>
            <a:off x="428596" y="50006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Sistema Integral de Información y </a:t>
            </a:r>
            <a:r>
              <a:rPr kumimoji="0" lang="es-MX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Administración</a:t>
            </a:r>
            <a:r>
              <a:rPr kumimoji="0" lang="es-MX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Universitaria</a:t>
            </a:r>
            <a:endParaRPr kumimoji="0" lang="es-MX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SIIA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U</a:t>
            </a:r>
            <a:endParaRPr lang="es-MX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Modulo </a:t>
            </a:r>
            <a:r>
              <a:rPr lang="es-MX" dirty="0" smtClean="0">
                <a:solidFill>
                  <a:srgbClr val="FF0000"/>
                </a:solidFill>
              </a:rPr>
              <a:t>A</a:t>
            </a:r>
            <a:r>
              <a:rPr lang="es-MX" dirty="0" smtClean="0"/>
              <a:t>cadémico</a:t>
            </a:r>
            <a:endParaRPr lang="es-MX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240</Words>
  <Application>Microsoft Office PowerPoint</Application>
  <PresentationFormat>On-screen Show (4:3)</PresentationFormat>
  <Paragraphs>175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Infraestructura Virtual para la red universitaria</vt:lpstr>
      <vt:lpstr>Aula Convencional</vt:lpstr>
      <vt:lpstr>Proyecto Fase 1</vt:lpstr>
      <vt:lpstr>Proyecto Fase 2</vt:lpstr>
      <vt:lpstr>Proyecto Fase 3</vt:lpstr>
      <vt:lpstr>Proyecto Fase 3</vt:lpstr>
      <vt:lpstr>SIIAU</vt:lpstr>
      <vt:lpstr>SIIAAU</vt:lpstr>
      <vt:lpstr>SIIAU</vt:lpstr>
      <vt:lpstr>Infraestructura Virtual Fase 1</vt:lpstr>
      <vt:lpstr>Mis Cursos</vt:lpstr>
      <vt:lpstr>CRN</vt:lpstr>
      <vt:lpstr>Proyecto Fase 2</vt:lpstr>
      <vt:lpstr>Detalles CRN (Fase 2)</vt:lpstr>
      <vt:lpstr>Contenidos Temáticos</vt:lpstr>
      <vt:lpstr>Proceso Enseñanza-Aprendizaje</vt:lpstr>
      <vt:lpstr>Módulo Académico/Campus Virtual</vt:lpstr>
      <vt:lpstr>Planificador Académico Personal </vt:lpstr>
      <vt:lpstr>Planificador Personal Académico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Virtual</dc:title>
  <dc:creator>Edmundo</dc:creator>
  <cp:lastModifiedBy> Edmundo Sanchez</cp:lastModifiedBy>
  <cp:revision>114</cp:revision>
  <dcterms:created xsi:type="dcterms:W3CDTF">2008-05-15T03:27:47Z</dcterms:created>
  <dcterms:modified xsi:type="dcterms:W3CDTF">2008-06-02T16:19:36Z</dcterms:modified>
</cp:coreProperties>
</file>