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8" r:id="rId5"/>
    <p:sldId id="261" r:id="rId6"/>
    <p:sldId id="262" r:id="rId7"/>
    <p:sldId id="263" r:id="rId8"/>
    <p:sldId id="264" r:id="rId9"/>
  </p:sldIdLst>
  <p:sldSz cx="9144000" cy="6858000" type="screen4x3"/>
  <p:notesSz cx="6834188" cy="997902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B59B"/>
    <a:srgbClr val="9CC0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F1F1C-5412-497C-89E7-5B555BA0A7F2}" type="datetimeFigureOut">
              <a:rPr lang="es-ES"/>
              <a:pPr>
                <a:defRPr/>
              </a:pPr>
              <a:t>16/10/2009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E9D03-9C1C-4CDE-B23E-4614B222E0A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3A689-2FD5-4C79-B5DE-33F0DF5953AE}" type="datetimeFigureOut">
              <a:rPr lang="es-ES"/>
              <a:pPr>
                <a:defRPr/>
              </a:pPr>
              <a:t>16/10/2009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B531E-A400-4A3B-B167-376963AE8C8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B861D-0F58-48DF-989D-C0B7618DA80B}" type="datetimeFigureOut">
              <a:rPr lang="es-ES"/>
              <a:pPr>
                <a:defRPr/>
              </a:pPr>
              <a:t>16/10/2009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2F4A0-9FB3-40A4-8A2B-AD13531DADE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FD97F-233B-4696-B18F-8D1DA2D67822}" type="datetimeFigureOut">
              <a:rPr lang="es-ES"/>
              <a:pPr>
                <a:defRPr/>
              </a:pPr>
              <a:t>16/10/2009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57D19-AF90-4F5C-B143-E7E5E4322D5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B181A-3479-4BFB-97D7-74BB2309B060}" type="datetimeFigureOut">
              <a:rPr lang="es-ES"/>
              <a:pPr>
                <a:defRPr/>
              </a:pPr>
              <a:t>16/10/2009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84F24-B9DA-4E88-991B-9FE5A3AA192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F324-EA4A-460A-880C-787C48867F1C}" type="datetimeFigureOut">
              <a:rPr lang="es-ES"/>
              <a:pPr>
                <a:defRPr/>
              </a:pPr>
              <a:t>16/10/2009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D6875-0DDF-47A5-AF37-7BC808EF008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5C2FF-615B-48D8-9EF5-F257FE532A3D}" type="datetimeFigureOut">
              <a:rPr lang="es-ES"/>
              <a:pPr>
                <a:defRPr/>
              </a:pPr>
              <a:t>16/10/2009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280C4-1555-4AED-96CB-B74D5C6FBB7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AFAAF-37B9-45A1-BD98-5A38AD951AC9}" type="datetimeFigureOut">
              <a:rPr lang="es-ES"/>
              <a:pPr>
                <a:defRPr/>
              </a:pPr>
              <a:t>16/10/2009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C0B0F-39BD-4EBD-8827-884A7C3A718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CF1E7-792B-4513-A2E9-B0925FBE5E94}" type="datetimeFigureOut">
              <a:rPr lang="es-ES"/>
              <a:pPr>
                <a:defRPr/>
              </a:pPr>
              <a:t>16/10/2009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2E1C7-CFA8-4702-B8F0-6A71DAD6EF3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9DB24-C82A-4F88-B3FF-D28BFF92BA2B}" type="datetimeFigureOut">
              <a:rPr lang="es-ES"/>
              <a:pPr>
                <a:defRPr/>
              </a:pPr>
              <a:t>16/10/2009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804C8-9022-4EB6-A55B-8A896D9CD3C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8044A-37BC-44DC-B267-26687150DB69}" type="datetimeFigureOut">
              <a:rPr lang="es-ES"/>
              <a:pPr>
                <a:defRPr/>
              </a:pPr>
              <a:t>16/10/2009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FCCDE-D457-4368-A644-A632911E9EA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b="-3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553EC9-4865-48E9-B5CD-0BF73BA74472}" type="datetimeFigureOut">
              <a:rPr lang="es-ES"/>
              <a:pPr>
                <a:defRPr/>
              </a:pPr>
              <a:t>16/10/2009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5604DD3-553E-4565-9F16-DE90CEDAF39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3 CuadroTexto"/>
          <p:cNvSpPr txBox="1">
            <a:spLocks noChangeArrowheads="1"/>
          </p:cNvSpPr>
          <p:nvPr/>
        </p:nvSpPr>
        <p:spPr bwMode="auto">
          <a:xfrm>
            <a:off x="3214688" y="3857625"/>
            <a:ext cx="4143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 b="1">
                <a:solidFill>
                  <a:schemeClr val="bg1"/>
                </a:solidFill>
                <a:latin typeface="Calibri" pitchFamily="34" charset="0"/>
              </a:rPr>
              <a:t>Resultados PIFI 2008-2009</a:t>
            </a:r>
            <a:endParaRPr lang="es-ES" sz="2800" b="1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42963" y="0"/>
            <a:ext cx="8229600" cy="654050"/>
          </a:xfrm>
        </p:spPr>
        <p:txBody>
          <a:bodyPr/>
          <a:lstStyle/>
          <a:p>
            <a:pPr algn="r">
              <a:defRPr/>
            </a:pPr>
            <a:r>
              <a:rPr lang="es-MX" sz="2800" b="1" dirty="0" smtClean="0">
                <a:solidFill>
                  <a:srgbClr val="89B59B"/>
                </a:solidFill>
                <a:ea typeface="+mn-ea"/>
                <a:cs typeface="+mn-cs"/>
              </a:rPr>
              <a:t>Evaluación PIFI 2008</a:t>
            </a:r>
          </a:p>
        </p:txBody>
      </p:sp>
      <p:pic>
        <p:nvPicPr>
          <p:cNvPr id="307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3838" y="557213"/>
            <a:ext cx="8696325" cy="574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/>
          <a:lstStyle/>
          <a:p>
            <a:pPr algn="r">
              <a:defRPr/>
            </a:pPr>
            <a:r>
              <a:rPr lang="es-MX" sz="2800" b="1" dirty="0" smtClean="0">
                <a:solidFill>
                  <a:srgbClr val="89B59B"/>
                </a:solidFill>
                <a:ea typeface="+mn-ea"/>
                <a:cs typeface="+mn-cs"/>
              </a:rPr>
              <a:t>Evaluación PIFI 2009</a:t>
            </a:r>
          </a:p>
        </p:txBody>
      </p:sp>
      <p:pic>
        <p:nvPicPr>
          <p:cNvPr id="409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63" y="2286001"/>
            <a:ext cx="7143750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1571604" y="3929066"/>
            <a:ext cx="60722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u="sng" dirty="0" smtClean="0"/>
              <a:t>Puntos débiles:</a:t>
            </a:r>
          </a:p>
          <a:p>
            <a:endParaRPr lang="es-MX" dirty="0" smtClean="0"/>
          </a:p>
          <a:p>
            <a:r>
              <a:rPr lang="es-MX" dirty="0" smtClean="0"/>
              <a:t>Estudio de clima laboral</a:t>
            </a:r>
          </a:p>
          <a:p>
            <a:r>
              <a:rPr lang="es-MX" dirty="0" smtClean="0"/>
              <a:t>Mejora del proceso docente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3 CuadroTexto"/>
          <p:cNvSpPr txBox="1">
            <a:spLocks noChangeArrowheads="1"/>
          </p:cNvSpPr>
          <p:nvPr/>
        </p:nvSpPr>
        <p:spPr bwMode="auto">
          <a:xfrm>
            <a:off x="1500188" y="0"/>
            <a:ext cx="72866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MX" sz="2400" b="1">
                <a:solidFill>
                  <a:srgbClr val="89B59B"/>
                </a:solidFill>
                <a:latin typeface="Calibri" pitchFamily="34" charset="0"/>
              </a:rPr>
              <a:t>Resultados PIFI 2008-2009</a:t>
            </a:r>
          </a:p>
          <a:p>
            <a:pPr algn="r"/>
            <a:r>
              <a:rPr lang="es-MX" sz="2400" b="1">
                <a:solidFill>
                  <a:srgbClr val="89B59B"/>
                </a:solidFill>
                <a:latin typeface="Calibri" pitchFamily="34" charset="0"/>
              </a:rPr>
              <a:t>ProDES</a:t>
            </a:r>
            <a:endParaRPr lang="es-ES" sz="2400" b="1">
              <a:solidFill>
                <a:srgbClr val="89B59B"/>
              </a:solidFill>
              <a:latin typeface="Calibri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857250" y="857250"/>
          <a:ext cx="7715304" cy="5405448"/>
        </p:xfrm>
        <a:graphic>
          <a:graphicData uri="http://schemas.openxmlformats.org/drawingml/2006/table">
            <a:tbl>
              <a:tblPr/>
              <a:tblGrid>
                <a:gridCol w="1966379"/>
                <a:gridCol w="1802514"/>
                <a:gridCol w="2089276"/>
                <a:gridCol w="1857135"/>
              </a:tblGrid>
              <a:tr h="30392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ProDES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B5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0392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Dependencia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B5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2008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B5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2009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B5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% incremento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B59B"/>
                    </a:solidFill>
                  </a:tcPr>
                </a:tc>
              </a:tr>
              <a:tr h="303929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CUCEI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286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$5,500,748.00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$5,923,813.00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929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CUVALLES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286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$4,764,619.00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$5,131,067.00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929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CUCS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286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$4,748,153.00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$5,093,724.00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929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CUCIÉNEGA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286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$4,530,029.00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$4,878,434.00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929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CUCSH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286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$4,449,136.00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$4,791,319.00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929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CUNORTE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286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$4,395,746.00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$4,733,819.00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929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CUCSUR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286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$4,125,561.00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$4,442,858.00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929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CUCEA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286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$4,071,629.00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$4,182,459.00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929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CUAAD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286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$3,990,741.00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$4,281,187.00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929"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SUV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286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$3,934,653.00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$4,237,270.00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929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CUALTOS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286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$3,567,976.00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$3,842,388.00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929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CUCOSTA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286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$3,532,347.00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$3,804,015.00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929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CUCBA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286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$3,505,382.00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$3,760,500.00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929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CULAGOS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286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$3,262,699.00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$3,513,631.00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929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CUSUR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286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$2,858,232.00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$3,078,057.00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655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Total 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B5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$61,237,651.00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B5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$65,694,541.00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B5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B59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sz="2400" b="1" smtClean="0">
                <a:solidFill>
                  <a:srgbClr val="89B59B"/>
                </a:solidFill>
              </a:rPr>
              <a:t>Resultados PIFI 2008-2009</a:t>
            </a:r>
            <a:br>
              <a:rPr lang="es-MX" sz="2400" b="1" smtClean="0">
                <a:solidFill>
                  <a:srgbClr val="89B59B"/>
                </a:solidFill>
              </a:rPr>
            </a:br>
            <a:r>
              <a:rPr lang="es-MX" sz="2400" b="1" smtClean="0">
                <a:solidFill>
                  <a:srgbClr val="89B59B"/>
                </a:solidFill>
              </a:rPr>
              <a:t>ProGES</a:t>
            </a:r>
            <a:endParaRPr lang="es-MX" smtClean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928688" y="2143125"/>
          <a:ext cx="7572427" cy="2812879"/>
        </p:xfrm>
        <a:graphic>
          <a:graphicData uri="http://schemas.openxmlformats.org/drawingml/2006/table">
            <a:tbl>
              <a:tblPr/>
              <a:tblGrid>
                <a:gridCol w="4658268"/>
                <a:gridCol w="1410559"/>
                <a:gridCol w="1503600"/>
              </a:tblGrid>
              <a:tr h="35719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b="1" dirty="0" smtClean="0">
                          <a:latin typeface="Arial"/>
                          <a:ea typeface="Calibri"/>
                          <a:cs typeface="Times New Roman"/>
                        </a:rPr>
                        <a:t>ProGES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B5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229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b="1" dirty="0">
                          <a:latin typeface="Arial"/>
                          <a:ea typeface="Calibri"/>
                          <a:cs typeface="Times New Roman"/>
                        </a:rPr>
                        <a:t>Dependencia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B5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b="1" dirty="0">
                          <a:latin typeface="Arial"/>
                          <a:ea typeface="Calibri"/>
                          <a:cs typeface="Times New Roman"/>
                        </a:rPr>
                        <a:t>2008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B5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1800" b="1" dirty="0" smtClean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b="1" dirty="0" smtClean="0">
                          <a:latin typeface="Arial"/>
                          <a:ea typeface="Calibri"/>
                          <a:cs typeface="Times New Roman"/>
                        </a:rPr>
                        <a:t>2009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B59B"/>
                    </a:solidFill>
                  </a:tcPr>
                </a:tc>
              </a:tr>
              <a:tr h="2829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dirty="0">
                          <a:latin typeface="Arial"/>
                          <a:ea typeface="Calibri"/>
                          <a:cs typeface="Times New Roman"/>
                        </a:rPr>
                        <a:t>Coordinación General de Tecnologías de Información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latin typeface="Arial"/>
                          <a:ea typeface="Calibri"/>
                          <a:cs typeface="Times New Roman"/>
                        </a:rPr>
                        <a:t>$3,906,113.00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latin typeface="Arial"/>
                          <a:ea typeface="Calibri"/>
                          <a:cs typeface="Times New Roman"/>
                        </a:rPr>
                        <a:t>$3,906,113.00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9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latin typeface="Arial"/>
                          <a:ea typeface="Calibri"/>
                          <a:cs typeface="Times New Roman"/>
                        </a:rPr>
                        <a:t>Coordinación General de Cooperación e Internacionalización 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dirty="0">
                          <a:latin typeface="Arial"/>
                          <a:ea typeface="Calibri"/>
                          <a:cs typeface="Times New Roman"/>
                        </a:rPr>
                        <a:t>$3,763,000.00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latin typeface="Arial"/>
                          <a:ea typeface="Calibri"/>
                          <a:cs typeface="Times New Roman"/>
                        </a:rPr>
                        <a:t>$3,763,000.00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dirty="0">
                          <a:latin typeface="Arial"/>
                          <a:ea typeface="Calibri"/>
                          <a:cs typeface="Times New Roman"/>
                        </a:rPr>
                        <a:t>Coordinación de Vinculación y Servicio Social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dirty="0">
                          <a:latin typeface="Arial"/>
                          <a:ea typeface="Calibri"/>
                          <a:cs typeface="Times New Roman"/>
                        </a:rPr>
                        <a:t>$3,498,207.00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>
                          <a:latin typeface="Arial"/>
                          <a:ea typeface="Calibri"/>
                          <a:cs typeface="Times New Roman"/>
                        </a:rPr>
                        <a:t>$3,498,207.00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dirty="0">
                          <a:latin typeface="Arial"/>
                          <a:ea typeface="Calibri"/>
                          <a:cs typeface="Times New Roman"/>
                        </a:rPr>
                        <a:t>Coordinación de Bibliotecas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dirty="0">
                          <a:latin typeface="Arial"/>
                          <a:ea typeface="Calibri"/>
                          <a:cs typeface="Times New Roman"/>
                        </a:rPr>
                        <a:t>$3,013,371.00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dirty="0">
                          <a:latin typeface="Arial"/>
                          <a:ea typeface="Calibri"/>
                          <a:cs typeface="Times New Roman"/>
                        </a:rPr>
                        <a:t>$3,013,371.00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 dirty="0"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B5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 dirty="0">
                          <a:latin typeface="Arial"/>
                          <a:ea typeface="Calibri"/>
                          <a:cs typeface="Times New Roman"/>
                        </a:rPr>
                        <a:t>$14,180,691.00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B5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b="1" dirty="0">
                          <a:latin typeface="Arial"/>
                          <a:ea typeface="Calibri"/>
                          <a:cs typeface="Times New Roman"/>
                        </a:rPr>
                        <a:t>$14,180,691.00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B59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sz="2400" b="1" dirty="0" smtClean="0">
                <a:solidFill>
                  <a:srgbClr val="89B59B"/>
                </a:solidFill>
              </a:rPr>
              <a:t>Consideraciones</a:t>
            </a:r>
            <a:endParaRPr lang="es-MX" dirty="0" smtClean="0"/>
          </a:p>
        </p:txBody>
      </p:sp>
      <p:sp>
        <p:nvSpPr>
          <p:cNvPr id="5" name="4 CuadroTexto"/>
          <p:cNvSpPr txBox="1"/>
          <p:nvPr/>
        </p:nvSpPr>
        <p:spPr>
          <a:xfrm>
            <a:off x="1142976" y="1643050"/>
            <a:ext cx="757242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sz="2000" dirty="0" smtClean="0"/>
              <a:t>Iniciará su ejercicio a partir de la firma del convenio , que hoy nos enviarán por mensajería</a:t>
            </a:r>
          </a:p>
          <a:p>
            <a:pPr>
              <a:buFont typeface="Arial" pitchFamily="34" charset="0"/>
              <a:buChar char="•"/>
            </a:pPr>
            <a:endParaRPr lang="es-MX" sz="2000" dirty="0"/>
          </a:p>
          <a:p>
            <a:pPr>
              <a:buFont typeface="Arial" pitchFamily="34" charset="0"/>
              <a:buChar char="•"/>
            </a:pPr>
            <a:r>
              <a:rPr lang="es-MX" sz="2000" dirty="0" smtClean="0"/>
              <a:t>Tenemos hasta el día miércoles 21 de octubre para hacer la reprogramación en sistema.  En este paso es donde pueden cambiar el monto a los recursos en los objetivos que hayan sido aprobados</a:t>
            </a:r>
          </a:p>
          <a:p>
            <a:pPr>
              <a:buFont typeface="Arial" pitchFamily="34" charset="0"/>
              <a:buChar char="•"/>
            </a:pPr>
            <a:endParaRPr lang="es-MX" sz="2000" dirty="0"/>
          </a:p>
          <a:p>
            <a:pPr>
              <a:buFont typeface="Arial" pitchFamily="34" charset="0"/>
              <a:buChar char="•"/>
            </a:pPr>
            <a:r>
              <a:rPr lang="es-MX" sz="2000" dirty="0" smtClean="0"/>
              <a:t>Para el ejercicio de PIFI2009 se ha implementado un sistema interno para agilizar la solicitud de los recursos, mismo que será presentado la última semana de octubre</a:t>
            </a:r>
          </a:p>
          <a:p>
            <a:pPr>
              <a:buFont typeface="Arial" pitchFamily="34" charset="0"/>
              <a:buChar char="•"/>
            </a:pPr>
            <a:endParaRPr lang="es-MX" sz="2000" dirty="0"/>
          </a:p>
          <a:p>
            <a:pPr>
              <a:buFont typeface="Arial" pitchFamily="34" charset="0"/>
              <a:buChar char="•"/>
            </a:pPr>
            <a:r>
              <a:rPr lang="es-MX" sz="2000" dirty="0" smtClean="0"/>
              <a:t>Resguardos y notas de débito pendientes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5338" y="285728"/>
            <a:ext cx="7551737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CuadroTexto"/>
          <p:cNvSpPr txBox="1"/>
          <p:nvPr/>
        </p:nvSpPr>
        <p:spPr>
          <a:xfrm>
            <a:off x="1431877" y="5857892"/>
            <a:ext cx="6494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/>
              <a:t>Deberá estar ejercido al 100% al 30 de noviembre de 2009</a:t>
            </a:r>
            <a:endParaRPr lang="es-MX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431877" y="5857892"/>
            <a:ext cx="6365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/>
              <a:t>Deberá estar ejercido al 75% al 30 de noviembre de 2009</a:t>
            </a:r>
            <a:endParaRPr lang="es-MX" b="1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5338" y="698515"/>
            <a:ext cx="7551737" cy="480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302</Words>
  <Application>Microsoft Office PowerPoint</Application>
  <PresentationFormat>Presentación en pantalla (4:3)</PresentationFormat>
  <Paragraphs>109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Tema de Office</vt:lpstr>
      <vt:lpstr>Diapositiva 1</vt:lpstr>
      <vt:lpstr>Evaluación PIFI 2008</vt:lpstr>
      <vt:lpstr>Evaluación PIFI 2009</vt:lpstr>
      <vt:lpstr>Diapositiva 4</vt:lpstr>
      <vt:lpstr>Resultados PIFI 2008-2009 ProGES</vt:lpstr>
      <vt:lpstr>Consideraciones</vt:lpstr>
      <vt:lpstr>Diapositiva 7</vt:lpstr>
      <vt:lpstr>Diapositiva 8</vt:lpstr>
    </vt:vector>
  </TitlesOfParts>
  <Company>udg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 Medrano</dc:creator>
  <cp:lastModifiedBy>CarmenR</cp:lastModifiedBy>
  <cp:revision>16</cp:revision>
  <dcterms:created xsi:type="dcterms:W3CDTF">2008-06-24T15:48:09Z</dcterms:created>
  <dcterms:modified xsi:type="dcterms:W3CDTF">2009-10-16T15:18:50Z</dcterms:modified>
</cp:coreProperties>
</file>