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66" r:id="rId8"/>
    <p:sldId id="25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35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5C197-1984-4F22-9915-43F763951CB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280D4-5124-4D47-8B5F-00C2CF965C1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67349-C1E2-4B61-AEE0-B536E6D5A03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F9149-2FAE-4264-8B00-D9A16E78FF0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4AA69-F146-419C-BD14-9113FDA0268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1C5C6-FECE-4C54-8D81-A8D8462B25D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F404-A59F-48E0-AF29-33037654925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D0BA8-0101-4156-948D-E5DAC7904DC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FB4-6C82-439E-A6B8-56B0E368202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740AD-E1D7-4686-ACEA-466569A90C1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BE75B-9EDF-4B79-B021-614277F5219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F3109B-FB02-4132-B7A6-61EAD542D310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X%20consejo%20de%20rectores%206%20de%20junio%20%202008.ppt" TargetMode="External"/><Relationship Id="rId3" Type="http://schemas.openxmlformats.org/officeDocument/2006/relationships/hyperlink" Target="Montos%20comunicados%20para%20distribuir%20%20ampliado2008.pdf" TargetMode="External"/><Relationship Id="rId7" Type="http://schemas.openxmlformats.org/officeDocument/2006/relationships/hyperlink" Target="Programa%20UNISUS%202.ppt" TargetMode="External"/><Relationship Id="rId2" Type="http://schemas.openxmlformats.org/officeDocument/2006/relationships/hyperlink" Target="PROPUESTA%20ACTA-240%20la%20ultima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nfraestructura%20Virtual.pptx" TargetMode="External"/><Relationship Id="rId5" Type="http://schemas.openxmlformats.org/officeDocument/2006/relationships/hyperlink" Target="CR241%20SII%20%20ConsejoRectores.ppt" TargetMode="External"/><Relationship Id="rId10" Type="http://schemas.openxmlformats.org/officeDocument/2006/relationships/hyperlink" Target="Deporte%20Universitario%20Consejo%20Rectores%20Junio%209.ppt" TargetMode="External"/><Relationship Id="rId4" Type="http://schemas.openxmlformats.org/officeDocument/2006/relationships/hyperlink" Target="CR241%20ActualizacionPDI_2008%20punto4.pptx" TargetMode="External"/><Relationship Id="rId9" Type="http://schemas.openxmlformats.org/officeDocument/2006/relationships/hyperlink" Target="Comunicado%20FILEX%20junio%207.do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897563" y="6553200"/>
            <a:ext cx="3074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400">
                <a:solidFill>
                  <a:schemeClr val="bg1"/>
                </a:solidFill>
              </a:rPr>
              <a:t>9 de junio de 2008</a:t>
            </a:r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188" y="214290"/>
            <a:ext cx="8229600" cy="71438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 Lista de presentes y declaración de quórum.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089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Jorge Briseño Torres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General</a:t>
            </a:r>
            <a:r>
              <a:rPr lang="es-E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 Torres Espinoza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Vicerrector Ejecutivo	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Alfredo Peña Ramos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Secretario General</a:t>
            </a:r>
            <a:r>
              <a:rPr lang="es-E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Mario Alberto Orozco Abundis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 Arte, Arquitectura y Diseño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de Jesús Taylor Preciado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 Ciencias Biológicas y Agropecuarias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de Jesús Arroyo </a:t>
            </a:r>
            <a:r>
              <a:rPr lang="es-E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Alejandre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 Ciencias Económico-Administrativas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Víctor González Álvarez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 Ciencias Exactas e Ingenierías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Víctor Manuel Ramírez </a:t>
            </a:r>
            <a:r>
              <a:rPr lang="es-E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Anguiano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 Ciencias de la Salud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Antonio Cortés Guardado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 Ciencias Sociales y Humanidades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Esther Avelar Álvarez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Rectora del Centro Universitario de los Altos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1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 Lista de presentes y declaración de quórum.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73163"/>
            <a:ext cx="8229600" cy="4695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Raúl Medina Centeno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 la </a:t>
            </a:r>
            <a:r>
              <a:rPr lang="es-ES" sz="1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Ciénega</a:t>
            </a: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Javier Orozco Alvarado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 la Costa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Enrique Javier Solórzano Carrillo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 la Costa Sur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Roberto Castelán Rueda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Centro Universitario de los Lagos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Patricia María </a:t>
            </a:r>
            <a:r>
              <a:rPr lang="es-E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Etienne</a:t>
            </a: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Loubet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Rectora del Centro Universitario del Sur 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Alberto Castellanos Gutiérrez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del Norte 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Miguel Ángel Navarro Navarro</a:t>
            </a:r>
            <a:r>
              <a:rPr lang="es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Centro Universitario de los Valles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 Padilla Muñoz</a:t>
            </a:r>
            <a:endParaRPr lang="es-ES" sz="1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Directora General del Sistema de Educación Media Superior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Edmundo Sánchez Medina	</a:t>
            </a:r>
            <a:endParaRPr lang="es-ES" sz="1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 del Sistema de Universidad Virtual</a:t>
            </a:r>
            <a:endParaRPr lang="es-ES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 Lista de presentes y declaración de quórum.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1435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Invitados: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MX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Margarita Puebla Pérez</a:t>
            </a:r>
            <a:r>
              <a:rPr lang="es-E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General Administrativa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Carmen Enedina Rodríguez Armenta</a:t>
            </a:r>
            <a:r>
              <a:rPr lang="es-E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General de Planeación y Desarrollo Institucional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Jocelyne</a:t>
            </a: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Gacel Ávila	</a:t>
            </a:r>
            <a:endParaRPr lang="es-ES" sz="1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General de Cooperación e Internacionalización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Ma. Dolores Rodríguez Díaz</a:t>
            </a:r>
            <a:r>
              <a:rPr lang="es-E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General de Recursos Humanos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Silvia Valencia </a:t>
            </a:r>
            <a:r>
              <a:rPr lang="es-E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Abundiz</a:t>
            </a:r>
            <a:r>
              <a:rPr lang="es-ES" sz="1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MX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General Académico</a:t>
            </a:r>
            <a:endParaRPr lang="es-MX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Sonia </a:t>
            </a:r>
            <a:r>
              <a:rPr lang="es-E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Reynaga</a:t>
            </a: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Obregón</a:t>
            </a:r>
            <a:r>
              <a:rPr lang="es-E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de Investigación y  Posgrado</a:t>
            </a:r>
            <a:endParaRPr lang="es-E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Gustavo Alfonso Cárdenas </a:t>
            </a:r>
            <a:r>
              <a:rPr lang="es-E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Cutiño</a:t>
            </a:r>
            <a:endParaRPr lang="es-ES" sz="1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de Finanzas</a:t>
            </a:r>
          </a:p>
          <a:p>
            <a:pPr eaLnBrk="1" hangingPunct="1"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García Domínguez</a:t>
            </a:r>
            <a:endParaRPr lang="es-MX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Abogado General</a:t>
            </a:r>
            <a:endParaRPr lang="es-MX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s-E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Ma. Asunción Torres Mercado</a:t>
            </a:r>
            <a:endParaRPr lang="es-MX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s-E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Contralora General</a:t>
            </a:r>
            <a:endParaRPr lang="es-MX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1200" b="1" i="1" dirty="0" smtClean="0">
              <a:solidFill>
                <a:srgbClr val="B84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1200" b="1" dirty="0" smtClean="0">
              <a:solidFill>
                <a:srgbClr val="B84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43932" cy="511180"/>
          </a:xfrm>
        </p:spPr>
        <p:txBody>
          <a:bodyPr/>
          <a:lstStyle/>
          <a:p>
            <a:pPr eaLnBrk="1" hangingPunct="1"/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Orden del día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441434" y="1056290"/>
            <a:ext cx="8292663" cy="4587765"/>
          </a:xfrm>
        </p:spPr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Lista de presentes y declaración de quórum. </a:t>
            </a:r>
            <a:endParaRPr lang="es-MX" sz="2200" b="1" dirty="0" smtClean="0"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Lectura y aprobación del orden del día. </a:t>
            </a:r>
            <a:endParaRPr lang="es-MX" sz="2200" b="1" dirty="0" smtClean="0"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Presupuesto ampliado 2008. </a:t>
            </a:r>
            <a:endParaRPr lang="es-MX" sz="2200" b="1" dirty="0" smtClean="0"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Actualización del Plan de Desarrollo Institucional 2008. </a:t>
            </a:r>
            <a:endParaRPr lang="es-MX" sz="2200" b="1" dirty="0" smtClean="0">
              <a:solidFill>
                <a:srgbClr val="C00000"/>
              </a:solidFill>
            </a:endParaRPr>
          </a:p>
          <a:p>
            <a:pPr lvl="1" algn="just"/>
            <a:r>
              <a:rPr lang="es-MX" sz="2200" b="1" dirty="0" smtClean="0">
                <a:solidFill>
                  <a:srgbClr val="C00000"/>
                </a:solidFill>
              </a:rPr>
              <a:t>Sistema Institucional de Indicadores.</a:t>
            </a: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Infraestructura virtual para la red universitaria. </a:t>
            </a:r>
            <a:endParaRPr lang="es-MX" sz="2200" b="1" dirty="0" smtClean="0"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Programa universitario de sustentabilidad. </a:t>
            </a:r>
            <a:endParaRPr lang="es-MX" sz="2200" b="1" dirty="0" smtClean="0"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Programa Institucional de Formación Internacional en Lenguas Extranjeras (</a:t>
            </a:r>
            <a:r>
              <a:rPr lang="es-ES" sz="2200" b="1" dirty="0" err="1" smtClean="0">
                <a:solidFill>
                  <a:srgbClr val="C00000"/>
                </a:solidFill>
              </a:rPr>
              <a:t>FILEX</a:t>
            </a:r>
            <a:r>
              <a:rPr lang="es-ES" sz="2200" b="1" dirty="0" smtClean="0">
                <a:solidFill>
                  <a:srgbClr val="C00000"/>
                </a:solidFill>
              </a:rPr>
              <a:t>).</a:t>
            </a:r>
            <a:endParaRPr lang="es-MX" sz="2200" b="1" dirty="0" smtClean="0"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Diagnóstico del deporte universitario.</a:t>
            </a:r>
            <a:endParaRPr lang="es-MX" sz="2200" b="1" dirty="0" smtClean="0"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Asuntos varios. </a:t>
            </a:r>
            <a:endParaRPr lang="es-MX" sz="2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71670" y="1000108"/>
            <a:ext cx="5286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Consejo de Rectores </a:t>
            </a:r>
          </a:p>
          <a:p>
            <a:pPr algn="ctr"/>
            <a:r>
              <a:rPr lang="es-MX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Sesión 240 Ordinaria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500034" y="268976"/>
            <a:ext cx="8143932" cy="511180"/>
          </a:xfrm>
        </p:spPr>
        <p:txBody>
          <a:bodyPr/>
          <a:lstStyle/>
          <a:p>
            <a:pPr eaLnBrk="1" hangingPunct="1"/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del día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441434" y="1056290"/>
            <a:ext cx="8292663" cy="4587765"/>
          </a:xfrm>
          <a:solidFill>
            <a:schemeClr val="bg1"/>
          </a:solidFill>
        </p:spPr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Lista de presentes y declaración de quórum. </a:t>
            </a:r>
            <a:endParaRPr lang="es-MX" sz="2200" b="1" dirty="0" smtClean="0"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2" action="ppaction://hlinkfile"/>
              </a:rPr>
              <a:t>Lectura y aprobación del orden del día. </a:t>
            </a:r>
            <a:endParaRPr lang="es-MX" sz="2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3" action="ppaction://hlinkfile"/>
              </a:rPr>
              <a:t>Presupuesto ampliado 2008. </a:t>
            </a:r>
            <a:endParaRPr lang="es-MX" sz="2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4" action="ppaction://hlinkpres?slideindex=1&amp;slidetitle="/>
              </a:rPr>
              <a:t>Actualización del Plan de Desarrollo Institucional 2008.</a:t>
            </a: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endParaRPr lang="es-MX" sz="2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1" algn="just"/>
            <a:r>
              <a:rPr lang="es-MX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5" action="ppaction://hlinkpres?slideindex=1&amp;slidetitle="/>
              </a:rPr>
              <a:t>Sistema Institucional de Indicadores.</a:t>
            </a:r>
            <a:endParaRPr lang="es-MX" sz="2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6" action="ppaction://hlinkpres?slideindex=1&amp;slidetitle="/>
              </a:rPr>
              <a:t>Infraestructura virtual para la red universitaria. </a:t>
            </a:r>
            <a:endParaRPr lang="es-MX" sz="2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7" action="ppaction://hlinkpres?slideindex=1&amp;slidetitle="/>
              </a:rPr>
              <a:t>Programa universitario de sustentabilidad. </a:t>
            </a:r>
            <a:endParaRPr lang="es-MX" sz="2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8" action="ppaction://hlinkpres?slideindex=1&amp;slidetitle="/>
              </a:rPr>
              <a:t>Programa Institucional de Formación Internacional en Lenguas Extranjeras</a:t>
            </a: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9" action="ppaction://hlinkfile"/>
              </a:rPr>
              <a:t>(</a:t>
            </a:r>
            <a:r>
              <a:rPr lang="es-ES" sz="22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9" action="ppaction://hlinkfile"/>
              </a:rPr>
              <a:t>FILEX</a:t>
            </a: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9" action="ppaction://hlinkfile"/>
              </a:rPr>
              <a:t>).</a:t>
            </a:r>
            <a:endParaRPr lang="es-MX" sz="2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10" action="ppaction://hlinkpres?slideindex=1&amp;slidetitle="/>
              </a:rPr>
              <a:t>Diagnóstico del deporte universitario.</a:t>
            </a:r>
            <a:endParaRPr lang="es-MX" sz="2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C00000"/>
                </a:solidFill>
              </a:rPr>
              <a:t>Asuntos varios. </a:t>
            </a:r>
            <a:endParaRPr lang="es-MX" sz="2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190</Words>
  <Application>Microsoft Office PowerPoint</Application>
  <PresentationFormat>Presentación en pantalla (4:3)</PresentationFormat>
  <Paragraphs>86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Default Design</vt:lpstr>
      <vt:lpstr>Diapositiva 1</vt:lpstr>
      <vt:lpstr>1. Lista de presentes y declaración de quórum.</vt:lpstr>
      <vt:lpstr>1. Lista de presentes y declaración de quórum.</vt:lpstr>
      <vt:lpstr>1. Lista de presentes y declaración de quórum.</vt:lpstr>
      <vt:lpstr>Propuesta de Orden del día</vt:lpstr>
      <vt:lpstr>Diapositiva 6</vt:lpstr>
      <vt:lpstr>Orden del día</vt:lpstr>
      <vt:lpstr>Diapositiva 8</vt:lpstr>
    </vt:vector>
  </TitlesOfParts>
  <Company>Universidad de Guadalajara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Mayola Haro</dc:creator>
  <cp:lastModifiedBy>Vicerrectoria</cp:lastModifiedBy>
  <cp:revision>10</cp:revision>
  <dcterms:created xsi:type="dcterms:W3CDTF">2008-06-06T18:53:45Z</dcterms:created>
  <dcterms:modified xsi:type="dcterms:W3CDTF">2008-06-08T20:48:08Z</dcterms:modified>
</cp:coreProperties>
</file>