
<file path=[Content_Types].xml><?xml version="1.0" encoding="utf-8"?>
<Types xmlns="http://schemas.openxmlformats.org/package/2006/content-types"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theme/themeOverride19.xml" ContentType="application/vnd.openxmlformats-officedocument.themeOverride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theme/themeOverride24.xml" ContentType="application/vnd.openxmlformats-officedocument.themeOverride+xml"/>
  <Override PartName="/ppt/theme/themeOverride26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theme/themeOverride18.xml" ContentType="application/vnd.openxmlformats-officedocument.themeOverride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28"/>
  </p:handoutMasterIdLst>
  <p:sldIdLst>
    <p:sldId id="256" r:id="rId2"/>
    <p:sldId id="257" r:id="rId3"/>
    <p:sldId id="258" r:id="rId4"/>
    <p:sldId id="270" r:id="rId5"/>
    <p:sldId id="259" r:id="rId6"/>
    <p:sldId id="265" r:id="rId7"/>
    <p:sldId id="260" r:id="rId8"/>
    <p:sldId id="263" r:id="rId9"/>
    <p:sldId id="285" r:id="rId10"/>
    <p:sldId id="286" r:id="rId11"/>
    <p:sldId id="266" r:id="rId12"/>
    <p:sldId id="271" r:id="rId13"/>
    <p:sldId id="272" r:id="rId14"/>
    <p:sldId id="273" r:id="rId15"/>
    <p:sldId id="264" r:id="rId16"/>
    <p:sldId id="279" r:id="rId17"/>
    <p:sldId id="281" r:id="rId18"/>
    <p:sldId id="282" r:id="rId19"/>
    <p:sldId id="283" r:id="rId20"/>
    <p:sldId id="284" r:id="rId21"/>
    <p:sldId id="269" r:id="rId22"/>
    <p:sldId id="274" r:id="rId23"/>
    <p:sldId id="276" r:id="rId24"/>
    <p:sldId id="277" r:id="rId25"/>
    <p:sldId id="287" r:id="rId26"/>
    <p:sldId id="288" r:id="rId27"/>
  </p:sldIdLst>
  <p:sldSz cx="9144000" cy="6858000" type="screen4x3"/>
  <p:notesSz cx="68580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B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7354" autoAdjust="0"/>
  </p:normalViewPr>
  <p:slideViewPr>
    <p:cSldViewPr>
      <p:cViewPr>
        <p:scale>
          <a:sx n="70" d="100"/>
          <a:sy n="70" d="100"/>
        </p:scale>
        <p:origin x="-1170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Informes\InformeSolo2010Consejo%20de%20Rectores\Documentos%20de%20apoyo\Revistas%20citadas%20ultm%2015%20a&#241;os_100605.xlsx" TargetMode="External"/><Relationship Id="rId1" Type="http://schemas.openxmlformats.org/officeDocument/2006/relationships/themeOverride" Target="../theme/themeOverride26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Documentos\LibQual\Resultados%20LibQUAL+\Datos%20UdeG%20LibQUAL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9939837617385368E-2"/>
          <c:y val="3.3466913569345315E-2"/>
          <c:w val="1.2390441486076377E-2"/>
          <c:h val="1.8942520922850179E-2"/>
        </c:manualLayout>
      </c:layout>
      <c:radarChart>
        <c:radarStyle val="marker"/>
        <c:ser>
          <c:idx val="0"/>
          <c:order val="0"/>
          <c:tx>
            <c:strRef>
              <c:f>CUCBA!$C$113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CUCBA!$C$114:$C$135</c:f>
              <c:numCache>
                <c:formatCode>General</c:formatCode>
                <c:ptCount val="22"/>
                <c:pt idx="0">
                  <c:v>6.6419753086419755</c:v>
                </c:pt>
                <c:pt idx="1">
                  <c:v>6.5</c:v>
                </c:pt>
                <c:pt idx="2">
                  <c:v>7.1481481481481479</c:v>
                </c:pt>
                <c:pt idx="3">
                  <c:v>7.2222222222222223</c:v>
                </c:pt>
                <c:pt idx="4">
                  <c:v>7.0987654320987694</c:v>
                </c:pt>
                <c:pt idx="5">
                  <c:v>6.9493670886076533</c:v>
                </c:pt>
                <c:pt idx="6">
                  <c:v>6.8227848101265138</c:v>
                </c:pt>
                <c:pt idx="7">
                  <c:v>7</c:v>
                </c:pt>
                <c:pt idx="8">
                  <c:v>7.0379746835443084</c:v>
                </c:pt>
                <c:pt idx="9">
                  <c:v>7.0987654320987694</c:v>
                </c:pt>
                <c:pt idx="10">
                  <c:v>7.1851851851851851</c:v>
                </c:pt>
                <c:pt idx="11">
                  <c:v>6.9</c:v>
                </c:pt>
                <c:pt idx="12">
                  <c:v>6.9506172839506553</c:v>
                </c:pt>
                <c:pt idx="13">
                  <c:v>7.0874999999999995</c:v>
                </c:pt>
                <c:pt idx="14">
                  <c:v>7.0124999999999975</c:v>
                </c:pt>
                <c:pt idx="15">
                  <c:v>6.7654320987654275</c:v>
                </c:pt>
                <c:pt idx="16">
                  <c:v>6.9135802469135745</c:v>
                </c:pt>
                <c:pt idx="17">
                  <c:v>7.2716049382716124</c:v>
                </c:pt>
                <c:pt idx="18">
                  <c:v>7.0370370370370345</c:v>
                </c:pt>
                <c:pt idx="19">
                  <c:v>7.0864197530864201</c:v>
                </c:pt>
                <c:pt idx="20">
                  <c:v>6.8765432098765435</c:v>
                </c:pt>
                <c:pt idx="21">
                  <c:v>6.6543209876543212</c:v>
                </c:pt>
              </c:numCache>
            </c:numRef>
          </c:val>
        </c:ser>
        <c:ser>
          <c:idx val="1"/>
          <c:order val="1"/>
          <c:tx>
            <c:strRef>
              <c:f>CUCBA!$D$113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CUCBA!$D$114:$D$135</c:f>
              <c:numCache>
                <c:formatCode>General</c:formatCode>
                <c:ptCount val="22"/>
                <c:pt idx="0">
                  <c:v>8</c:v>
                </c:pt>
                <c:pt idx="1">
                  <c:v>7.75</c:v>
                </c:pt>
                <c:pt idx="2">
                  <c:v>8.0740740740740709</c:v>
                </c:pt>
                <c:pt idx="3">
                  <c:v>8.0987654320987659</c:v>
                </c:pt>
                <c:pt idx="4">
                  <c:v>8.1358024691357986</c:v>
                </c:pt>
                <c:pt idx="5">
                  <c:v>8.0886075949367093</c:v>
                </c:pt>
                <c:pt idx="6">
                  <c:v>7.9746835443037973</c:v>
                </c:pt>
                <c:pt idx="7">
                  <c:v>8.0253164556962027</c:v>
                </c:pt>
                <c:pt idx="8">
                  <c:v>7.9620253164556845</c:v>
                </c:pt>
                <c:pt idx="9">
                  <c:v>8.0740740740740709</c:v>
                </c:pt>
                <c:pt idx="10">
                  <c:v>8.0617283950617189</c:v>
                </c:pt>
                <c:pt idx="11">
                  <c:v>8.0125000000000028</c:v>
                </c:pt>
                <c:pt idx="12">
                  <c:v>8.1728395061728527</c:v>
                </c:pt>
                <c:pt idx="13">
                  <c:v>8.1</c:v>
                </c:pt>
                <c:pt idx="14">
                  <c:v>8.0625000000000266</c:v>
                </c:pt>
                <c:pt idx="15">
                  <c:v>7.8641975308641845</c:v>
                </c:pt>
                <c:pt idx="16">
                  <c:v>8</c:v>
                </c:pt>
                <c:pt idx="17">
                  <c:v>8.0740740740740709</c:v>
                </c:pt>
                <c:pt idx="18">
                  <c:v>8.0617283950617189</c:v>
                </c:pt>
                <c:pt idx="19">
                  <c:v>8.0864197530864228</c:v>
                </c:pt>
                <c:pt idx="20">
                  <c:v>7.9382716049383095</c:v>
                </c:pt>
                <c:pt idx="21">
                  <c:v>7.666666666666667</c:v>
                </c:pt>
              </c:numCache>
            </c:numRef>
          </c:val>
        </c:ser>
        <c:ser>
          <c:idx val="2"/>
          <c:order val="2"/>
          <c:tx>
            <c:strRef>
              <c:f>CUCBA!$E$113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CUCBA!$E$114:$E$135</c:f>
              <c:numCache>
                <c:formatCode>General</c:formatCode>
                <c:ptCount val="22"/>
                <c:pt idx="0">
                  <c:v>6.1234567901234565</c:v>
                </c:pt>
                <c:pt idx="1">
                  <c:v>6</c:v>
                </c:pt>
                <c:pt idx="2">
                  <c:v>6.5308641975308834</c:v>
                </c:pt>
                <c:pt idx="3">
                  <c:v>6.4444444444444464</c:v>
                </c:pt>
                <c:pt idx="4">
                  <c:v>6.2962962962962967</c:v>
                </c:pt>
                <c:pt idx="5">
                  <c:v>6.075949367088608</c:v>
                </c:pt>
                <c:pt idx="6">
                  <c:v>6</c:v>
                </c:pt>
                <c:pt idx="7">
                  <c:v>6.3544303797467769</c:v>
                </c:pt>
                <c:pt idx="8">
                  <c:v>6.2911392405063289</c:v>
                </c:pt>
                <c:pt idx="9">
                  <c:v>5.8395061728395063</c:v>
                </c:pt>
                <c:pt idx="10">
                  <c:v>6.3703703703703702</c:v>
                </c:pt>
                <c:pt idx="11">
                  <c:v>6.1874999999999956</c:v>
                </c:pt>
                <c:pt idx="12">
                  <c:v>5.7654320987654275</c:v>
                </c:pt>
                <c:pt idx="13">
                  <c:v>5.6749999999999945</c:v>
                </c:pt>
                <c:pt idx="14">
                  <c:v>6.2874999999999996</c:v>
                </c:pt>
                <c:pt idx="15">
                  <c:v>6.2222222222222223</c:v>
                </c:pt>
                <c:pt idx="16">
                  <c:v>5.4320987654321531</c:v>
                </c:pt>
                <c:pt idx="17">
                  <c:v>6.1481481481481479</c:v>
                </c:pt>
                <c:pt idx="18">
                  <c:v>6.0246913580246915</c:v>
                </c:pt>
                <c:pt idx="19">
                  <c:v>6.3827160493826955</c:v>
                </c:pt>
                <c:pt idx="20">
                  <c:v>6.2345679012345734</c:v>
                </c:pt>
                <c:pt idx="21">
                  <c:v>6.2098765432098784</c:v>
                </c:pt>
              </c:numCache>
            </c:numRef>
          </c:val>
        </c:ser>
        <c:axId val="70656000"/>
        <c:axId val="70657536"/>
      </c:radarChart>
      <c:catAx>
        <c:axId val="70656000"/>
        <c:scaling>
          <c:orientation val="minMax"/>
        </c:scaling>
        <c:delete val="1"/>
        <c:axPos val="b"/>
        <c:majorGridlines/>
        <c:tickLblPos val="none"/>
        <c:crossAx val="70657536"/>
        <c:crosses val="autoZero"/>
        <c:auto val="1"/>
        <c:lblAlgn val="ctr"/>
        <c:lblOffset val="100"/>
      </c:catAx>
      <c:valAx>
        <c:axId val="70657536"/>
        <c:scaling>
          <c:orientation val="minMax"/>
          <c:max val="9"/>
          <c:min val="3"/>
        </c:scaling>
        <c:delete val="1"/>
        <c:axPos val="l"/>
        <c:majorGridlines/>
        <c:numFmt formatCode="General" sourceLinked="1"/>
        <c:majorTickMark val="cross"/>
        <c:tickLblPos val="none"/>
        <c:crossAx val="70656000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2.7819751216262432E-4"/>
          <c:y val="0.27870830141330433"/>
          <c:w val="0.5023534551096912"/>
          <c:h val="0.64864287913995577"/>
        </c:manualLayout>
      </c:layout>
      <c:txPr>
        <a:bodyPr/>
        <a:lstStyle/>
        <a:p>
          <a:pPr>
            <a:defRPr lang="es-MX" sz="1200"/>
          </a:pPr>
          <a:endParaRPr lang="es-MX"/>
        </a:p>
      </c:txPr>
    </c:legend>
    <c:plotVisOnly val="1"/>
  </c:chart>
  <c:txPr>
    <a:bodyPr/>
    <a:lstStyle/>
    <a:p>
      <a:pPr>
        <a:defRPr sz="1400"/>
      </a:pPr>
      <a:endParaRPr lang="es-MX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CUCEI!$C$654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CUCEI!$B$655:$B$676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CUCEI!$C$655:$C$676</c:f>
              <c:numCache>
                <c:formatCode>General</c:formatCode>
                <c:ptCount val="22"/>
                <c:pt idx="0">
                  <c:v>6.5129449838187705</c:v>
                </c:pt>
                <c:pt idx="1">
                  <c:v>6.2442996742671024</c:v>
                </c:pt>
                <c:pt idx="2">
                  <c:v>6.8257328990228006</c:v>
                </c:pt>
                <c:pt idx="3">
                  <c:v>6.9787928221859703</c:v>
                </c:pt>
                <c:pt idx="4">
                  <c:v>6.9366883116883509</c:v>
                </c:pt>
                <c:pt idx="5">
                  <c:v>6.6209150326796848</c:v>
                </c:pt>
                <c:pt idx="6">
                  <c:v>6.8220757825370679</c:v>
                </c:pt>
                <c:pt idx="7">
                  <c:v>6.8433931484502484</c:v>
                </c:pt>
                <c:pt idx="8">
                  <c:v>6.8917089678511001</c:v>
                </c:pt>
                <c:pt idx="9">
                  <c:v>6.6633663366336631</c:v>
                </c:pt>
                <c:pt idx="10">
                  <c:v>6.8942148760329918</c:v>
                </c:pt>
                <c:pt idx="11">
                  <c:v>7.0674342105262458</c:v>
                </c:pt>
                <c:pt idx="12">
                  <c:v>6.7412935323383483</c:v>
                </c:pt>
                <c:pt idx="13">
                  <c:v>6.822185970636145</c:v>
                </c:pt>
                <c:pt idx="14">
                  <c:v>7.0245499181668958</c:v>
                </c:pt>
                <c:pt idx="15">
                  <c:v>6.9754500818331007</c:v>
                </c:pt>
                <c:pt idx="16">
                  <c:v>6.7315436241611195</c:v>
                </c:pt>
                <c:pt idx="17">
                  <c:v>7.0844155844155745</c:v>
                </c:pt>
                <c:pt idx="18">
                  <c:v>6.9301948051948123</c:v>
                </c:pt>
                <c:pt idx="19">
                  <c:v>7.2516233766233924</c:v>
                </c:pt>
                <c:pt idx="20">
                  <c:v>6.9447154471544685</c:v>
                </c:pt>
                <c:pt idx="21">
                  <c:v>6.8859934853420626</c:v>
                </c:pt>
              </c:numCache>
            </c:numRef>
          </c:val>
        </c:ser>
        <c:ser>
          <c:idx val="1"/>
          <c:order val="1"/>
          <c:tx>
            <c:strRef>
              <c:f>CUCEI!$D$654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CUCEI!$B$655:$B$676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CUCEI!$D$655:$D$676</c:f>
              <c:numCache>
                <c:formatCode>General</c:formatCode>
                <c:ptCount val="22"/>
                <c:pt idx="0">
                  <c:v>7.9611650485436893</c:v>
                </c:pt>
                <c:pt idx="1">
                  <c:v>7.4527687296417024</c:v>
                </c:pt>
                <c:pt idx="2">
                  <c:v>8.0032573289902285</c:v>
                </c:pt>
                <c:pt idx="3">
                  <c:v>8.0065252854812528</c:v>
                </c:pt>
                <c:pt idx="4">
                  <c:v>8.0146103896103789</c:v>
                </c:pt>
                <c:pt idx="5">
                  <c:v>7.8464052287581696</c:v>
                </c:pt>
                <c:pt idx="6">
                  <c:v>7.9126853377264847</c:v>
                </c:pt>
                <c:pt idx="7">
                  <c:v>7.9249592169656884</c:v>
                </c:pt>
                <c:pt idx="8">
                  <c:v>7.9052453468697115</c:v>
                </c:pt>
                <c:pt idx="9">
                  <c:v>8.0693069306930703</c:v>
                </c:pt>
                <c:pt idx="10">
                  <c:v>8.092561983471068</c:v>
                </c:pt>
                <c:pt idx="11">
                  <c:v>8.1348684210524844</c:v>
                </c:pt>
                <c:pt idx="12">
                  <c:v>7.9402985074627024</c:v>
                </c:pt>
                <c:pt idx="13">
                  <c:v>8.092985318107754</c:v>
                </c:pt>
                <c:pt idx="14">
                  <c:v>8.1162029459901639</c:v>
                </c:pt>
                <c:pt idx="15">
                  <c:v>8.0212765957446805</c:v>
                </c:pt>
                <c:pt idx="16">
                  <c:v>7.9144295302013425</c:v>
                </c:pt>
                <c:pt idx="17">
                  <c:v>8.2012987012986489</c:v>
                </c:pt>
                <c:pt idx="18">
                  <c:v>8.0535714285714199</c:v>
                </c:pt>
                <c:pt idx="19">
                  <c:v>8.2386363636363633</c:v>
                </c:pt>
                <c:pt idx="20">
                  <c:v>8.1317073170731682</c:v>
                </c:pt>
                <c:pt idx="21">
                  <c:v>8.0211726384364699</c:v>
                </c:pt>
              </c:numCache>
            </c:numRef>
          </c:val>
        </c:ser>
        <c:ser>
          <c:idx val="2"/>
          <c:order val="2"/>
          <c:tx>
            <c:strRef>
              <c:f>CUCEI!$E$654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CUCEI!$B$655:$B$676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CUCEI!$E$655:$E$676</c:f>
              <c:numCache>
                <c:formatCode>General</c:formatCode>
                <c:ptCount val="22"/>
                <c:pt idx="0">
                  <c:v>6.1084142394821646</c:v>
                </c:pt>
                <c:pt idx="1">
                  <c:v>5.835504885993485</c:v>
                </c:pt>
                <c:pt idx="2">
                  <c:v>6.0521172638436465</c:v>
                </c:pt>
                <c:pt idx="3">
                  <c:v>6.6508972267536706</c:v>
                </c:pt>
                <c:pt idx="4">
                  <c:v>6.537337662337662</c:v>
                </c:pt>
                <c:pt idx="5">
                  <c:v>5.8937908496731986</c:v>
                </c:pt>
                <c:pt idx="6">
                  <c:v>6.3492586490939074</c:v>
                </c:pt>
                <c:pt idx="7">
                  <c:v>6.4812398042414534</c:v>
                </c:pt>
                <c:pt idx="8">
                  <c:v>6.5160744500846022</c:v>
                </c:pt>
                <c:pt idx="9">
                  <c:v>5.8613861386138613</c:v>
                </c:pt>
                <c:pt idx="10">
                  <c:v>6.1818181818181834</c:v>
                </c:pt>
                <c:pt idx="11">
                  <c:v>6.4325657894737134</c:v>
                </c:pt>
                <c:pt idx="12">
                  <c:v>6.1276948590380957</c:v>
                </c:pt>
                <c:pt idx="13">
                  <c:v>6.1174551386622795</c:v>
                </c:pt>
                <c:pt idx="14">
                  <c:v>6.7103109656301143</c:v>
                </c:pt>
                <c:pt idx="15">
                  <c:v>6.7086743044189854</c:v>
                </c:pt>
                <c:pt idx="16">
                  <c:v>6.2634228187919465</c:v>
                </c:pt>
                <c:pt idx="17">
                  <c:v>6.8782467532467528</c:v>
                </c:pt>
                <c:pt idx="18">
                  <c:v>6.5535714285714288</c:v>
                </c:pt>
                <c:pt idx="19">
                  <c:v>7.2987012987012987</c:v>
                </c:pt>
                <c:pt idx="20">
                  <c:v>6.5170731707317069</c:v>
                </c:pt>
                <c:pt idx="21">
                  <c:v>6.7817589576547324</c:v>
                </c:pt>
              </c:numCache>
            </c:numRef>
          </c:val>
        </c:ser>
        <c:axId val="117169536"/>
        <c:axId val="117322880"/>
      </c:radarChart>
      <c:catAx>
        <c:axId val="117169536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322880"/>
        <c:crosses val="autoZero"/>
        <c:auto val="1"/>
        <c:lblAlgn val="ctr"/>
        <c:lblOffset val="100"/>
      </c:catAx>
      <c:valAx>
        <c:axId val="117322880"/>
        <c:scaling>
          <c:orientation val="minMax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169536"/>
        <c:crosses val="autoZero"/>
        <c:crossBetween val="between"/>
      </c:valAx>
    </c:plotArea>
    <c:plotVisOnly val="1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9939837617385333E-2"/>
          <c:y val="3.3466913569345294E-2"/>
          <c:w val="1.2390441486076377E-2"/>
          <c:h val="1.8942520922850186E-2"/>
        </c:manualLayout>
      </c:layout>
      <c:radarChart>
        <c:radarStyle val="marker"/>
        <c:ser>
          <c:idx val="0"/>
          <c:order val="0"/>
          <c:tx>
            <c:strRef>
              <c:f>CUCBA!$C$113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CUCBA!$C$114:$C$135</c:f>
              <c:numCache>
                <c:formatCode>General</c:formatCode>
                <c:ptCount val="22"/>
                <c:pt idx="0">
                  <c:v>6.6419753086419755</c:v>
                </c:pt>
                <c:pt idx="1">
                  <c:v>6.5</c:v>
                </c:pt>
                <c:pt idx="2">
                  <c:v>7.1481481481481479</c:v>
                </c:pt>
                <c:pt idx="3">
                  <c:v>7.2222222222222223</c:v>
                </c:pt>
                <c:pt idx="4">
                  <c:v>7.0987654320987694</c:v>
                </c:pt>
                <c:pt idx="5">
                  <c:v>6.949367088607656</c:v>
                </c:pt>
                <c:pt idx="6">
                  <c:v>6.8227848101265085</c:v>
                </c:pt>
                <c:pt idx="7">
                  <c:v>7</c:v>
                </c:pt>
                <c:pt idx="8">
                  <c:v>7.0379746835443084</c:v>
                </c:pt>
                <c:pt idx="9">
                  <c:v>7.0987654320987694</c:v>
                </c:pt>
                <c:pt idx="10">
                  <c:v>7.1851851851851851</c:v>
                </c:pt>
                <c:pt idx="11">
                  <c:v>6.9</c:v>
                </c:pt>
                <c:pt idx="12">
                  <c:v>6.950617283950657</c:v>
                </c:pt>
                <c:pt idx="13">
                  <c:v>7.0874999999999995</c:v>
                </c:pt>
                <c:pt idx="14">
                  <c:v>7.0124999999999975</c:v>
                </c:pt>
                <c:pt idx="15">
                  <c:v>6.7654320987654275</c:v>
                </c:pt>
                <c:pt idx="16">
                  <c:v>6.9135802469135745</c:v>
                </c:pt>
                <c:pt idx="17">
                  <c:v>7.2716049382716124</c:v>
                </c:pt>
                <c:pt idx="18">
                  <c:v>7.0370370370370345</c:v>
                </c:pt>
                <c:pt idx="19">
                  <c:v>7.0864197530864201</c:v>
                </c:pt>
                <c:pt idx="20">
                  <c:v>6.8765432098765435</c:v>
                </c:pt>
                <c:pt idx="21">
                  <c:v>6.6543209876543212</c:v>
                </c:pt>
              </c:numCache>
            </c:numRef>
          </c:val>
        </c:ser>
        <c:ser>
          <c:idx val="1"/>
          <c:order val="1"/>
          <c:tx>
            <c:strRef>
              <c:f>CUCBA!$D$113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CUCBA!$D$114:$D$135</c:f>
              <c:numCache>
                <c:formatCode>General</c:formatCode>
                <c:ptCount val="22"/>
                <c:pt idx="0">
                  <c:v>8</c:v>
                </c:pt>
                <c:pt idx="1">
                  <c:v>7.75</c:v>
                </c:pt>
                <c:pt idx="2">
                  <c:v>8.0740740740740709</c:v>
                </c:pt>
                <c:pt idx="3">
                  <c:v>8.0987654320987659</c:v>
                </c:pt>
                <c:pt idx="4">
                  <c:v>8.1358024691357986</c:v>
                </c:pt>
                <c:pt idx="5">
                  <c:v>8.0886075949367093</c:v>
                </c:pt>
                <c:pt idx="6">
                  <c:v>7.9746835443037973</c:v>
                </c:pt>
                <c:pt idx="7">
                  <c:v>8.0253164556962027</c:v>
                </c:pt>
                <c:pt idx="8">
                  <c:v>7.9620253164556845</c:v>
                </c:pt>
                <c:pt idx="9">
                  <c:v>8.0740740740740709</c:v>
                </c:pt>
                <c:pt idx="10">
                  <c:v>8.0617283950617189</c:v>
                </c:pt>
                <c:pt idx="11">
                  <c:v>8.0125000000000028</c:v>
                </c:pt>
                <c:pt idx="12">
                  <c:v>8.1728395061728527</c:v>
                </c:pt>
                <c:pt idx="13">
                  <c:v>8.1</c:v>
                </c:pt>
                <c:pt idx="14">
                  <c:v>8.0625000000000266</c:v>
                </c:pt>
                <c:pt idx="15">
                  <c:v>7.8641975308641845</c:v>
                </c:pt>
                <c:pt idx="16">
                  <c:v>8</c:v>
                </c:pt>
                <c:pt idx="17">
                  <c:v>8.0740740740740709</c:v>
                </c:pt>
                <c:pt idx="18">
                  <c:v>8.0617283950617189</c:v>
                </c:pt>
                <c:pt idx="19">
                  <c:v>8.0864197530864228</c:v>
                </c:pt>
                <c:pt idx="20">
                  <c:v>7.9382716049383122</c:v>
                </c:pt>
                <c:pt idx="21">
                  <c:v>7.666666666666667</c:v>
                </c:pt>
              </c:numCache>
            </c:numRef>
          </c:val>
        </c:ser>
        <c:ser>
          <c:idx val="2"/>
          <c:order val="2"/>
          <c:tx>
            <c:strRef>
              <c:f>CUCBA!$E$113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CUCBA!$E$114:$E$135</c:f>
              <c:numCache>
                <c:formatCode>General</c:formatCode>
                <c:ptCount val="22"/>
                <c:pt idx="0">
                  <c:v>6.1234567901234565</c:v>
                </c:pt>
                <c:pt idx="1">
                  <c:v>6</c:v>
                </c:pt>
                <c:pt idx="2">
                  <c:v>6.5308641975308834</c:v>
                </c:pt>
                <c:pt idx="3">
                  <c:v>6.4444444444444464</c:v>
                </c:pt>
                <c:pt idx="4">
                  <c:v>6.2962962962962967</c:v>
                </c:pt>
                <c:pt idx="5">
                  <c:v>6.075949367088608</c:v>
                </c:pt>
                <c:pt idx="6">
                  <c:v>6</c:v>
                </c:pt>
                <c:pt idx="7">
                  <c:v>6.3544303797467734</c:v>
                </c:pt>
                <c:pt idx="8">
                  <c:v>6.2911392405063289</c:v>
                </c:pt>
                <c:pt idx="9">
                  <c:v>5.8395061728395063</c:v>
                </c:pt>
                <c:pt idx="10">
                  <c:v>6.3703703703703702</c:v>
                </c:pt>
                <c:pt idx="11">
                  <c:v>6.1874999999999956</c:v>
                </c:pt>
                <c:pt idx="12">
                  <c:v>5.7654320987654275</c:v>
                </c:pt>
                <c:pt idx="13">
                  <c:v>5.6749999999999945</c:v>
                </c:pt>
                <c:pt idx="14">
                  <c:v>6.2874999999999996</c:v>
                </c:pt>
                <c:pt idx="15">
                  <c:v>6.2222222222222223</c:v>
                </c:pt>
                <c:pt idx="16">
                  <c:v>5.4320987654321558</c:v>
                </c:pt>
                <c:pt idx="17">
                  <c:v>6.1481481481481479</c:v>
                </c:pt>
                <c:pt idx="18">
                  <c:v>6.0246913580246915</c:v>
                </c:pt>
                <c:pt idx="19">
                  <c:v>6.3827160493826955</c:v>
                </c:pt>
                <c:pt idx="20">
                  <c:v>6.2345679012345734</c:v>
                </c:pt>
                <c:pt idx="21">
                  <c:v>6.2098765432098784</c:v>
                </c:pt>
              </c:numCache>
            </c:numRef>
          </c:val>
        </c:ser>
        <c:axId val="117384704"/>
        <c:axId val="117386240"/>
      </c:radarChart>
      <c:catAx>
        <c:axId val="117384704"/>
        <c:scaling>
          <c:orientation val="minMax"/>
        </c:scaling>
        <c:delete val="1"/>
        <c:axPos val="b"/>
        <c:majorGridlines/>
        <c:tickLblPos val="none"/>
        <c:crossAx val="117386240"/>
        <c:crosses val="autoZero"/>
        <c:auto val="1"/>
        <c:lblAlgn val="ctr"/>
        <c:lblOffset val="100"/>
      </c:catAx>
      <c:valAx>
        <c:axId val="117386240"/>
        <c:scaling>
          <c:orientation val="minMax"/>
          <c:max val="9"/>
          <c:min val="3"/>
        </c:scaling>
        <c:delete val="1"/>
        <c:axPos val="l"/>
        <c:majorGridlines/>
        <c:numFmt formatCode="General" sourceLinked="1"/>
        <c:majorTickMark val="cross"/>
        <c:tickLblPos val="none"/>
        <c:crossAx val="117384704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6.7544954938885113E-2"/>
          <c:y val="0.28678876501293826"/>
          <c:w val="0.9139622110343002"/>
          <c:h val="0.42642209895227462"/>
        </c:manualLayout>
      </c:layout>
      <c:txPr>
        <a:bodyPr/>
        <a:lstStyle/>
        <a:p>
          <a:pPr>
            <a:defRPr lang="es-MX"/>
          </a:pPr>
          <a:endParaRPr lang="es-MX"/>
        </a:p>
      </c:txPr>
    </c:legend>
    <c:plotVisOnly val="1"/>
  </c:chart>
  <c:txPr>
    <a:bodyPr/>
    <a:lstStyle/>
    <a:p>
      <a:pPr>
        <a:defRPr sz="1400"/>
      </a:pPr>
      <a:endParaRPr lang="es-MX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CUCS!$C$410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CUCS!$B$411:$B$432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CUCS!$C$411:$C$432</c:f>
              <c:numCache>
                <c:formatCode>General</c:formatCode>
                <c:ptCount val="22"/>
                <c:pt idx="0">
                  <c:v>6.5068119891008172</c:v>
                </c:pt>
                <c:pt idx="1">
                  <c:v>6.2722371967654986</c:v>
                </c:pt>
                <c:pt idx="2">
                  <c:v>6.9591280653950953</c:v>
                </c:pt>
                <c:pt idx="3">
                  <c:v>6.8075880758807346</c:v>
                </c:pt>
                <c:pt idx="4">
                  <c:v>6.9198895027624312</c:v>
                </c:pt>
                <c:pt idx="5">
                  <c:v>6.7255434782608692</c:v>
                </c:pt>
                <c:pt idx="6">
                  <c:v>6.8021978021977745</c:v>
                </c:pt>
                <c:pt idx="7">
                  <c:v>6.7711171662125338</c:v>
                </c:pt>
                <c:pt idx="8">
                  <c:v>6.8988764044943824</c:v>
                </c:pt>
                <c:pt idx="9">
                  <c:v>6.85</c:v>
                </c:pt>
                <c:pt idx="10">
                  <c:v>6.8292682926829524</c:v>
                </c:pt>
                <c:pt idx="11">
                  <c:v>6.9279778393351386</c:v>
                </c:pt>
                <c:pt idx="12">
                  <c:v>6.8032786885246317</c:v>
                </c:pt>
                <c:pt idx="13">
                  <c:v>6.8994565217391308</c:v>
                </c:pt>
                <c:pt idx="14">
                  <c:v>7.0869565217391308</c:v>
                </c:pt>
                <c:pt idx="15">
                  <c:v>6.9590163934426643</c:v>
                </c:pt>
                <c:pt idx="16">
                  <c:v>6.9136490250696996</c:v>
                </c:pt>
                <c:pt idx="17">
                  <c:v>6.8743169398906945</c:v>
                </c:pt>
                <c:pt idx="18">
                  <c:v>6.9224376731301875</c:v>
                </c:pt>
                <c:pt idx="19">
                  <c:v>6.9315068493150687</c:v>
                </c:pt>
                <c:pt idx="20">
                  <c:v>6.8027777777777745</c:v>
                </c:pt>
                <c:pt idx="21">
                  <c:v>6.6022408963585395</c:v>
                </c:pt>
              </c:numCache>
            </c:numRef>
          </c:val>
        </c:ser>
        <c:ser>
          <c:idx val="1"/>
          <c:order val="1"/>
          <c:tx>
            <c:strRef>
              <c:f>CUCS!$D$410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CUCS!$B$411:$B$432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CUCS!$D$411:$D$432</c:f>
              <c:numCache>
                <c:formatCode>General</c:formatCode>
                <c:ptCount val="22"/>
                <c:pt idx="0">
                  <c:v>8.1171662125340607</c:v>
                </c:pt>
                <c:pt idx="1">
                  <c:v>7.6010781671158965</c:v>
                </c:pt>
                <c:pt idx="2">
                  <c:v>8.1280653950953639</c:v>
                </c:pt>
                <c:pt idx="3">
                  <c:v>7.9214092140921766</c:v>
                </c:pt>
                <c:pt idx="4">
                  <c:v>8</c:v>
                </c:pt>
                <c:pt idx="5">
                  <c:v>7.8994565217391308</c:v>
                </c:pt>
                <c:pt idx="6">
                  <c:v>7.884615384615385</c:v>
                </c:pt>
                <c:pt idx="7">
                  <c:v>7.9591280653950953</c:v>
                </c:pt>
                <c:pt idx="8">
                  <c:v>7.9719101123595504</c:v>
                </c:pt>
                <c:pt idx="9">
                  <c:v>8.2249999999999996</c:v>
                </c:pt>
                <c:pt idx="10">
                  <c:v>7.9837398373983737</c:v>
                </c:pt>
                <c:pt idx="11">
                  <c:v>8.0747922437673267</c:v>
                </c:pt>
                <c:pt idx="12">
                  <c:v>7.972677595628447</c:v>
                </c:pt>
                <c:pt idx="13">
                  <c:v>8.0543478260869747</c:v>
                </c:pt>
                <c:pt idx="14">
                  <c:v>8.0570652173913047</c:v>
                </c:pt>
                <c:pt idx="15">
                  <c:v>8.0655737704918007</c:v>
                </c:pt>
                <c:pt idx="16">
                  <c:v>8.1253481894150319</c:v>
                </c:pt>
                <c:pt idx="17">
                  <c:v>8.1693989071038207</c:v>
                </c:pt>
                <c:pt idx="18">
                  <c:v>8.1108033240997219</c:v>
                </c:pt>
                <c:pt idx="19">
                  <c:v>8.1150684931506589</c:v>
                </c:pt>
                <c:pt idx="20">
                  <c:v>8.1055555555555561</c:v>
                </c:pt>
                <c:pt idx="21">
                  <c:v>7.9075630252100924</c:v>
                </c:pt>
              </c:numCache>
            </c:numRef>
          </c:val>
        </c:ser>
        <c:ser>
          <c:idx val="2"/>
          <c:order val="2"/>
          <c:tx>
            <c:strRef>
              <c:f>CUCS!$E$410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CUCS!$B$411:$B$432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CUCS!$E$411:$E$432</c:f>
              <c:numCache>
                <c:formatCode>General</c:formatCode>
                <c:ptCount val="22"/>
                <c:pt idx="0">
                  <c:v>5.5204359673023964</c:v>
                </c:pt>
                <c:pt idx="1">
                  <c:v>4.5363881401617334</c:v>
                </c:pt>
                <c:pt idx="2">
                  <c:v>5.561307901907357</c:v>
                </c:pt>
                <c:pt idx="3">
                  <c:v>5.4498644986450024</c:v>
                </c:pt>
                <c:pt idx="4">
                  <c:v>5.458563535911642</c:v>
                </c:pt>
                <c:pt idx="5">
                  <c:v>4.9293478260869446</c:v>
                </c:pt>
                <c:pt idx="6">
                  <c:v>5.3736263736263732</c:v>
                </c:pt>
                <c:pt idx="7">
                  <c:v>5.2452316076294281</c:v>
                </c:pt>
                <c:pt idx="8">
                  <c:v>5.4382022471910112</c:v>
                </c:pt>
                <c:pt idx="9">
                  <c:v>5.2972222222222234</c:v>
                </c:pt>
                <c:pt idx="10">
                  <c:v>5.3550135501354408</c:v>
                </c:pt>
                <c:pt idx="11">
                  <c:v>5.4819944598337953</c:v>
                </c:pt>
                <c:pt idx="12">
                  <c:v>5.4153005464480755</c:v>
                </c:pt>
                <c:pt idx="13">
                  <c:v>4.8913043478260745</c:v>
                </c:pt>
                <c:pt idx="14">
                  <c:v>5.9592391304348338</c:v>
                </c:pt>
                <c:pt idx="15">
                  <c:v>5.6939890710382137</c:v>
                </c:pt>
                <c:pt idx="16">
                  <c:v>5.0612813370473475</c:v>
                </c:pt>
                <c:pt idx="17">
                  <c:v>3.6994535519125682</c:v>
                </c:pt>
                <c:pt idx="18">
                  <c:v>4.1772853185595356</c:v>
                </c:pt>
                <c:pt idx="19">
                  <c:v>3.6246575342465754</c:v>
                </c:pt>
                <c:pt idx="20">
                  <c:v>3.65</c:v>
                </c:pt>
                <c:pt idx="21">
                  <c:v>3.638655462184853</c:v>
                </c:pt>
              </c:numCache>
            </c:numRef>
          </c:val>
        </c:ser>
        <c:axId val="71100288"/>
        <c:axId val="71101824"/>
      </c:radarChart>
      <c:catAx>
        <c:axId val="71100288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71101824"/>
        <c:crosses val="autoZero"/>
        <c:auto val="1"/>
        <c:lblAlgn val="ctr"/>
        <c:lblOffset val="100"/>
      </c:catAx>
      <c:valAx>
        <c:axId val="71101824"/>
        <c:scaling>
          <c:orientation val="minMax"/>
          <c:max val="9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71100288"/>
        <c:crosses val="autoZero"/>
        <c:crossBetween val="between"/>
        <c:majorUnit val="1"/>
      </c:valAx>
    </c:plotArea>
    <c:plotVisOnly val="1"/>
  </c:chart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CUCSH!$C$357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CUCSH!$B$358:$B$379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CUCSH!$C$358:$C$379</c:f>
              <c:numCache>
                <c:formatCode>General</c:formatCode>
                <c:ptCount val="22"/>
                <c:pt idx="0">
                  <c:v>6.6728395061728385</c:v>
                </c:pt>
                <c:pt idx="1">
                  <c:v>6.3703703703703702</c:v>
                </c:pt>
                <c:pt idx="2">
                  <c:v>7.2685185185184649</c:v>
                </c:pt>
                <c:pt idx="3">
                  <c:v>7.0218068535825546</c:v>
                </c:pt>
                <c:pt idx="4">
                  <c:v>6.9056603773584895</c:v>
                </c:pt>
                <c:pt idx="5">
                  <c:v>6.666666666666667</c:v>
                </c:pt>
                <c:pt idx="6">
                  <c:v>6.854889589905329</c:v>
                </c:pt>
                <c:pt idx="7">
                  <c:v>6.9245283018867845</c:v>
                </c:pt>
                <c:pt idx="8">
                  <c:v>6.9134615384615383</c:v>
                </c:pt>
                <c:pt idx="9">
                  <c:v>6.9301587301587304</c:v>
                </c:pt>
                <c:pt idx="10">
                  <c:v>7.1132075471698055</c:v>
                </c:pt>
                <c:pt idx="11">
                  <c:v>7.2149532710280013</c:v>
                </c:pt>
                <c:pt idx="12">
                  <c:v>7.0378548895898945</c:v>
                </c:pt>
                <c:pt idx="13">
                  <c:v>7.1149068322980877</c:v>
                </c:pt>
                <c:pt idx="14">
                  <c:v>7.1083591331269353</c:v>
                </c:pt>
                <c:pt idx="15">
                  <c:v>7.046875</c:v>
                </c:pt>
                <c:pt idx="16">
                  <c:v>6.836012861736334</c:v>
                </c:pt>
                <c:pt idx="17">
                  <c:v>7.1080246913580254</c:v>
                </c:pt>
                <c:pt idx="18">
                  <c:v>7.1919504643962755</c:v>
                </c:pt>
                <c:pt idx="19">
                  <c:v>7.1894409937888524</c:v>
                </c:pt>
                <c:pt idx="20">
                  <c:v>7.2105263157894735</c:v>
                </c:pt>
                <c:pt idx="21">
                  <c:v>6.8406250000000002</c:v>
                </c:pt>
              </c:numCache>
            </c:numRef>
          </c:val>
        </c:ser>
        <c:ser>
          <c:idx val="1"/>
          <c:order val="1"/>
          <c:tx>
            <c:strRef>
              <c:f>CUCSH!$D$357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CUCSH!$B$358:$B$379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CUCSH!$D$358:$D$379</c:f>
              <c:numCache>
                <c:formatCode>General</c:formatCode>
                <c:ptCount val="22"/>
                <c:pt idx="0">
                  <c:v>8.0524691358025393</c:v>
                </c:pt>
                <c:pt idx="1">
                  <c:v>7.5185185185184649</c:v>
                </c:pt>
                <c:pt idx="2">
                  <c:v>8.1172839506172831</c:v>
                </c:pt>
                <c:pt idx="3">
                  <c:v>8.0965732087227504</c:v>
                </c:pt>
                <c:pt idx="4">
                  <c:v>7.9748427672955975</c:v>
                </c:pt>
                <c:pt idx="5">
                  <c:v>7.9221183800623054</c:v>
                </c:pt>
                <c:pt idx="6">
                  <c:v>7.9337539432177024</c:v>
                </c:pt>
                <c:pt idx="7">
                  <c:v>8.0345911949685487</c:v>
                </c:pt>
                <c:pt idx="8">
                  <c:v>7.9423076923076934</c:v>
                </c:pt>
                <c:pt idx="9">
                  <c:v>8.1492063492063505</c:v>
                </c:pt>
                <c:pt idx="10">
                  <c:v>8.1477987421383489</c:v>
                </c:pt>
                <c:pt idx="11">
                  <c:v>8.1900311526479754</c:v>
                </c:pt>
                <c:pt idx="12">
                  <c:v>8.0252365930600256</c:v>
                </c:pt>
                <c:pt idx="13">
                  <c:v>8.0869565217391308</c:v>
                </c:pt>
                <c:pt idx="14">
                  <c:v>8.1145510835913139</c:v>
                </c:pt>
                <c:pt idx="15">
                  <c:v>8.0593750000000011</c:v>
                </c:pt>
                <c:pt idx="16">
                  <c:v>7.9935691318328441</c:v>
                </c:pt>
                <c:pt idx="17">
                  <c:v>8.1728395061728527</c:v>
                </c:pt>
                <c:pt idx="18">
                  <c:v>8.0278637770897809</c:v>
                </c:pt>
                <c:pt idx="19">
                  <c:v>8.2329192546583858</c:v>
                </c:pt>
                <c:pt idx="20">
                  <c:v>8.1857585139318907</c:v>
                </c:pt>
                <c:pt idx="21">
                  <c:v>7.9343750000000002</c:v>
                </c:pt>
              </c:numCache>
            </c:numRef>
          </c:val>
        </c:ser>
        <c:ser>
          <c:idx val="2"/>
          <c:order val="2"/>
          <c:tx>
            <c:strRef>
              <c:f>CUCSH!$E$357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CUCSH!$B$358:$B$379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CUCSH!$E$358:$E$379</c:f>
              <c:numCache>
                <c:formatCode>General</c:formatCode>
                <c:ptCount val="22"/>
                <c:pt idx="0">
                  <c:v>6.3487654320987694</c:v>
                </c:pt>
                <c:pt idx="1">
                  <c:v>5.6944444444444446</c:v>
                </c:pt>
                <c:pt idx="2">
                  <c:v>6.7098765432098784</c:v>
                </c:pt>
                <c:pt idx="3">
                  <c:v>6.4859813084112146</c:v>
                </c:pt>
                <c:pt idx="4">
                  <c:v>6.1132075471698055</c:v>
                </c:pt>
                <c:pt idx="5">
                  <c:v>5.9439252336448734</c:v>
                </c:pt>
                <c:pt idx="6">
                  <c:v>6.1324921135647061</c:v>
                </c:pt>
                <c:pt idx="7">
                  <c:v>6.2264150943396324</c:v>
                </c:pt>
                <c:pt idx="8">
                  <c:v>6.3108974358974361</c:v>
                </c:pt>
                <c:pt idx="9">
                  <c:v>5.8539682539682465</c:v>
                </c:pt>
                <c:pt idx="10">
                  <c:v>6.3176100628930785</c:v>
                </c:pt>
                <c:pt idx="11">
                  <c:v>6.1308411214953304</c:v>
                </c:pt>
                <c:pt idx="12">
                  <c:v>6.1135646687696772</c:v>
                </c:pt>
                <c:pt idx="13">
                  <c:v>6.3322981366459627</c:v>
                </c:pt>
                <c:pt idx="14">
                  <c:v>6.5944272445820395</c:v>
                </c:pt>
                <c:pt idx="15">
                  <c:v>6.375</c:v>
                </c:pt>
                <c:pt idx="16">
                  <c:v>5.9035369774919273</c:v>
                </c:pt>
                <c:pt idx="17">
                  <c:v>6.6574074074073755</c:v>
                </c:pt>
                <c:pt idx="18">
                  <c:v>6.3653250773993655</c:v>
                </c:pt>
                <c:pt idx="19">
                  <c:v>6.5931677018633899</c:v>
                </c:pt>
                <c:pt idx="20">
                  <c:v>6.2848297213622324</c:v>
                </c:pt>
                <c:pt idx="21">
                  <c:v>6.1531249999999673</c:v>
                </c:pt>
              </c:numCache>
            </c:numRef>
          </c:val>
        </c:ser>
        <c:axId val="116867072"/>
        <c:axId val="116868608"/>
      </c:radarChart>
      <c:catAx>
        <c:axId val="116867072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868608"/>
        <c:crosses val="autoZero"/>
        <c:auto val="1"/>
        <c:lblAlgn val="ctr"/>
        <c:lblOffset val="100"/>
      </c:catAx>
      <c:valAx>
        <c:axId val="116868608"/>
        <c:scaling>
          <c:orientation val="minMax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867072"/>
        <c:crosses val="autoZero"/>
        <c:crossBetween val="between"/>
      </c:valAx>
    </c:plotArea>
    <c:plotVisOnly val="1"/>
  </c:chart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CUALTOS!$C$127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CUALTOS!$B$128:$B$149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CUALTOS!$C$128:$C$149</c:f>
              <c:numCache>
                <c:formatCode>General</c:formatCode>
                <c:ptCount val="22"/>
                <c:pt idx="0">
                  <c:v>6.924731182795699</c:v>
                </c:pt>
                <c:pt idx="1">
                  <c:v>6.8279569892472631</c:v>
                </c:pt>
                <c:pt idx="2">
                  <c:v>7.645161290322581</c:v>
                </c:pt>
                <c:pt idx="3">
                  <c:v>7.5</c:v>
                </c:pt>
                <c:pt idx="4">
                  <c:v>7.387096774193548</c:v>
                </c:pt>
                <c:pt idx="5">
                  <c:v>7.1505376344085745</c:v>
                </c:pt>
                <c:pt idx="6">
                  <c:v>7.3333333333333677</c:v>
                </c:pt>
                <c:pt idx="7">
                  <c:v>7.3626373626373605</c:v>
                </c:pt>
                <c:pt idx="8">
                  <c:v>7.3695652173913047</c:v>
                </c:pt>
                <c:pt idx="9">
                  <c:v>7.0113636363636758</c:v>
                </c:pt>
                <c:pt idx="10">
                  <c:v>7.2150537634408733</c:v>
                </c:pt>
                <c:pt idx="11">
                  <c:v>7.2282608695651955</c:v>
                </c:pt>
                <c:pt idx="12">
                  <c:v>6.9677419354838834</c:v>
                </c:pt>
                <c:pt idx="13">
                  <c:v>7.2473118279569437</c:v>
                </c:pt>
                <c:pt idx="14">
                  <c:v>7.3586956521739095</c:v>
                </c:pt>
                <c:pt idx="15">
                  <c:v>7.3043478260869072</c:v>
                </c:pt>
                <c:pt idx="16">
                  <c:v>7.1720430107526933</c:v>
                </c:pt>
                <c:pt idx="17">
                  <c:v>7.3010752688171845</c:v>
                </c:pt>
                <c:pt idx="18">
                  <c:v>7.4516129032258114</c:v>
                </c:pt>
                <c:pt idx="19">
                  <c:v>7.3978494623655875</c:v>
                </c:pt>
                <c:pt idx="20">
                  <c:v>7.2173913043478324</c:v>
                </c:pt>
                <c:pt idx="21">
                  <c:v>7.3076923076923084</c:v>
                </c:pt>
              </c:numCache>
            </c:numRef>
          </c:val>
        </c:ser>
        <c:ser>
          <c:idx val="1"/>
          <c:order val="1"/>
          <c:tx>
            <c:strRef>
              <c:f>CUALTOS!$D$127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CUALTOS!$B$128:$B$149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CUALTOS!$D$128:$D$149</c:f>
              <c:numCache>
                <c:formatCode>General</c:formatCode>
                <c:ptCount val="22"/>
                <c:pt idx="0">
                  <c:v>8.021505376344086</c:v>
                </c:pt>
                <c:pt idx="1">
                  <c:v>7.7634408602150256</c:v>
                </c:pt>
                <c:pt idx="2">
                  <c:v>8.1827956989247568</c:v>
                </c:pt>
                <c:pt idx="3">
                  <c:v>8.1413043478260789</c:v>
                </c:pt>
                <c:pt idx="4">
                  <c:v>8.2258064516129057</c:v>
                </c:pt>
                <c:pt idx="5">
                  <c:v>7.924731182795699</c:v>
                </c:pt>
                <c:pt idx="6">
                  <c:v>8.021505376344086</c:v>
                </c:pt>
                <c:pt idx="7">
                  <c:v>7.9120879120878955</c:v>
                </c:pt>
                <c:pt idx="8">
                  <c:v>7.8586956521739095</c:v>
                </c:pt>
                <c:pt idx="9">
                  <c:v>7.8863636363636758</c:v>
                </c:pt>
                <c:pt idx="10">
                  <c:v>7.9139784946237111</c:v>
                </c:pt>
                <c:pt idx="11">
                  <c:v>8.0652173913043548</c:v>
                </c:pt>
                <c:pt idx="12">
                  <c:v>7.8602150537634365</c:v>
                </c:pt>
                <c:pt idx="13">
                  <c:v>8.1505376344087157</c:v>
                </c:pt>
                <c:pt idx="14">
                  <c:v>8.0326086956521685</c:v>
                </c:pt>
                <c:pt idx="15">
                  <c:v>7.8369565217391308</c:v>
                </c:pt>
                <c:pt idx="16">
                  <c:v>7.7634408602150256</c:v>
                </c:pt>
                <c:pt idx="17">
                  <c:v>8.0322580645161139</c:v>
                </c:pt>
                <c:pt idx="18">
                  <c:v>8.1612903225806477</c:v>
                </c:pt>
                <c:pt idx="19">
                  <c:v>8.2473118279569189</c:v>
                </c:pt>
                <c:pt idx="20">
                  <c:v>7.9891304347826511</c:v>
                </c:pt>
                <c:pt idx="21">
                  <c:v>7.9230769230769225</c:v>
                </c:pt>
              </c:numCache>
            </c:numRef>
          </c:val>
        </c:ser>
        <c:ser>
          <c:idx val="2"/>
          <c:order val="2"/>
          <c:tx>
            <c:strRef>
              <c:f>CUALTOS!$E$127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CUALTOS!$B$128:$B$149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CUALTOS!$E$128:$E$149</c:f>
              <c:numCache>
                <c:formatCode>General</c:formatCode>
                <c:ptCount val="22"/>
                <c:pt idx="0">
                  <c:v>7.4731182795698885</c:v>
                </c:pt>
                <c:pt idx="1">
                  <c:v>7.0645161290322163</c:v>
                </c:pt>
                <c:pt idx="2">
                  <c:v>7.903225806451613</c:v>
                </c:pt>
                <c:pt idx="3">
                  <c:v>7.8913043478260745</c:v>
                </c:pt>
                <c:pt idx="4">
                  <c:v>7.645161290322581</c:v>
                </c:pt>
                <c:pt idx="5">
                  <c:v>7.3548387096773808</c:v>
                </c:pt>
                <c:pt idx="6">
                  <c:v>7.4516129032258114</c:v>
                </c:pt>
                <c:pt idx="7">
                  <c:v>7.5054945054945064</c:v>
                </c:pt>
                <c:pt idx="8">
                  <c:v>7.4782608695652177</c:v>
                </c:pt>
                <c:pt idx="9">
                  <c:v>7.0113636363636758</c:v>
                </c:pt>
                <c:pt idx="10">
                  <c:v>7.3655913978494345</c:v>
                </c:pt>
                <c:pt idx="11">
                  <c:v>7.1630434782608692</c:v>
                </c:pt>
                <c:pt idx="12">
                  <c:v>7.1505376344085745</c:v>
                </c:pt>
                <c:pt idx="13">
                  <c:v>7.2258064516128995</c:v>
                </c:pt>
                <c:pt idx="14">
                  <c:v>7.5652173913043494</c:v>
                </c:pt>
                <c:pt idx="15">
                  <c:v>7.3478260869565215</c:v>
                </c:pt>
                <c:pt idx="16">
                  <c:v>6.9139784946237111</c:v>
                </c:pt>
                <c:pt idx="17">
                  <c:v>7.5806451612903434</c:v>
                </c:pt>
                <c:pt idx="18">
                  <c:v>7.3655913978494345</c:v>
                </c:pt>
                <c:pt idx="19">
                  <c:v>7.634408602150538</c:v>
                </c:pt>
                <c:pt idx="20">
                  <c:v>7.1521739130434785</c:v>
                </c:pt>
                <c:pt idx="21">
                  <c:v>7.2307692307692424</c:v>
                </c:pt>
              </c:numCache>
            </c:numRef>
          </c:val>
        </c:ser>
        <c:axId val="117368704"/>
        <c:axId val="117370240"/>
      </c:radarChart>
      <c:catAx>
        <c:axId val="117368704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370240"/>
        <c:crosses val="autoZero"/>
        <c:auto val="1"/>
        <c:lblAlgn val="ctr"/>
        <c:lblOffset val="100"/>
      </c:catAx>
      <c:valAx>
        <c:axId val="117370240"/>
        <c:scaling>
          <c:orientation val="minMax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368704"/>
        <c:crosses val="autoZero"/>
        <c:crossBetween val="between"/>
      </c:valAx>
    </c:plotArea>
    <c:plotVisOnly val="1"/>
  </c:chart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CUCIENEGA!$C$150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CUCIENEGA!$B$151:$B$172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CUCIENEGA!$C$151:$C$172</c:f>
              <c:numCache>
                <c:formatCode>General</c:formatCode>
                <c:ptCount val="22"/>
                <c:pt idx="0">
                  <c:v>6.666666666666667</c:v>
                </c:pt>
                <c:pt idx="1">
                  <c:v>6.2136752136752085</c:v>
                </c:pt>
                <c:pt idx="2">
                  <c:v>7.0512820512820511</c:v>
                </c:pt>
                <c:pt idx="3">
                  <c:v>7.1794871794871797</c:v>
                </c:pt>
                <c:pt idx="4">
                  <c:v>7.1880341880341883</c:v>
                </c:pt>
                <c:pt idx="5">
                  <c:v>6.9051724137931503</c:v>
                </c:pt>
                <c:pt idx="6">
                  <c:v>6.8803418803418834</c:v>
                </c:pt>
                <c:pt idx="7">
                  <c:v>7.0431034482758621</c:v>
                </c:pt>
                <c:pt idx="8">
                  <c:v>7.2894736842105843</c:v>
                </c:pt>
                <c:pt idx="9">
                  <c:v>6.5948275862068755</c:v>
                </c:pt>
                <c:pt idx="10">
                  <c:v>7.1551724137931032</c:v>
                </c:pt>
                <c:pt idx="11">
                  <c:v>6.8879310344827545</c:v>
                </c:pt>
                <c:pt idx="12">
                  <c:v>6.9145299145299148</c:v>
                </c:pt>
                <c:pt idx="13">
                  <c:v>7.1623931623931734</c:v>
                </c:pt>
                <c:pt idx="14">
                  <c:v>7.1034482758620694</c:v>
                </c:pt>
                <c:pt idx="15">
                  <c:v>7.2068965517241423</c:v>
                </c:pt>
                <c:pt idx="16">
                  <c:v>7.0701754385964755</c:v>
                </c:pt>
                <c:pt idx="17">
                  <c:v>7.5213675213675213</c:v>
                </c:pt>
                <c:pt idx="18">
                  <c:v>7.3675213675213307</c:v>
                </c:pt>
                <c:pt idx="19">
                  <c:v>7.4444444444444464</c:v>
                </c:pt>
                <c:pt idx="20">
                  <c:v>7.2068965517241423</c:v>
                </c:pt>
                <c:pt idx="21">
                  <c:v>7.4051724137931503</c:v>
                </c:pt>
              </c:numCache>
            </c:numRef>
          </c:val>
        </c:ser>
        <c:ser>
          <c:idx val="1"/>
          <c:order val="1"/>
          <c:tx>
            <c:strRef>
              <c:f>CUCIENEGA!$D$150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CUCIENEGA!$B$151:$B$172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CUCIENEGA!$D$151:$D$172</c:f>
              <c:numCache>
                <c:formatCode>General</c:formatCode>
                <c:ptCount val="22"/>
                <c:pt idx="0">
                  <c:v>7.9401709401709395</c:v>
                </c:pt>
                <c:pt idx="1">
                  <c:v>7.4444444444444464</c:v>
                </c:pt>
                <c:pt idx="2">
                  <c:v>8.0598290598291378</c:v>
                </c:pt>
                <c:pt idx="3">
                  <c:v>7.9829059829059785</c:v>
                </c:pt>
                <c:pt idx="4">
                  <c:v>7.9401709401709395</c:v>
                </c:pt>
                <c:pt idx="5">
                  <c:v>7.9396551724138424</c:v>
                </c:pt>
                <c:pt idx="6">
                  <c:v>7.7777777777777777</c:v>
                </c:pt>
                <c:pt idx="7">
                  <c:v>7.8706896551724137</c:v>
                </c:pt>
                <c:pt idx="8">
                  <c:v>7.9298245614035086</c:v>
                </c:pt>
                <c:pt idx="9">
                  <c:v>7.8793103448275863</c:v>
                </c:pt>
                <c:pt idx="10">
                  <c:v>8</c:v>
                </c:pt>
                <c:pt idx="11">
                  <c:v>7.913793103448314</c:v>
                </c:pt>
                <c:pt idx="12">
                  <c:v>7.9059829059829063</c:v>
                </c:pt>
                <c:pt idx="13">
                  <c:v>8.145299145299143</c:v>
                </c:pt>
                <c:pt idx="14">
                  <c:v>8.0344827586207028</c:v>
                </c:pt>
                <c:pt idx="15">
                  <c:v>7.9741379310344795</c:v>
                </c:pt>
                <c:pt idx="16">
                  <c:v>8.1403508771929829</c:v>
                </c:pt>
                <c:pt idx="17">
                  <c:v>8.3247863247863947</c:v>
                </c:pt>
                <c:pt idx="18">
                  <c:v>8.1538461538461728</c:v>
                </c:pt>
                <c:pt idx="19">
                  <c:v>8.0512820512820547</c:v>
                </c:pt>
                <c:pt idx="20">
                  <c:v>8.1724137931034502</c:v>
                </c:pt>
                <c:pt idx="21">
                  <c:v>8.0775862068965747</c:v>
                </c:pt>
              </c:numCache>
            </c:numRef>
          </c:val>
        </c:ser>
        <c:ser>
          <c:idx val="2"/>
          <c:order val="2"/>
          <c:tx>
            <c:strRef>
              <c:f>CUCIENEGA!$E$150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CUCIENEGA!$B$151:$B$172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CUCIENEGA!$E$151:$E$172</c:f>
              <c:numCache>
                <c:formatCode>General</c:formatCode>
                <c:ptCount val="22"/>
                <c:pt idx="0">
                  <c:v>6.5726495726495724</c:v>
                </c:pt>
                <c:pt idx="1">
                  <c:v>6.0598290598290596</c:v>
                </c:pt>
                <c:pt idx="2">
                  <c:v>6.3418803418803416</c:v>
                </c:pt>
                <c:pt idx="3">
                  <c:v>6.9316239316239878</c:v>
                </c:pt>
                <c:pt idx="4">
                  <c:v>6.8205128205127785</c:v>
                </c:pt>
                <c:pt idx="5">
                  <c:v>6.3017241379310374</c:v>
                </c:pt>
                <c:pt idx="6">
                  <c:v>6.4786324786324814</c:v>
                </c:pt>
                <c:pt idx="7">
                  <c:v>6.698275862068928</c:v>
                </c:pt>
                <c:pt idx="8">
                  <c:v>6.8421052631578645</c:v>
                </c:pt>
                <c:pt idx="9">
                  <c:v>6.1724137931034484</c:v>
                </c:pt>
                <c:pt idx="10">
                  <c:v>6.8362068965517304</c:v>
                </c:pt>
                <c:pt idx="11">
                  <c:v>6.2672413793103452</c:v>
                </c:pt>
                <c:pt idx="12">
                  <c:v>6.7094017094017104</c:v>
                </c:pt>
                <c:pt idx="13">
                  <c:v>6.9230769230769225</c:v>
                </c:pt>
                <c:pt idx="14">
                  <c:v>7.0344827586206895</c:v>
                </c:pt>
                <c:pt idx="15">
                  <c:v>7.1034482758620694</c:v>
                </c:pt>
                <c:pt idx="16">
                  <c:v>7.0087719298245634</c:v>
                </c:pt>
                <c:pt idx="17">
                  <c:v>7.4273504273504276</c:v>
                </c:pt>
                <c:pt idx="18">
                  <c:v>7.2735042735042725</c:v>
                </c:pt>
                <c:pt idx="19">
                  <c:v>7.5042735042735114</c:v>
                </c:pt>
                <c:pt idx="20">
                  <c:v>7.1034482758620694</c:v>
                </c:pt>
                <c:pt idx="21">
                  <c:v>7.2758620689655169</c:v>
                </c:pt>
              </c:numCache>
            </c:numRef>
          </c:val>
        </c:ser>
        <c:axId val="117227520"/>
        <c:axId val="117229056"/>
      </c:radarChart>
      <c:catAx>
        <c:axId val="117227520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229056"/>
        <c:crosses val="autoZero"/>
        <c:auto val="1"/>
        <c:lblAlgn val="ctr"/>
        <c:lblOffset val="100"/>
      </c:catAx>
      <c:valAx>
        <c:axId val="117229056"/>
        <c:scaling>
          <c:orientation val="minMax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227520"/>
        <c:crosses val="autoZero"/>
        <c:crossBetween val="between"/>
      </c:valAx>
    </c:plotArea>
    <c:plotVisOnly val="1"/>
  </c:chart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9939837617385333E-2"/>
          <c:y val="3.3466913569345294E-2"/>
          <c:w val="1.2390441486076377E-2"/>
          <c:h val="1.8942520922850193E-2"/>
        </c:manualLayout>
      </c:layout>
      <c:radarChart>
        <c:radarStyle val="marker"/>
        <c:ser>
          <c:idx val="0"/>
          <c:order val="0"/>
          <c:tx>
            <c:strRef>
              <c:f>CUCBA!$C$113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CUCBA!$C$114:$C$135</c:f>
              <c:numCache>
                <c:formatCode>General</c:formatCode>
                <c:ptCount val="22"/>
                <c:pt idx="0">
                  <c:v>6.6419753086419755</c:v>
                </c:pt>
                <c:pt idx="1">
                  <c:v>6.5</c:v>
                </c:pt>
                <c:pt idx="2">
                  <c:v>7.1481481481481479</c:v>
                </c:pt>
                <c:pt idx="3">
                  <c:v>7.2222222222222223</c:v>
                </c:pt>
                <c:pt idx="4">
                  <c:v>7.0987654320987694</c:v>
                </c:pt>
                <c:pt idx="5">
                  <c:v>6.9493670886076595</c:v>
                </c:pt>
                <c:pt idx="6">
                  <c:v>6.822784810126505</c:v>
                </c:pt>
                <c:pt idx="7">
                  <c:v>7</c:v>
                </c:pt>
                <c:pt idx="8">
                  <c:v>7.0379746835443084</c:v>
                </c:pt>
                <c:pt idx="9">
                  <c:v>7.0987654320987694</c:v>
                </c:pt>
                <c:pt idx="10">
                  <c:v>7.1851851851851851</c:v>
                </c:pt>
                <c:pt idx="11">
                  <c:v>6.9</c:v>
                </c:pt>
                <c:pt idx="12">
                  <c:v>6.9506172839506588</c:v>
                </c:pt>
                <c:pt idx="13">
                  <c:v>7.0874999999999995</c:v>
                </c:pt>
                <c:pt idx="14">
                  <c:v>7.0124999999999975</c:v>
                </c:pt>
                <c:pt idx="15">
                  <c:v>6.7654320987654275</c:v>
                </c:pt>
                <c:pt idx="16">
                  <c:v>6.9135802469135745</c:v>
                </c:pt>
                <c:pt idx="17">
                  <c:v>7.2716049382716124</c:v>
                </c:pt>
                <c:pt idx="18">
                  <c:v>7.0370370370370345</c:v>
                </c:pt>
                <c:pt idx="19">
                  <c:v>7.0864197530864201</c:v>
                </c:pt>
                <c:pt idx="20">
                  <c:v>6.8765432098765435</c:v>
                </c:pt>
                <c:pt idx="21">
                  <c:v>6.6543209876543212</c:v>
                </c:pt>
              </c:numCache>
            </c:numRef>
          </c:val>
        </c:ser>
        <c:ser>
          <c:idx val="1"/>
          <c:order val="1"/>
          <c:tx>
            <c:strRef>
              <c:f>CUCBA!$D$113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CUCBA!$D$114:$D$135</c:f>
              <c:numCache>
                <c:formatCode>General</c:formatCode>
                <c:ptCount val="22"/>
                <c:pt idx="0">
                  <c:v>8</c:v>
                </c:pt>
                <c:pt idx="1">
                  <c:v>7.75</c:v>
                </c:pt>
                <c:pt idx="2">
                  <c:v>8.0740740740740709</c:v>
                </c:pt>
                <c:pt idx="3">
                  <c:v>8.0987654320987659</c:v>
                </c:pt>
                <c:pt idx="4">
                  <c:v>8.1358024691357986</c:v>
                </c:pt>
                <c:pt idx="5">
                  <c:v>8.0886075949367093</c:v>
                </c:pt>
                <c:pt idx="6">
                  <c:v>7.9746835443037973</c:v>
                </c:pt>
                <c:pt idx="7">
                  <c:v>8.0253164556962027</c:v>
                </c:pt>
                <c:pt idx="8">
                  <c:v>7.9620253164556845</c:v>
                </c:pt>
                <c:pt idx="9">
                  <c:v>8.0740740740740709</c:v>
                </c:pt>
                <c:pt idx="10">
                  <c:v>8.0617283950617189</c:v>
                </c:pt>
                <c:pt idx="11">
                  <c:v>8.0125000000000028</c:v>
                </c:pt>
                <c:pt idx="12">
                  <c:v>8.1728395061728527</c:v>
                </c:pt>
                <c:pt idx="13">
                  <c:v>8.1</c:v>
                </c:pt>
                <c:pt idx="14">
                  <c:v>8.0625000000000266</c:v>
                </c:pt>
                <c:pt idx="15">
                  <c:v>7.8641975308641845</c:v>
                </c:pt>
                <c:pt idx="16">
                  <c:v>8</c:v>
                </c:pt>
                <c:pt idx="17">
                  <c:v>8.0740740740740709</c:v>
                </c:pt>
                <c:pt idx="18">
                  <c:v>8.0617283950617189</c:v>
                </c:pt>
                <c:pt idx="19">
                  <c:v>8.0864197530864228</c:v>
                </c:pt>
                <c:pt idx="20">
                  <c:v>7.938271604938314</c:v>
                </c:pt>
                <c:pt idx="21">
                  <c:v>7.666666666666667</c:v>
                </c:pt>
              </c:numCache>
            </c:numRef>
          </c:val>
        </c:ser>
        <c:ser>
          <c:idx val="2"/>
          <c:order val="2"/>
          <c:tx>
            <c:strRef>
              <c:f>CUCBA!$E$113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CUCBA!$E$114:$E$135</c:f>
              <c:numCache>
                <c:formatCode>General</c:formatCode>
                <c:ptCount val="22"/>
                <c:pt idx="0">
                  <c:v>6.1234567901234565</c:v>
                </c:pt>
                <c:pt idx="1">
                  <c:v>6</c:v>
                </c:pt>
                <c:pt idx="2">
                  <c:v>6.5308641975308834</c:v>
                </c:pt>
                <c:pt idx="3">
                  <c:v>6.4444444444444464</c:v>
                </c:pt>
                <c:pt idx="4">
                  <c:v>6.2962962962962967</c:v>
                </c:pt>
                <c:pt idx="5">
                  <c:v>6.075949367088608</c:v>
                </c:pt>
                <c:pt idx="6">
                  <c:v>6</c:v>
                </c:pt>
                <c:pt idx="7">
                  <c:v>6.3544303797467689</c:v>
                </c:pt>
                <c:pt idx="8">
                  <c:v>6.2911392405063289</c:v>
                </c:pt>
                <c:pt idx="9">
                  <c:v>5.8395061728395063</c:v>
                </c:pt>
                <c:pt idx="10">
                  <c:v>6.3703703703703702</c:v>
                </c:pt>
                <c:pt idx="11">
                  <c:v>6.1874999999999956</c:v>
                </c:pt>
                <c:pt idx="12">
                  <c:v>5.7654320987654275</c:v>
                </c:pt>
                <c:pt idx="13">
                  <c:v>5.6749999999999945</c:v>
                </c:pt>
                <c:pt idx="14">
                  <c:v>6.2874999999999996</c:v>
                </c:pt>
                <c:pt idx="15">
                  <c:v>6.2222222222222223</c:v>
                </c:pt>
                <c:pt idx="16">
                  <c:v>5.4320987654321593</c:v>
                </c:pt>
                <c:pt idx="17">
                  <c:v>6.1481481481481479</c:v>
                </c:pt>
                <c:pt idx="18">
                  <c:v>6.0246913580246915</c:v>
                </c:pt>
                <c:pt idx="19">
                  <c:v>6.3827160493826955</c:v>
                </c:pt>
                <c:pt idx="20">
                  <c:v>6.2345679012345734</c:v>
                </c:pt>
                <c:pt idx="21">
                  <c:v>6.2098765432098784</c:v>
                </c:pt>
              </c:numCache>
            </c:numRef>
          </c:val>
        </c:ser>
        <c:axId val="117299072"/>
        <c:axId val="117300608"/>
      </c:radarChart>
      <c:catAx>
        <c:axId val="117299072"/>
        <c:scaling>
          <c:orientation val="minMax"/>
        </c:scaling>
        <c:delete val="1"/>
        <c:axPos val="b"/>
        <c:majorGridlines/>
        <c:tickLblPos val="none"/>
        <c:crossAx val="117300608"/>
        <c:crosses val="autoZero"/>
        <c:auto val="1"/>
        <c:lblAlgn val="ctr"/>
        <c:lblOffset val="100"/>
      </c:catAx>
      <c:valAx>
        <c:axId val="117300608"/>
        <c:scaling>
          <c:orientation val="minMax"/>
          <c:max val="9"/>
          <c:min val="3"/>
        </c:scaling>
        <c:delete val="1"/>
        <c:axPos val="l"/>
        <c:majorGridlines/>
        <c:numFmt formatCode="General" sourceLinked="1"/>
        <c:majorTickMark val="cross"/>
        <c:tickLblPos val="none"/>
        <c:crossAx val="117299072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6.7544954938885113E-2"/>
          <c:y val="0.28678876501293843"/>
          <c:w val="0.9139622110343002"/>
          <c:h val="0.4264220989522749"/>
        </c:manualLayout>
      </c:layout>
      <c:txPr>
        <a:bodyPr/>
        <a:lstStyle/>
        <a:p>
          <a:pPr>
            <a:defRPr lang="es-MX"/>
          </a:pPr>
          <a:endParaRPr lang="es-MX"/>
        </a:p>
      </c:txPr>
    </c:legend>
    <c:plotVisOnly val="1"/>
  </c:chart>
  <c:txPr>
    <a:bodyPr/>
    <a:lstStyle/>
    <a:p>
      <a:pPr>
        <a:defRPr sz="1400"/>
      </a:pPr>
      <a:endParaRPr lang="es-MX"/>
    </a:p>
  </c:tx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9939837617385333E-2"/>
          <c:y val="3.3466913569345294E-2"/>
          <c:w val="1.2390441486076377E-2"/>
          <c:h val="1.89425209228502E-2"/>
        </c:manualLayout>
      </c:layout>
      <c:radarChart>
        <c:radarStyle val="marker"/>
        <c:ser>
          <c:idx val="0"/>
          <c:order val="0"/>
          <c:tx>
            <c:strRef>
              <c:f>CUCBA!$C$113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CUCBA!$C$114:$C$135</c:f>
              <c:numCache>
                <c:formatCode>General</c:formatCode>
                <c:ptCount val="22"/>
                <c:pt idx="0">
                  <c:v>6.6419753086419755</c:v>
                </c:pt>
                <c:pt idx="1">
                  <c:v>6.5</c:v>
                </c:pt>
                <c:pt idx="2">
                  <c:v>7.1481481481481479</c:v>
                </c:pt>
                <c:pt idx="3">
                  <c:v>7.2222222222222223</c:v>
                </c:pt>
                <c:pt idx="4">
                  <c:v>7.0987654320987694</c:v>
                </c:pt>
                <c:pt idx="5">
                  <c:v>6.9493670886076631</c:v>
                </c:pt>
                <c:pt idx="6">
                  <c:v>6.8227848101265005</c:v>
                </c:pt>
                <c:pt idx="7">
                  <c:v>7</c:v>
                </c:pt>
                <c:pt idx="8">
                  <c:v>7.0379746835443084</c:v>
                </c:pt>
                <c:pt idx="9">
                  <c:v>7.0987654320987694</c:v>
                </c:pt>
                <c:pt idx="10">
                  <c:v>7.1851851851851851</c:v>
                </c:pt>
                <c:pt idx="11">
                  <c:v>6.9</c:v>
                </c:pt>
                <c:pt idx="12">
                  <c:v>6.9506172839506606</c:v>
                </c:pt>
                <c:pt idx="13">
                  <c:v>7.0874999999999995</c:v>
                </c:pt>
                <c:pt idx="14">
                  <c:v>7.0124999999999975</c:v>
                </c:pt>
                <c:pt idx="15">
                  <c:v>6.7654320987654275</c:v>
                </c:pt>
                <c:pt idx="16">
                  <c:v>6.9135802469135745</c:v>
                </c:pt>
                <c:pt idx="17">
                  <c:v>7.2716049382716124</c:v>
                </c:pt>
                <c:pt idx="18">
                  <c:v>7.0370370370370345</c:v>
                </c:pt>
                <c:pt idx="19">
                  <c:v>7.0864197530864201</c:v>
                </c:pt>
                <c:pt idx="20">
                  <c:v>6.8765432098765435</c:v>
                </c:pt>
                <c:pt idx="21">
                  <c:v>6.6543209876543212</c:v>
                </c:pt>
              </c:numCache>
            </c:numRef>
          </c:val>
        </c:ser>
        <c:ser>
          <c:idx val="1"/>
          <c:order val="1"/>
          <c:tx>
            <c:strRef>
              <c:f>CUCBA!$D$113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CUCBA!$D$114:$D$135</c:f>
              <c:numCache>
                <c:formatCode>General</c:formatCode>
                <c:ptCount val="22"/>
                <c:pt idx="0">
                  <c:v>8</c:v>
                </c:pt>
                <c:pt idx="1">
                  <c:v>7.75</c:v>
                </c:pt>
                <c:pt idx="2">
                  <c:v>8.0740740740740709</c:v>
                </c:pt>
                <c:pt idx="3">
                  <c:v>8.0987654320987659</c:v>
                </c:pt>
                <c:pt idx="4">
                  <c:v>8.1358024691357986</c:v>
                </c:pt>
                <c:pt idx="5">
                  <c:v>8.0886075949367093</c:v>
                </c:pt>
                <c:pt idx="6">
                  <c:v>7.9746835443037973</c:v>
                </c:pt>
                <c:pt idx="7">
                  <c:v>8.0253164556962027</c:v>
                </c:pt>
                <c:pt idx="8">
                  <c:v>7.9620253164556845</c:v>
                </c:pt>
                <c:pt idx="9">
                  <c:v>8.0740740740740709</c:v>
                </c:pt>
                <c:pt idx="10">
                  <c:v>8.0617283950617189</c:v>
                </c:pt>
                <c:pt idx="11">
                  <c:v>8.0125000000000028</c:v>
                </c:pt>
                <c:pt idx="12">
                  <c:v>8.1728395061728527</c:v>
                </c:pt>
                <c:pt idx="13">
                  <c:v>8.1</c:v>
                </c:pt>
                <c:pt idx="14">
                  <c:v>8.0625000000000266</c:v>
                </c:pt>
                <c:pt idx="15">
                  <c:v>7.8641975308641845</c:v>
                </c:pt>
                <c:pt idx="16">
                  <c:v>8</c:v>
                </c:pt>
                <c:pt idx="17">
                  <c:v>8.0740740740740709</c:v>
                </c:pt>
                <c:pt idx="18">
                  <c:v>8.0617283950617189</c:v>
                </c:pt>
                <c:pt idx="19">
                  <c:v>8.0864197530864228</c:v>
                </c:pt>
                <c:pt idx="20">
                  <c:v>7.9382716049383175</c:v>
                </c:pt>
                <c:pt idx="21">
                  <c:v>7.666666666666667</c:v>
                </c:pt>
              </c:numCache>
            </c:numRef>
          </c:val>
        </c:ser>
        <c:ser>
          <c:idx val="2"/>
          <c:order val="2"/>
          <c:tx>
            <c:strRef>
              <c:f>CUCBA!$E$113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CUCBA!$E$114:$E$135</c:f>
              <c:numCache>
                <c:formatCode>General</c:formatCode>
                <c:ptCount val="22"/>
                <c:pt idx="0">
                  <c:v>6.1234567901234565</c:v>
                </c:pt>
                <c:pt idx="1">
                  <c:v>6</c:v>
                </c:pt>
                <c:pt idx="2">
                  <c:v>6.5308641975308834</c:v>
                </c:pt>
                <c:pt idx="3">
                  <c:v>6.4444444444444464</c:v>
                </c:pt>
                <c:pt idx="4">
                  <c:v>6.2962962962962967</c:v>
                </c:pt>
                <c:pt idx="5">
                  <c:v>6.075949367088608</c:v>
                </c:pt>
                <c:pt idx="6">
                  <c:v>6</c:v>
                </c:pt>
                <c:pt idx="7">
                  <c:v>6.3544303797467654</c:v>
                </c:pt>
                <c:pt idx="8">
                  <c:v>6.2911392405063289</c:v>
                </c:pt>
                <c:pt idx="9">
                  <c:v>5.8395061728395063</c:v>
                </c:pt>
                <c:pt idx="10">
                  <c:v>6.3703703703703702</c:v>
                </c:pt>
                <c:pt idx="11">
                  <c:v>6.1874999999999956</c:v>
                </c:pt>
                <c:pt idx="12">
                  <c:v>5.7654320987654275</c:v>
                </c:pt>
                <c:pt idx="13">
                  <c:v>5.6749999999999945</c:v>
                </c:pt>
                <c:pt idx="14">
                  <c:v>6.2874999999999996</c:v>
                </c:pt>
                <c:pt idx="15">
                  <c:v>6.2222222222222223</c:v>
                </c:pt>
                <c:pt idx="16">
                  <c:v>5.432098765432162</c:v>
                </c:pt>
                <c:pt idx="17">
                  <c:v>6.1481481481481479</c:v>
                </c:pt>
                <c:pt idx="18">
                  <c:v>6.0246913580246915</c:v>
                </c:pt>
                <c:pt idx="19">
                  <c:v>6.3827160493826955</c:v>
                </c:pt>
                <c:pt idx="20">
                  <c:v>6.2345679012345734</c:v>
                </c:pt>
                <c:pt idx="21">
                  <c:v>6.2098765432098784</c:v>
                </c:pt>
              </c:numCache>
            </c:numRef>
          </c:val>
        </c:ser>
        <c:axId val="71198976"/>
        <c:axId val="71208960"/>
      </c:radarChart>
      <c:catAx>
        <c:axId val="71198976"/>
        <c:scaling>
          <c:orientation val="minMax"/>
        </c:scaling>
        <c:delete val="1"/>
        <c:axPos val="b"/>
        <c:majorGridlines/>
        <c:tickLblPos val="none"/>
        <c:crossAx val="71208960"/>
        <c:crosses val="autoZero"/>
        <c:auto val="1"/>
        <c:lblAlgn val="ctr"/>
        <c:lblOffset val="100"/>
      </c:catAx>
      <c:valAx>
        <c:axId val="71208960"/>
        <c:scaling>
          <c:orientation val="minMax"/>
          <c:max val="9"/>
          <c:min val="3"/>
        </c:scaling>
        <c:delete val="1"/>
        <c:axPos val="l"/>
        <c:majorGridlines/>
        <c:numFmt formatCode="General" sourceLinked="1"/>
        <c:majorTickMark val="cross"/>
        <c:tickLblPos val="none"/>
        <c:crossAx val="71198976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6.7544954938885113E-2"/>
          <c:y val="0.28678876501293865"/>
          <c:w val="0.9139622110343002"/>
          <c:h val="0.42642209895227512"/>
        </c:manualLayout>
      </c:layout>
      <c:txPr>
        <a:bodyPr/>
        <a:lstStyle/>
        <a:p>
          <a:pPr>
            <a:defRPr lang="es-MX"/>
          </a:pPr>
          <a:endParaRPr lang="es-MX"/>
        </a:p>
      </c:txPr>
    </c:legend>
    <c:plotVisOnly val="1"/>
  </c:chart>
  <c:txPr>
    <a:bodyPr/>
    <a:lstStyle/>
    <a:p>
      <a:pPr>
        <a:defRPr sz="1400"/>
      </a:pPr>
      <a:endParaRPr lang="es-MX"/>
    </a:p>
  </c:tx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CUCOSTA!$C$160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CUCOSTA!$B$161:$B$182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CUCOSTA!$C$161:$C$182</c:f>
              <c:numCache>
                <c:formatCode>General</c:formatCode>
                <c:ptCount val="22"/>
                <c:pt idx="0">
                  <c:v>6.3622047244094455</c:v>
                </c:pt>
                <c:pt idx="1">
                  <c:v>6.246031746031746</c:v>
                </c:pt>
                <c:pt idx="2">
                  <c:v>6.8888888888888875</c:v>
                </c:pt>
                <c:pt idx="3">
                  <c:v>6.8319999999999999</c:v>
                </c:pt>
                <c:pt idx="4">
                  <c:v>6.6850393700787345</c:v>
                </c:pt>
                <c:pt idx="5">
                  <c:v>6.4523809523809446</c:v>
                </c:pt>
                <c:pt idx="6">
                  <c:v>6.693548387096774</c:v>
                </c:pt>
                <c:pt idx="7">
                  <c:v>6.6984126984126986</c:v>
                </c:pt>
                <c:pt idx="8">
                  <c:v>6.7804878048780486</c:v>
                </c:pt>
                <c:pt idx="9">
                  <c:v>6.5806451612903434</c:v>
                </c:pt>
                <c:pt idx="10">
                  <c:v>6.8159999999999945</c:v>
                </c:pt>
                <c:pt idx="11">
                  <c:v>6.7560975609756095</c:v>
                </c:pt>
                <c:pt idx="12">
                  <c:v>6.8253968253968251</c:v>
                </c:pt>
                <c:pt idx="13">
                  <c:v>6.666666666666667</c:v>
                </c:pt>
                <c:pt idx="14">
                  <c:v>6.7580645161290285</c:v>
                </c:pt>
                <c:pt idx="15">
                  <c:v>6.8548387096773808</c:v>
                </c:pt>
                <c:pt idx="16">
                  <c:v>6.5655737704918025</c:v>
                </c:pt>
                <c:pt idx="17">
                  <c:v>6.6190476190476186</c:v>
                </c:pt>
                <c:pt idx="18">
                  <c:v>6.4160000000000004</c:v>
                </c:pt>
                <c:pt idx="19">
                  <c:v>6.78740157480315</c:v>
                </c:pt>
                <c:pt idx="20">
                  <c:v>6.4444444444444464</c:v>
                </c:pt>
                <c:pt idx="21">
                  <c:v>6.6479999999999855</c:v>
                </c:pt>
              </c:numCache>
            </c:numRef>
          </c:val>
        </c:ser>
        <c:ser>
          <c:idx val="1"/>
          <c:order val="1"/>
          <c:tx>
            <c:strRef>
              <c:f>CUCOSTA!$D$160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CUCOSTA!$B$161:$B$182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CUCOSTA!$D$161:$D$182</c:f>
              <c:numCache>
                <c:formatCode>General</c:formatCode>
                <c:ptCount val="22"/>
                <c:pt idx="0">
                  <c:v>8.1889763779527485</c:v>
                </c:pt>
                <c:pt idx="1">
                  <c:v>7.6587301587301555</c:v>
                </c:pt>
                <c:pt idx="2">
                  <c:v>8.0317460317460547</c:v>
                </c:pt>
                <c:pt idx="3">
                  <c:v>7.992</c:v>
                </c:pt>
                <c:pt idx="4">
                  <c:v>7.8582677165354315</c:v>
                </c:pt>
                <c:pt idx="5">
                  <c:v>7.6111111111111107</c:v>
                </c:pt>
                <c:pt idx="6">
                  <c:v>7.7903225806451823</c:v>
                </c:pt>
                <c:pt idx="7">
                  <c:v>7.8412698412698534</c:v>
                </c:pt>
                <c:pt idx="8">
                  <c:v>7.6260162601625607</c:v>
                </c:pt>
                <c:pt idx="9">
                  <c:v>8.1048387096774199</c:v>
                </c:pt>
                <c:pt idx="10">
                  <c:v>8.016</c:v>
                </c:pt>
                <c:pt idx="11">
                  <c:v>7.9837398373983737</c:v>
                </c:pt>
                <c:pt idx="12">
                  <c:v>7.9920634920635489</c:v>
                </c:pt>
                <c:pt idx="13">
                  <c:v>8.0079365079365097</c:v>
                </c:pt>
                <c:pt idx="14">
                  <c:v>7.7983870967741939</c:v>
                </c:pt>
                <c:pt idx="15">
                  <c:v>7.8629032258064155</c:v>
                </c:pt>
                <c:pt idx="16">
                  <c:v>7.6721311475409655</c:v>
                </c:pt>
                <c:pt idx="17">
                  <c:v>8.1746031746031687</c:v>
                </c:pt>
                <c:pt idx="18">
                  <c:v>7.84</c:v>
                </c:pt>
                <c:pt idx="19">
                  <c:v>8.0708661417322833</c:v>
                </c:pt>
                <c:pt idx="20">
                  <c:v>7.912698412698413</c:v>
                </c:pt>
                <c:pt idx="21">
                  <c:v>7.8079999999999945</c:v>
                </c:pt>
              </c:numCache>
            </c:numRef>
          </c:val>
        </c:ser>
        <c:ser>
          <c:idx val="2"/>
          <c:order val="2"/>
          <c:tx>
            <c:strRef>
              <c:f>CUCOSTA!$E$160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CUCOSTA!$B$161:$B$182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CUCOSTA!$E$161:$E$182</c:f>
              <c:numCache>
                <c:formatCode>General</c:formatCode>
                <c:ptCount val="22"/>
                <c:pt idx="0">
                  <c:v>6.1259842519684087</c:v>
                </c:pt>
                <c:pt idx="1">
                  <c:v>5.7222222222222223</c:v>
                </c:pt>
                <c:pt idx="2">
                  <c:v>6.4682539682539684</c:v>
                </c:pt>
                <c:pt idx="3">
                  <c:v>6.3119999999999985</c:v>
                </c:pt>
                <c:pt idx="4">
                  <c:v>6.1653543307086345</c:v>
                </c:pt>
                <c:pt idx="5">
                  <c:v>5.912698412698413</c:v>
                </c:pt>
                <c:pt idx="6">
                  <c:v>6.3064516129032304</c:v>
                </c:pt>
                <c:pt idx="7">
                  <c:v>6.2619047619047619</c:v>
                </c:pt>
                <c:pt idx="8">
                  <c:v>6.2764227642276857</c:v>
                </c:pt>
                <c:pt idx="9">
                  <c:v>5.9838709677419351</c:v>
                </c:pt>
                <c:pt idx="10">
                  <c:v>6.4080000000000004</c:v>
                </c:pt>
                <c:pt idx="11">
                  <c:v>6.3983739837398534</c:v>
                </c:pt>
                <c:pt idx="12">
                  <c:v>6.2698412698412698</c:v>
                </c:pt>
                <c:pt idx="13">
                  <c:v>6.2380952380952355</c:v>
                </c:pt>
                <c:pt idx="14">
                  <c:v>6.75</c:v>
                </c:pt>
                <c:pt idx="15">
                  <c:v>6.4435483870967794</c:v>
                </c:pt>
                <c:pt idx="16">
                  <c:v>6.3196721311475414</c:v>
                </c:pt>
                <c:pt idx="17">
                  <c:v>6.2222222222222223</c:v>
                </c:pt>
                <c:pt idx="18">
                  <c:v>5.6319999999999997</c:v>
                </c:pt>
                <c:pt idx="19">
                  <c:v>6.2362204724409533</c:v>
                </c:pt>
                <c:pt idx="20">
                  <c:v>5.7142857142857055</c:v>
                </c:pt>
                <c:pt idx="21">
                  <c:v>6.1679999999999664</c:v>
                </c:pt>
              </c:numCache>
            </c:numRef>
          </c:val>
        </c:ser>
        <c:axId val="81765120"/>
        <c:axId val="81766656"/>
      </c:radarChart>
      <c:catAx>
        <c:axId val="81765120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81766656"/>
        <c:crosses val="autoZero"/>
        <c:auto val="1"/>
        <c:lblAlgn val="ctr"/>
        <c:lblOffset val="100"/>
      </c:catAx>
      <c:valAx>
        <c:axId val="81766656"/>
        <c:scaling>
          <c:orientation val="minMax"/>
          <c:max val="9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81765120"/>
        <c:crosses val="autoZero"/>
        <c:crossBetween val="between"/>
        <c:majorUnit val="1"/>
        <c:minorUnit val="0.2"/>
      </c:valAx>
    </c:plotArea>
    <c:plotVisOnly val="1"/>
  </c:chart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CUCSUR!$C$115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CUCSUR!$B$116:$B$137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CUCSUR!$C$116:$C$137</c:f>
              <c:numCache>
                <c:formatCode>General</c:formatCode>
                <c:ptCount val="22"/>
                <c:pt idx="0">
                  <c:v>6.0886075949367084</c:v>
                </c:pt>
                <c:pt idx="1">
                  <c:v>6.0897435897436436</c:v>
                </c:pt>
                <c:pt idx="2">
                  <c:v>6.5750000000000002</c:v>
                </c:pt>
                <c:pt idx="3">
                  <c:v>6.25</c:v>
                </c:pt>
                <c:pt idx="4">
                  <c:v>6.2</c:v>
                </c:pt>
                <c:pt idx="5">
                  <c:v>6.1</c:v>
                </c:pt>
                <c:pt idx="6">
                  <c:v>6.2750000000000004</c:v>
                </c:pt>
                <c:pt idx="7">
                  <c:v>6.1874999999999956</c:v>
                </c:pt>
                <c:pt idx="8">
                  <c:v>6.5897435897436436</c:v>
                </c:pt>
                <c:pt idx="9">
                  <c:v>6.5526315789473655</c:v>
                </c:pt>
                <c:pt idx="10">
                  <c:v>6.6363636363636758</c:v>
                </c:pt>
                <c:pt idx="11">
                  <c:v>6.4050632911392524</c:v>
                </c:pt>
                <c:pt idx="12">
                  <c:v>6.5</c:v>
                </c:pt>
                <c:pt idx="13">
                  <c:v>6.8</c:v>
                </c:pt>
                <c:pt idx="14">
                  <c:v>6.7160493827160836</c:v>
                </c:pt>
                <c:pt idx="15">
                  <c:v>6.4938271604938524</c:v>
                </c:pt>
                <c:pt idx="16">
                  <c:v>6.2962962962962967</c:v>
                </c:pt>
                <c:pt idx="17">
                  <c:v>6.556962025316456</c:v>
                </c:pt>
                <c:pt idx="18">
                  <c:v>6.1898734177215191</c:v>
                </c:pt>
                <c:pt idx="19">
                  <c:v>6.6</c:v>
                </c:pt>
                <c:pt idx="20">
                  <c:v>6.4556962025316524</c:v>
                </c:pt>
                <c:pt idx="21">
                  <c:v>6.6</c:v>
                </c:pt>
              </c:numCache>
            </c:numRef>
          </c:val>
        </c:ser>
        <c:ser>
          <c:idx val="1"/>
          <c:order val="1"/>
          <c:tx>
            <c:strRef>
              <c:f>CUCSUR!$D$115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CUCSUR!$B$116:$B$137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CUCSUR!$D$116:$D$137</c:f>
              <c:numCache>
                <c:formatCode>General</c:formatCode>
                <c:ptCount val="22"/>
                <c:pt idx="0">
                  <c:v>7.6455696202531724</c:v>
                </c:pt>
                <c:pt idx="1">
                  <c:v>7.1538461538461542</c:v>
                </c:pt>
                <c:pt idx="2">
                  <c:v>7.6124999999999945</c:v>
                </c:pt>
                <c:pt idx="3">
                  <c:v>7.6</c:v>
                </c:pt>
                <c:pt idx="4">
                  <c:v>7.75</c:v>
                </c:pt>
                <c:pt idx="5">
                  <c:v>7.4749999999999996</c:v>
                </c:pt>
                <c:pt idx="6">
                  <c:v>7.5374999999999996</c:v>
                </c:pt>
                <c:pt idx="7">
                  <c:v>7.6374999999999975</c:v>
                </c:pt>
                <c:pt idx="8">
                  <c:v>7.7051282051282053</c:v>
                </c:pt>
                <c:pt idx="9">
                  <c:v>7.8289473684210265</c:v>
                </c:pt>
                <c:pt idx="10">
                  <c:v>7.6753246753246804</c:v>
                </c:pt>
                <c:pt idx="11">
                  <c:v>7.7215189873417716</c:v>
                </c:pt>
                <c:pt idx="12">
                  <c:v>7.9249999999999945</c:v>
                </c:pt>
                <c:pt idx="13">
                  <c:v>7.7</c:v>
                </c:pt>
                <c:pt idx="14">
                  <c:v>7.8271604938271624</c:v>
                </c:pt>
                <c:pt idx="15">
                  <c:v>7.7160493827160836</c:v>
                </c:pt>
                <c:pt idx="16">
                  <c:v>7.5802469135802504</c:v>
                </c:pt>
                <c:pt idx="17">
                  <c:v>7.6202531645569618</c:v>
                </c:pt>
                <c:pt idx="18">
                  <c:v>7.6202531645569618</c:v>
                </c:pt>
                <c:pt idx="19">
                  <c:v>7.6</c:v>
                </c:pt>
                <c:pt idx="20">
                  <c:v>7.7341772151898738</c:v>
                </c:pt>
                <c:pt idx="21">
                  <c:v>7.7</c:v>
                </c:pt>
              </c:numCache>
            </c:numRef>
          </c:val>
        </c:ser>
        <c:ser>
          <c:idx val="2"/>
          <c:order val="2"/>
          <c:tx>
            <c:strRef>
              <c:f>CUCSUR!$E$115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CUCSUR!$B$116:$B$137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CUCSUR!$E$116:$E$137</c:f>
              <c:numCache>
                <c:formatCode>General</c:formatCode>
                <c:ptCount val="22"/>
                <c:pt idx="0">
                  <c:v>6.3670886075949245</c:v>
                </c:pt>
                <c:pt idx="1">
                  <c:v>6.0769230769230784</c:v>
                </c:pt>
                <c:pt idx="2">
                  <c:v>6.5249999999999755</c:v>
                </c:pt>
                <c:pt idx="3">
                  <c:v>6.4124999999999996</c:v>
                </c:pt>
                <c:pt idx="4">
                  <c:v>6.2374999999999998</c:v>
                </c:pt>
                <c:pt idx="5">
                  <c:v>6.2</c:v>
                </c:pt>
                <c:pt idx="6">
                  <c:v>6.1749999999999945</c:v>
                </c:pt>
                <c:pt idx="7">
                  <c:v>6.4249999999999945</c:v>
                </c:pt>
                <c:pt idx="8">
                  <c:v>6.5897435897436436</c:v>
                </c:pt>
                <c:pt idx="9">
                  <c:v>5.8815789473683955</c:v>
                </c:pt>
                <c:pt idx="10">
                  <c:v>6.5974025974025965</c:v>
                </c:pt>
                <c:pt idx="11">
                  <c:v>6.5822784810127128</c:v>
                </c:pt>
                <c:pt idx="12">
                  <c:v>6.2</c:v>
                </c:pt>
                <c:pt idx="13">
                  <c:v>6.7</c:v>
                </c:pt>
                <c:pt idx="14">
                  <c:v>7.0370370370370345</c:v>
                </c:pt>
                <c:pt idx="15">
                  <c:v>6.7530864197530862</c:v>
                </c:pt>
                <c:pt idx="16">
                  <c:v>6.3580246913580254</c:v>
                </c:pt>
                <c:pt idx="17">
                  <c:v>6.7088607594936924</c:v>
                </c:pt>
                <c:pt idx="18">
                  <c:v>6.1898734177215191</c:v>
                </c:pt>
                <c:pt idx="19">
                  <c:v>6.5874999999999995</c:v>
                </c:pt>
                <c:pt idx="20">
                  <c:v>6.6582278481012658</c:v>
                </c:pt>
                <c:pt idx="21">
                  <c:v>7.2124999999999995</c:v>
                </c:pt>
              </c:numCache>
            </c:numRef>
          </c:val>
        </c:ser>
        <c:axId val="117463680"/>
        <c:axId val="117473664"/>
      </c:radarChart>
      <c:catAx>
        <c:axId val="117463680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473664"/>
        <c:crosses val="autoZero"/>
        <c:auto val="1"/>
        <c:lblAlgn val="ctr"/>
        <c:lblOffset val="100"/>
      </c:catAx>
      <c:valAx>
        <c:axId val="117473664"/>
        <c:scaling>
          <c:orientation val="minMax"/>
          <c:max val="9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463680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RedUdeG!$C$3434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RedUdeG!$B$3435:$B$3456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RedUdeG!$C$3435:$C$3456</c:f>
              <c:numCache>
                <c:formatCode>General</c:formatCode>
                <c:ptCount val="22"/>
                <c:pt idx="0">
                  <c:v>6.6853866509849755</c:v>
                </c:pt>
                <c:pt idx="1">
                  <c:v>6.4365737996444121</c:v>
                </c:pt>
                <c:pt idx="2">
                  <c:v>7.1586268126664665</c:v>
                </c:pt>
                <c:pt idx="3">
                  <c:v>7.1182572614107755</c:v>
                </c:pt>
                <c:pt idx="4">
                  <c:v>7.0876932223543534</c:v>
                </c:pt>
                <c:pt idx="5">
                  <c:v>6.8069601427721924</c:v>
                </c:pt>
                <c:pt idx="6">
                  <c:v>6.9435483870967794</c:v>
                </c:pt>
                <c:pt idx="7">
                  <c:v>7.0176119402984645</c:v>
                </c:pt>
                <c:pt idx="8">
                  <c:v>7.0872217139371934</c:v>
                </c:pt>
                <c:pt idx="9">
                  <c:v>6.9215212798068215</c:v>
                </c:pt>
                <c:pt idx="10">
                  <c:v>7.0706129807692424</c:v>
                </c:pt>
                <c:pt idx="11">
                  <c:v>7.1498507462686565</c:v>
                </c:pt>
                <c:pt idx="12">
                  <c:v>6.9844497607655498</c:v>
                </c:pt>
                <c:pt idx="13">
                  <c:v>7.0985748218527265</c:v>
                </c:pt>
                <c:pt idx="14">
                  <c:v>7.218954248365927</c:v>
                </c:pt>
                <c:pt idx="15">
                  <c:v>7.2068039391226524</c:v>
                </c:pt>
                <c:pt idx="16">
                  <c:v>7.0102719033232734</c:v>
                </c:pt>
                <c:pt idx="17">
                  <c:v>7.2339544513457446</c:v>
                </c:pt>
                <c:pt idx="18">
                  <c:v>7.1597387173396694</c:v>
                </c:pt>
                <c:pt idx="19">
                  <c:v>7.3198932700859745</c:v>
                </c:pt>
                <c:pt idx="20">
                  <c:v>7.1357546888955046</c:v>
                </c:pt>
                <c:pt idx="21">
                  <c:v>7.0572885422915395</c:v>
                </c:pt>
              </c:numCache>
            </c:numRef>
          </c:val>
        </c:ser>
        <c:ser>
          <c:idx val="1"/>
          <c:order val="1"/>
          <c:tx>
            <c:strRef>
              <c:f>RedUdeG!$D$3434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RedUdeG!$B$3435:$B$3456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RedUdeG!$D$3435:$D$3456</c:f>
              <c:numCache>
                <c:formatCode>General</c:formatCode>
                <c:ptCount val="22"/>
                <c:pt idx="0">
                  <c:v>8.1908262275801231</c:v>
                </c:pt>
                <c:pt idx="1">
                  <c:v>7.7388855957320724</c:v>
                </c:pt>
                <c:pt idx="2">
                  <c:v>8.2799644865344639</c:v>
                </c:pt>
                <c:pt idx="3">
                  <c:v>8.208358032009448</c:v>
                </c:pt>
                <c:pt idx="4">
                  <c:v>8.2009512485136682</c:v>
                </c:pt>
                <c:pt idx="5">
                  <c:v>8.0532421177871196</c:v>
                </c:pt>
                <c:pt idx="6">
                  <c:v>8.0818399044205496</c:v>
                </c:pt>
                <c:pt idx="7">
                  <c:v>8.1429850746268677</c:v>
                </c:pt>
                <c:pt idx="8">
                  <c:v>8.1271729185727359</c:v>
                </c:pt>
                <c:pt idx="9">
                  <c:v>8.2674313311198304</c:v>
                </c:pt>
                <c:pt idx="10">
                  <c:v>8.2361778846153619</c:v>
                </c:pt>
                <c:pt idx="11">
                  <c:v>8.2755223880597022</c:v>
                </c:pt>
                <c:pt idx="12">
                  <c:v>8.1692583732057447</c:v>
                </c:pt>
                <c:pt idx="13">
                  <c:v>8.3031472684085568</c:v>
                </c:pt>
                <c:pt idx="14">
                  <c:v>8.3068924539512778</c:v>
                </c:pt>
                <c:pt idx="15">
                  <c:v>8.2357505222321699</c:v>
                </c:pt>
                <c:pt idx="16">
                  <c:v>8.1634441087614142</c:v>
                </c:pt>
                <c:pt idx="17">
                  <c:v>8.3717834960071027</c:v>
                </c:pt>
                <c:pt idx="18">
                  <c:v>8.2396080760095014</c:v>
                </c:pt>
                <c:pt idx="19">
                  <c:v>8.4014230655203086</c:v>
                </c:pt>
                <c:pt idx="20">
                  <c:v>8.3039595117594747</c:v>
                </c:pt>
                <c:pt idx="21">
                  <c:v>8.161967606478699</c:v>
                </c:pt>
              </c:numCache>
            </c:numRef>
          </c:val>
        </c:ser>
        <c:ser>
          <c:idx val="2"/>
          <c:order val="2"/>
          <c:tx>
            <c:strRef>
              <c:f>RedUdeG!$E$3434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RedUdeG!$B$3435:$B$3456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RedUdeG!$E$3435:$E$3456</c:f>
              <c:numCache>
                <c:formatCode>General</c:formatCode>
                <c:ptCount val="22"/>
                <c:pt idx="0">
                  <c:v>6.564833872390416</c:v>
                </c:pt>
                <c:pt idx="1">
                  <c:v>6.0346769413159445</c:v>
                </c:pt>
                <c:pt idx="2">
                  <c:v>6.6528558745190303</c:v>
                </c:pt>
                <c:pt idx="3">
                  <c:v>6.7694131594546532</c:v>
                </c:pt>
                <c:pt idx="4">
                  <c:v>6.6789536266349545</c:v>
                </c:pt>
                <c:pt idx="5">
                  <c:v>6.2123735871505064</c:v>
                </c:pt>
                <c:pt idx="6">
                  <c:v>6.5149342891277771</c:v>
                </c:pt>
                <c:pt idx="7">
                  <c:v>6.6223880597014366</c:v>
                </c:pt>
                <c:pt idx="8">
                  <c:v>6.7358950899664505</c:v>
                </c:pt>
                <c:pt idx="9">
                  <c:v>6.2191367340778774</c:v>
                </c:pt>
                <c:pt idx="10">
                  <c:v>6.4711538461538494</c:v>
                </c:pt>
                <c:pt idx="11">
                  <c:v>6.7038805970149253</c:v>
                </c:pt>
                <c:pt idx="12">
                  <c:v>6.4733851674641194</c:v>
                </c:pt>
                <c:pt idx="13">
                  <c:v>6.4536817102137833</c:v>
                </c:pt>
                <c:pt idx="14">
                  <c:v>6.9634581105169344</c:v>
                </c:pt>
                <c:pt idx="15">
                  <c:v>6.8979409131602445</c:v>
                </c:pt>
                <c:pt idx="16">
                  <c:v>6.639274924471299</c:v>
                </c:pt>
                <c:pt idx="17">
                  <c:v>6.8601005619638755</c:v>
                </c:pt>
                <c:pt idx="18">
                  <c:v>6.5979809976246955</c:v>
                </c:pt>
                <c:pt idx="19">
                  <c:v>6.9344796916691829</c:v>
                </c:pt>
                <c:pt idx="20">
                  <c:v>6.5129502828222687</c:v>
                </c:pt>
                <c:pt idx="21">
                  <c:v>6.5992801439712094</c:v>
                </c:pt>
              </c:numCache>
            </c:numRef>
          </c:val>
        </c:ser>
        <c:axId val="116210304"/>
        <c:axId val="116212096"/>
      </c:radarChart>
      <c:catAx>
        <c:axId val="116210304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212096"/>
        <c:crosses val="autoZero"/>
        <c:auto val="1"/>
        <c:lblAlgn val="ctr"/>
        <c:lblOffset val="100"/>
      </c:catAx>
      <c:valAx>
        <c:axId val="116212096"/>
        <c:scaling>
          <c:orientation val="minMax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210304"/>
        <c:crosses val="autoZero"/>
        <c:crossBetween val="between"/>
      </c:valAx>
    </c:plotArea>
    <c:plotVisOnly val="1"/>
  </c:chart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CULAGOS!$C$99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CULAGOS!$B$100:$B$121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CULAGOS!$C$100:$C$121</c:f>
              <c:numCache>
                <c:formatCode>General</c:formatCode>
                <c:ptCount val="22"/>
                <c:pt idx="0">
                  <c:v>6.6268656716417755</c:v>
                </c:pt>
                <c:pt idx="1">
                  <c:v>6.4328358208954821</c:v>
                </c:pt>
                <c:pt idx="2">
                  <c:v>6.9393939393939794</c:v>
                </c:pt>
                <c:pt idx="3">
                  <c:v>6.8636363636363615</c:v>
                </c:pt>
                <c:pt idx="4">
                  <c:v>6.875</c:v>
                </c:pt>
                <c:pt idx="5">
                  <c:v>6.5606060606060606</c:v>
                </c:pt>
                <c:pt idx="6">
                  <c:v>6.8059701492537306</c:v>
                </c:pt>
                <c:pt idx="7">
                  <c:v>6.8636363636363615</c:v>
                </c:pt>
                <c:pt idx="8">
                  <c:v>6.6363636363636758</c:v>
                </c:pt>
                <c:pt idx="9">
                  <c:v>6.7575757575757072</c:v>
                </c:pt>
                <c:pt idx="10">
                  <c:v>7.0454545454545459</c:v>
                </c:pt>
                <c:pt idx="11">
                  <c:v>6.5970149253731343</c:v>
                </c:pt>
                <c:pt idx="12">
                  <c:v>6.8656716417910451</c:v>
                </c:pt>
                <c:pt idx="13">
                  <c:v>6.8153846153846152</c:v>
                </c:pt>
                <c:pt idx="14">
                  <c:v>6.9696969696969697</c:v>
                </c:pt>
                <c:pt idx="15">
                  <c:v>6.7761194029850804</c:v>
                </c:pt>
                <c:pt idx="16">
                  <c:v>6.5970149253731343</c:v>
                </c:pt>
                <c:pt idx="17">
                  <c:v>6.5522388059701493</c:v>
                </c:pt>
                <c:pt idx="18">
                  <c:v>6.6212121212121424</c:v>
                </c:pt>
                <c:pt idx="19">
                  <c:v>6.8923076923076927</c:v>
                </c:pt>
                <c:pt idx="20">
                  <c:v>6.3636363636363615</c:v>
                </c:pt>
                <c:pt idx="21">
                  <c:v>6.71875</c:v>
                </c:pt>
              </c:numCache>
            </c:numRef>
          </c:val>
        </c:ser>
        <c:ser>
          <c:idx val="1"/>
          <c:order val="1"/>
          <c:tx>
            <c:strRef>
              <c:f>CULAGOS!$D$99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CULAGOS!$B$100:$B$121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CULAGOS!$D$100:$D$121</c:f>
              <c:numCache>
                <c:formatCode>General</c:formatCode>
                <c:ptCount val="22"/>
                <c:pt idx="0">
                  <c:v>7.8208955223880245</c:v>
                </c:pt>
                <c:pt idx="1">
                  <c:v>7.4776119402985071</c:v>
                </c:pt>
                <c:pt idx="2">
                  <c:v>8.0303030303030312</c:v>
                </c:pt>
                <c:pt idx="3">
                  <c:v>8</c:v>
                </c:pt>
                <c:pt idx="4">
                  <c:v>7.765625</c:v>
                </c:pt>
                <c:pt idx="5">
                  <c:v>7.7272727272727284</c:v>
                </c:pt>
                <c:pt idx="6">
                  <c:v>7.8507462686566845</c:v>
                </c:pt>
                <c:pt idx="7">
                  <c:v>7.7272727272727284</c:v>
                </c:pt>
                <c:pt idx="8">
                  <c:v>7.6212121212121424</c:v>
                </c:pt>
                <c:pt idx="9">
                  <c:v>8</c:v>
                </c:pt>
                <c:pt idx="10">
                  <c:v>8.0454545454545467</c:v>
                </c:pt>
                <c:pt idx="11">
                  <c:v>7.8507462686566845</c:v>
                </c:pt>
                <c:pt idx="12">
                  <c:v>7.8059701492537306</c:v>
                </c:pt>
                <c:pt idx="13">
                  <c:v>7.9230769230769225</c:v>
                </c:pt>
                <c:pt idx="14">
                  <c:v>7.8787878787878745</c:v>
                </c:pt>
                <c:pt idx="15">
                  <c:v>7.6716417910448476</c:v>
                </c:pt>
                <c:pt idx="16">
                  <c:v>7.7313432835821718</c:v>
                </c:pt>
                <c:pt idx="17">
                  <c:v>7.8208955223880245</c:v>
                </c:pt>
                <c:pt idx="18">
                  <c:v>7.6212121212121424</c:v>
                </c:pt>
                <c:pt idx="19">
                  <c:v>7.7230769230769205</c:v>
                </c:pt>
                <c:pt idx="20">
                  <c:v>7.6363636363636758</c:v>
                </c:pt>
                <c:pt idx="21">
                  <c:v>7.796875</c:v>
                </c:pt>
              </c:numCache>
            </c:numRef>
          </c:val>
        </c:ser>
        <c:ser>
          <c:idx val="2"/>
          <c:order val="2"/>
          <c:tx>
            <c:strRef>
              <c:f>CULAGOS!$E$99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CULAGOS!$B$100:$B$121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CULAGOS!$E$100:$E$121</c:f>
              <c:numCache>
                <c:formatCode>General</c:formatCode>
                <c:ptCount val="22"/>
                <c:pt idx="0">
                  <c:v>6.6716417910448476</c:v>
                </c:pt>
                <c:pt idx="1">
                  <c:v>6.2835820895522394</c:v>
                </c:pt>
                <c:pt idx="2">
                  <c:v>6.4696969696969697</c:v>
                </c:pt>
                <c:pt idx="3">
                  <c:v>6.5454545454545459</c:v>
                </c:pt>
                <c:pt idx="4">
                  <c:v>6.5312500000000124</c:v>
                </c:pt>
                <c:pt idx="5">
                  <c:v>6.3636363636363615</c:v>
                </c:pt>
                <c:pt idx="6">
                  <c:v>6.3731343283581845</c:v>
                </c:pt>
                <c:pt idx="7">
                  <c:v>6.5606060606060606</c:v>
                </c:pt>
                <c:pt idx="8">
                  <c:v>6.4545454545454355</c:v>
                </c:pt>
                <c:pt idx="9">
                  <c:v>5.8939393939393936</c:v>
                </c:pt>
                <c:pt idx="10">
                  <c:v>6.7878787878787881</c:v>
                </c:pt>
                <c:pt idx="11">
                  <c:v>6.1641791044776095</c:v>
                </c:pt>
                <c:pt idx="12">
                  <c:v>6.4328358208954821</c:v>
                </c:pt>
                <c:pt idx="13">
                  <c:v>6.6</c:v>
                </c:pt>
                <c:pt idx="14">
                  <c:v>6.6515151515151345</c:v>
                </c:pt>
                <c:pt idx="15">
                  <c:v>6.3283582089551853</c:v>
                </c:pt>
                <c:pt idx="16">
                  <c:v>6.4626865671641776</c:v>
                </c:pt>
                <c:pt idx="17">
                  <c:v>6.2686567164179055</c:v>
                </c:pt>
                <c:pt idx="18">
                  <c:v>5.9696969696969697</c:v>
                </c:pt>
                <c:pt idx="19">
                  <c:v>6.4615384615384617</c:v>
                </c:pt>
                <c:pt idx="20">
                  <c:v>5.8787878787878745</c:v>
                </c:pt>
                <c:pt idx="21">
                  <c:v>6.34375</c:v>
                </c:pt>
              </c:numCache>
            </c:numRef>
          </c:val>
        </c:ser>
        <c:axId val="117596928"/>
        <c:axId val="117598464"/>
      </c:radarChart>
      <c:catAx>
        <c:axId val="117596928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598464"/>
        <c:crosses val="autoZero"/>
        <c:auto val="1"/>
        <c:lblAlgn val="ctr"/>
        <c:lblOffset val="100"/>
      </c:catAx>
      <c:valAx>
        <c:axId val="117598464"/>
        <c:scaling>
          <c:orientation val="minMax"/>
          <c:max val="9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596928"/>
        <c:crosses val="autoZero"/>
        <c:crossBetween val="between"/>
      </c:valAx>
    </c:plotArea>
    <c:plotVisOnly val="1"/>
  </c:chart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CUNORTE!$C$54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CUNORTE!$B$55:$B$76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CUNORTE!$C$55:$C$76</c:f>
              <c:numCache>
                <c:formatCode>General</c:formatCode>
                <c:ptCount val="22"/>
                <c:pt idx="0">
                  <c:v>6.1904761904761907</c:v>
                </c:pt>
                <c:pt idx="1">
                  <c:v>6.7619047619047619</c:v>
                </c:pt>
                <c:pt idx="2">
                  <c:v>7.0476190476190466</c:v>
                </c:pt>
                <c:pt idx="3">
                  <c:v>6.8095238095238093</c:v>
                </c:pt>
                <c:pt idx="4">
                  <c:v>7.0476190476190466</c:v>
                </c:pt>
                <c:pt idx="5">
                  <c:v>6.3809523809523814</c:v>
                </c:pt>
                <c:pt idx="6">
                  <c:v>6.5238095238095237</c:v>
                </c:pt>
                <c:pt idx="7">
                  <c:v>6.7619047619047619</c:v>
                </c:pt>
                <c:pt idx="8">
                  <c:v>6.5909090909090908</c:v>
                </c:pt>
                <c:pt idx="9">
                  <c:v>7</c:v>
                </c:pt>
                <c:pt idx="10">
                  <c:v>6.9047619047619104</c:v>
                </c:pt>
                <c:pt idx="11">
                  <c:v>7.0476190476190466</c:v>
                </c:pt>
                <c:pt idx="12">
                  <c:v>6.4285714285714288</c:v>
                </c:pt>
                <c:pt idx="13">
                  <c:v>7.0952380952380993</c:v>
                </c:pt>
                <c:pt idx="14">
                  <c:v>6.9523809523809446</c:v>
                </c:pt>
                <c:pt idx="15">
                  <c:v>6.9523809523809446</c:v>
                </c:pt>
                <c:pt idx="16">
                  <c:v>6.5714285714285712</c:v>
                </c:pt>
                <c:pt idx="17">
                  <c:v>6.9523809523809446</c:v>
                </c:pt>
                <c:pt idx="18">
                  <c:v>7</c:v>
                </c:pt>
                <c:pt idx="19">
                  <c:v>7.2857142857142874</c:v>
                </c:pt>
                <c:pt idx="20">
                  <c:v>6.9523809523809446</c:v>
                </c:pt>
                <c:pt idx="21">
                  <c:v>6.9047619047619104</c:v>
                </c:pt>
              </c:numCache>
            </c:numRef>
          </c:val>
        </c:ser>
        <c:ser>
          <c:idx val="1"/>
          <c:order val="1"/>
          <c:tx>
            <c:strRef>
              <c:f>CUNORTE!$D$54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CUNORTE!$B$55:$B$76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CUNORTE!$D$55:$D$76</c:f>
              <c:numCache>
                <c:formatCode>General</c:formatCode>
                <c:ptCount val="22"/>
                <c:pt idx="0">
                  <c:v>7.4761904761904763</c:v>
                </c:pt>
                <c:pt idx="1">
                  <c:v>7.666666666666667</c:v>
                </c:pt>
                <c:pt idx="2">
                  <c:v>7.7142857142857055</c:v>
                </c:pt>
                <c:pt idx="3">
                  <c:v>7.6190476190476186</c:v>
                </c:pt>
                <c:pt idx="4">
                  <c:v>7.8095238095238093</c:v>
                </c:pt>
                <c:pt idx="5">
                  <c:v>7.2857142857142874</c:v>
                </c:pt>
                <c:pt idx="6">
                  <c:v>7.3809523809523814</c:v>
                </c:pt>
                <c:pt idx="7">
                  <c:v>7.8095238095238093</c:v>
                </c:pt>
                <c:pt idx="8">
                  <c:v>7.3636363636363615</c:v>
                </c:pt>
                <c:pt idx="9">
                  <c:v>7.7619047619047619</c:v>
                </c:pt>
                <c:pt idx="10">
                  <c:v>7.9523809523809446</c:v>
                </c:pt>
                <c:pt idx="11">
                  <c:v>7.7619047619047619</c:v>
                </c:pt>
                <c:pt idx="12">
                  <c:v>7.4761904761904763</c:v>
                </c:pt>
                <c:pt idx="13">
                  <c:v>7.8571428571428346</c:v>
                </c:pt>
                <c:pt idx="14">
                  <c:v>7.666666666666667</c:v>
                </c:pt>
                <c:pt idx="15">
                  <c:v>8</c:v>
                </c:pt>
                <c:pt idx="16">
                  <c:v>7.6190476190476186</c:v>
                </c:pt>
                <c:pt idx="17">
                  <c:v>7.8571428571428346</c:v>
                </c:pt>
                <c:pt idx="18">
                  <c:v>7.8095238095238093</c:v>
                </c:pt>
                <c:pt idx="19">
                  <c:v>8.0952380952380967</c:v>
                </c:pt>
                <c:pt idx="20">
                  <c:v>7.9523809523809446</c:v>
                </c:pt>
                <c:pt idx="21">
                  <c:v>7.7142857142857055</c:v>
                </c:pt>
              </c:numCache>
            </c:numRef>
          </c:val>
        </c:ser>
        <c:ser>
          <c:idx val="2"/>
          <c:order val="2"/>
          <c:tx>
            <c:strRef>
              <c:f>CUNORTE!$E$54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CUNORTE!$B$55:$B$76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CUNORTE!$E$55:$E$76</c:f>
              <c:numCache>
                <c:formatCode>General</c:formatCode>
                <c:ptCount val="22"/>
                <c:pt idx="0">
                  <c:v>7.0952380952380993</c:v>
                </c:pt>
                <c:pt idx="1">
                  <c:v>7.1904761904761907</c:v>
                </c:pt>
                <c:pt idx="2">
                  <c:v>6.8095238095238093</c:v>
                </c:pt>
                <c:pt idx="3">
                  <c:v>7.0476190476190466</c:v>
                </c:pt>
                <c:pt idx="4">
                  <c:v>7.4285714285714288</c:v>
                </c:pt>
                <c:pt idx="5">
                  <c:v>6.666666666666667</c:v>
                </c:pt>
                <c:pt idx="6">
                  <c:v>6.7142857142857055</c:v>
                </c:pt>
                <c:pt idx="7">
                  <c:v>7.1428571428571415</c:v>
                </c:pt>
                <c:pt idx="8">
                  <c:v>7.2272727272727284</c:v>
                </c:pt>
                <c:pt idx="9">
                  <c:v>6.8095238095238093</c:v>
                </c:pt>
                <c:pt idx="10">
                  <c:v>7.666666666666667</c:v>
                </c:pt>
                <c:pt idx="11">
                  <c:v>7.6190476190476186</c:v>
                </c:pt>
                <c:pt idx="12">
                  <c:v>7.3333333333333677</c:v>
                </c:pt>
                <c:pt idx="13">
                  <c:v>7.5714285714285712</c:v>
                </c:pt>
                <c:pt idx="14">
                  <c:v>7.6190476190476186</c:v>
                </c:pt>
                <c:pt idx="15">
                  <c:v>8.1428571428571139</c:v>
                </c:pt>
                <c:pt idx="16">
                  <c:v>7.1428571428571415</c:v>
                </c:pt>
                <c:pt idx="17">
                  <c:v>7.7142857142857055</c:v>
                </c:pt>
                <c:pt idx="18">
                  <c:v>7.2380952380952355</c:v>
                </c:pt>
                <c:pt idx="19">
                  <c:v>7.9523809523809446</c:v>
                </c:pt>
                <c:pt idx="20">
                  <c:v>7.2380952380952355</c:v>
                </c:pt>
                <c:pt idx="21">
                  <c:v>7.4761904761904763</c:v>
                </c:pt>
              </c:numCache>
            </c:numRef>
          </c:val>
        </c:ser>
        <c:axId val="117623424"/>
        <c:axId val="117645696"/>
      </c:radarChart>
      <c:catAx>
        <c:axId val="117623424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645696"/>
        <c:crosses val="autoZero"/>
        <c:auto val="1"/>
        <c:lblAlgn val="ctr"/>
        <c:lblOffset val="100"/>
      </c:catAx>
      <c:valAx>
        <c:axId val="117645696"/>
        <c:scaling>
          <c:orientation val="minMax"/>
          <c:max val="9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623424"/>
        <c:crosses val="autoZero"/>
        <c:crossBetween val="between"/>
      </c:valAx>
    </c:plotArea>
    <c:plotVisOnly val="1"/>
  </c:chart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9939837617385333E-2"/>
          <c:y val="3.3466913569345294E-2"/>
          <c:w val="1.2390441486076377E-2"/>
          <c:h val="1.8942520922850207E-2"/>
        </c:manualLayout>
      </c:layout>
      <c:radarChart>
        <c:radarStyle val="marker"/>
        <c:ser>
          <c:idx val="0"/>
          <c:order val="0"/>
          <c:tx>
            <c:strRef>
              <c:f>CUCBA!$C$113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CUCBA!$C$114:$C$135</c:f>
              <c:numCache>
                <c:formatCode>General</c:formatCode>
                <c:ptCount val="22"/>
                <c:pt idx="0">
                  <c:v>6.6419753086419755</c:v>
                </c:pt>
                <c:pt idx="1">
                  <c:v>6.5</c:v>
                </c:pt>
                <c:pt idx="2">
                  <c:v>7.1481481481481479</c:v>
                </c:pt>
                <c:pt idx="3">
                  <c:v>7.2222222222222223</c:v>
                </c:pt>
                <c:pt idx="4">
                  <c:v>7.0987654320987694</c:v>
                </c:pt>
                <c:pt idx="5">
                  <c:v>6.9493670886076675</c:v>
                </c:pt>
                <c:pt idx="6">
                  <c:v>6.8227848101264961</c:v>
                </c:pt>
                <c:pt idx="7">
                  <c:v>7</c:v>
                </c:pt>
                <c:pt idx="8">
                  <c:v>7.0379746835443084</c:v>
                </c:pt>
                <c:pt idx="9">
                  <c:v>7.0987654320987694</c:v>
                </c:pt>
                <c:pt idx="10">
                  <c:v>7.1851851851851851</c:v>
                </c:pt>
                <c:pt idx="11">
                  <c:v>6.9</c:v>
                </c:pt>
                <c:pt idx="12">
                  <c:v>6.9506172839506632</c:v>
                </c:pt>
                <c:pt idx="13">
                  <c:v>7.0874999999999995</c:v>
                </c:pt>
                <c:pt idx="14">
                  <c:v>7.0124999999999975</c:v>
                </c:pt>
                <c:pt idx="15">
                  <c:v>6.7654320987654275</c:v>
                </c:pt>
                <c:pt idx="16">
                  <c:v>6.9135802469135745</c:v>
                </c:pt>
                <c:pt idx="17">
                  <c:v>7.2716049382716124</c:v>
                </c:pt>
                <c:pt idx="18">
                  <c:v>7.0370370370370345</c:v>
                </c:pt>
                <c:pt idx="19">
                  <c:v>7.0864197530864201</c:v>
                </c:pt>
                <c:pt idx="20">
                  <c:v>6.8765432098765435</c:v>
                </c:pt>
                <c:pt idx="21">
                  <c:v>6.6543209876543212</c:v>
                </c:pt>
              </c:numCache>
            </c:numRef>
          </c:val>
        </c:ser>
        <c:ser>
          <c:idx val="1"/>
          <c:order val="1"/>
          <c:tx>
            <c:strRef>
              <c:f>CUCBA!$D$113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CUCBA!$D$114:$D$135</c:f>
              <c:numCache>
                <c:formatCode>General</c:formatCode>
                <c:ptCount val="22"/>
                <c:pt idx="0">
                  <c:v>8</c:v>
                </c:pt>
                <c:pt idx="1">
                  <c:v>7.75</c:v>
                </c:pt>
                <c:pt idx="2">
                  <c:v>8.0740740740740709</c:v>
                </c:pt>
                <c:pt idx="3">
                  <c:v>8.0987654320987659</c:v>
                </c:pt>
                <c:pt idx="4">
                  <c:v>8.1358024691357986</c:v>
                </c:pt>
                <c:pt idx="5">
                  <c:v>8.0886075949367093</c:v>
                </c:pt>
                <c:pt idx="6">
                  <c:v>7.9746835443037973</c:v>
                </c:pt>
                <c:pt idx="7">
                  <c:v>8.0253164556962027</c:v>
                </c:pt>
                <c:pt idx="8">
                  <c:v>7.9620253164556845</c:v>
                </c:pt>
                <c:pt idx="9">
                  <c:v>8.0740740740740709</c:v>
                </c:pt>
                <c:pt idx="10">
                  <c:v>8.0617283950617189</c:v>
                </c:pt>
                <c:pt idx="11">
                  <c:v>8.0125000000000028</c:v>
                </c:pt>
                <c:pt idx="12">
                  <c:v>8.1728395061728527</c:v>
                </c:pt>
                <c:pt idx="13">
                  <c:v>8.1</c:v>
                </c:pt>
                <c:pt idx="14">
                  <c:v>8.0625000000000266</c:v>
                </c:pt>
                <c:pt idx="15">
                  <c:v>7.8641975308641845</c:v>
                </c:pt>
                <c:pt idx="16">
                  <c:v>8</c:v>
                </c:pt>
                <c:pt idx="17">
                  <c:v>8.0740740740740709</c:v>
                </c:pt>
                <c:pt idx="18">
                  <c:v>8.0617283950617189</c:v>
                </c:pt>
                <c:pt idx="19">
                  <c:v>8.0864197530864228</c:v>
                </c:pt>
                <c:pt idx="20">
                  <c:v>7.9382716049383202</c:v>
                </c:pt>
                <c:pt idx="21">
                  <c:v>7.666666666666667</c:v>
                </c:pt>
              </c:numCache>
            </c:numRef>
          </c:val>
        </c:ser>
        <c:ser>
          <c:idx val="2"/>
          <c:order val="2"/>
          <c:tx>
            <c:strRef>
              <c:f>CUCBA!$E$113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CUCBA!$E$114:$E$135</c:f>
              <c:numCache>
                <c:formatCode>General</c:formatCode>
                <c:ptCount val="22"/>
                <c:pt idx="0">
                  <c:v>6.1234567901234565</c:v>
                </c:pt>
                <c:pt idx="1">
                  <c:v>6</c:v>
                </c:pt>
                <c:pt idx="2">
                  <c:v>6.5308641975308834</c:v>
                </c:pt>
                <c:pt idx="3">
                  <c:v>6.4444444444444464</c:v>
                </c:pt>
                <c:pt idx="4">
                  <c:v>6.2962962962962967</c:v>
                </c:pt>
                <c:pt idx="5">
                  <c:v>6.075949367088608</c:v>
                </c:pt>
                <c:pt idx="6">
                  <c:v>6</c:v>
                </c:pt>
                <c:pt idx="7">
                  <c:v>6.3544303797467618</c:v>
                </c:pt>
                <c:pt idx="8">
                  <c:v>6.2911392405063289</c:v>
                </c:pt>
                <c:pt idx="9">
                  <c:v>5.8395061728395063</c:v>
                </c:pt>
                <c:pt idx="10">
                  <c:v>6.3703703703703702</c:v>
                </c:pt>
                <c:pt idx="11">
                  <c:v>6.1874999999999956</c:v>
                </c:pt>
                <c:pt idx="12">
                  <c:v>5.7654320987654275</c:v>
                </c:pt>
                <c:pt idx="13">
                  <c:v>5.6749999999999945</c:v>
                </c:pt>
                <c:pt idx="14">
                  <c:v>6.2874999999999996</c:v>
                </c:pt>
                <c:pt idx="15">
                  <c:v>6.2222222222222223</c:v>
                </c:pt>
                <c:pt idx="16">
                  <c:v>5.4320987654321655</c:v>
                </c:pt>
                <c:pt idx="17">
                  <c:v>6.1481481481481479</c:v>
                </c:pt>
                <c:pt idx="18">
                  <c:v>6.0246913580246915</c:v>
                </c:pt>
                <c:pt idx="19">
                  <c:v>6.3827160493826955</c:v>
                </c:pt>
                <c:pt idx="20">
                  <c:v>6.2345679012345734</c:v>
                </c:pt>
                <c:pt idx="21">
                  <c:v>6.2098765432098784</c:v>
                </c:pt>
              </c:numCache>
            </c:numRef>
          </c:val>
        </c:ser>
        <c:axId val="81778944"/>
        <c:axId val="81809408"/>
      </c:radarChart>
      <c:catAx>
        <c:axId val="81778944"/>
        <c:scaling>
          <c:orientation val="minMax"/>
        </c:scaling>
        <c:delete val="1"/>
        <c:axPos val="b"/>
        <c:majorGridlines/>
        <c:tickLblPos val="none"/>
        <c:crossAx val="81809408"/>
        <c:crosses val="autoZero"/>
        <c:auto val="1"/>
        <c:lblAlgn val="ctr"/>
        <c:lblOffset val="100"/>
      </c:catAx>
      <c:valAx>
        <c:axId val="81809408"/>
        <c:scaling>
          <c:orientation val="minMax"/>
          <c:max val="9"/>
          <c:min val="3"/>
        </c:scaling>
        <c:delete val="1"/>
        <c:axPos val="l"/>
        <c:majorGridlines/>
        <c:numFmt formatCode="General" sourceLinked="1"/>
        <c:majorTickMark val="cross"/>
        <c:tickLblPos val="none"/>
        <c:crossAx val="81778944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6.7544954938885113E-2"/>
          <c:y val="0.28678876501293887"/>
          <c:w val="0.9139622110343002"/>
          <c:h val="0.4264220989522754"/>
        </c:manualLayout>
      </c:layout>
      <c:txPr>
        <a:bodyPr/>
        <a:lstStyle/>
        <a:p>
          <a:pPr>
            <a:defRPr lang="es-MX"/>
          </a:pPr>
          <a:endParaRPr lang="es-MX"/>
        </a:p>
      </c:txPr>
    </c:legend>
    <c:plotVisOnly val="1"/>
  </c:chart>
  <c:txPr>
    <a:bodyPr/>
    <a:lstStyle/>
    <a:p>
      <a:pPr>
        <a:defRPr sz="1400"/>
      </a:pPr>
      <a:endParaRPr lang="es-MX"/>
    </a:p>
  </c:tx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CUSUR!$C$226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CUSUR!$B$227:$B$248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CUSUR!$C$227:$C$248</c:f>
              <c:numCache>
                <c:formatCode>General</c:formatCode>
                <c:ptCount val="22"/>
                <c:pt idx="0">
                  <c:v>6.7616580310880829</c:v>
                </c:pt>
                <c:pt idx="1">
                  <c:v>6.3160621761658025</c:v>
                </c:pt>
                <c:pt idx="2">
                  <c:v>6.9583333333333677</c:v>
                </c:pt>
                <c:pt idx="3">
                  <c:v>6.8429319371727368</c:v>
                </c:pt>
                <c:pt idx="4">
                  <c:v>6.8244680851063828</c:v>
                </c:pt>
                <c:pt idx="5">
                  <c:v>6.3989637305699478</c:v>
                </c:pt>
                <c:pt idx="6">
                  <c:v>6.7305699481865284</c:v>
                </c:pt>
                <c:pt idx="7">
                  <c:v>6.8631578947368395</c:v>
                </c:pt>
                <c:pt idx="8">
                  <c:v>6.956989247311828</c:v>
                </c:pt>
                <c:pt idx="9">
                  <c:v>6.5245901639344259</c:v>
                </c:pt>
                <c:pt idx="10">
                  <c:v>6.7248677248677264</c:v>
                </c:pt>
                <c:pt idx="11">
                  <c:v>6.7894736842105843</c:v>
                </c:pt>
                <c:pt idx="12">
                  <c:v>6.6631016042780749</c:v>
                </c:pt>
                <c:pt idx="13">
                  <c:v>6.6282722513088945</c:v>
                </c:pt>
                <c:pt idx="14">
                  <c:v>6.96875</c:v>
                </c:pt>
                <c:pt idx="15">
                  <c:v>7.0314136125654452</c:v>
                </c:pt>
                <c:pt idx="16">
                  <c:v>6.8571428571428346</c:v>
                </c:pt>
                <c:pt idx="17">
                  <c:v>7.2590673575129525</c:v>
                </c:pt>
                <c:pt idx="18">
                  <c:v>6.682291666666667</c:v>
                </c:pt>
                <c:pt idx="19">
                  <c:v>7.026041666666667</c:v>
                </c:pt>
                <c:pt idx="20">
                  <c:v>6.9528795811518433</c:v>
                </c:pt>
                <c:pt idx="21">
                  <c:v>7.1052631578947434</c:v>
                </c:pt>
              </c:numCache>
            </c:numRef>
          </c:val>
        </c:ser>
        <c:ser>
          <c:idx val="1"/>
          <c:order val="1"/>
          <c:tx>
            <c:strRef>
              <c:f>CUSUR!$D$226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CUSUR!$B$227:$B$248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CUSUR!$D$227:$D$248</c:f>
              <c:numCache>
                <c:formatCode>General</c:formatCode>
                <c:ptCount val="22"/>
                <c:pt idx="0">
                  <c:v>7.8911917098445592</c:v>
                </c:pt>
                <c:pt idx="1">
                  <c:v>7.4663212435233479</c:v>
                </c:pt>
                <c:pt idx="2">
                  <c:v>7.890625</c:v>
                </c:pt>
                <c:pt idx="3">
                  <c:v>7.8062827225130924</c:v>
                </c:pt>
                <c:pt idx="4">
                  <c:v>7.8510638297872344</c:v>
                </c:pt>
                <c:pt idx="5">
                  <c:v>7.5544041450776955</c:v>
                </c:pt>
                <c:pt idx="6">
                  <c:v>7.6528497409326421</c:v>
                </c:pt>
                <c:pt idx="7">
                  <c:v>7.7526315789473665</c:v>
                </c:pt>
                <c:pt idx="8">
                  <c:v>7.7903225806451823</c:v>
                </c:pt>
                <c:pt idx="9">
                  <c:v>7.5956284153005829</c:v>
                </c:pt>
                <c:pt idx="10">
                  <c:v>7.7248677248677264</c:v>
                </c:pt>
                <c:pt idx="11">
                  <c:v>7.8421052631578645</c:v>
                </c:pt>
                <c:pt idx="12">
                  <c:v>7.6951871657753745</c:v>
                </c:pt>
                <c:pt idx="13">
                  <c:v>7.6178010471203734</c:v>
                </c:pt>
                <c:pt idx="14">
                  <c:v>7.817708333333333</c:v>
                </c:pt>
                <c:pt idx="15">
                  <c:v>7.8429319371727368</c:v>
                </c:pt>
                <c:pt idx="16">
                  <c:v>7.7301587301587302</c:v>
                </c:pt>
                <c:pt idx="17">
                  <c:v>8.0051813471502591</c:v>
                </c:pt>
                <c:pt idx="18">
                  <c:v>7.7552083333333677</c:v>
                </c:pt>
                <c:pt idx="19">
                  <c:v>7.8541666666666261</c:v>
                </c:pt>
                <c:pt idx="20">
                  <c:v>7.7905759162303667</c:v>
                </c:pt>
                <c:pt idx="21">
                  <c:v>7.810526315789474</c:v>
                </c:pt>
              </c:numCache>
            </c:numRef>
          </c:val>
        </c:ser>
        <c:ser>
          <c:idx val="2"/>
          <c:order val="2"/>
          <c:tx>
            <c:strRef>
              <c:f>CUSUR!$E$226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CUSUR!$B$227:$B$248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CUSUR!$E$227:$E$248</c:f>
              <c:numCache>
                <c:formatCode>General</c:formatCode>
                <c:ptCount val="22"/>
                <c:pt idx="0">
                  <c:v>7.0829015544041454</c:v>
                </c:pt>
                <c:pt idx="1">
                  <c:v>6.6062176165803095</c:v>
                </c:pt>
                <c:pt idx="2">
                  <c:v>7.067708333333333</c:v>
                </c:pt>
                <c:pt idx="3">
                  <c:v>7.0261780104712042</c:v>
                </c:pt>
                <c:pt idx="4">
                  <c:v>7.0159574468084669</c:v>
                </c:pt>
                <c:pt idx="5">
                  <c:v>6.5440414507772005</c:v>
                </c:pt>
                <c:pt idx="6">
                  <c:v>6.9689119170984002</c:v>
                </c:pt>
                <c:pt idx="7">
                  <c:v>6.9210526315789478</c:v>
                </c:pt>
                <c:pt idx="8">
                  <c:v>6.93010752688172</c:v>
                </c:pt>
                <c:pt idx="9">
                  <c:v>6.4480874316939891</c:v>
                </c:pt>
                <c:pt idx="10">
                  <c:v>6.7301587301587302</c:v>
                </c:pt>
                <c:pt idx="11">
                  <c:v>7.0578947368421057</c:v>
                </c:pt>
                <c:pt idx="12">
                  <c:v>6.7058823529411784</c:v>
                </c:pt>
                <c:pt idx="13">
                  <c:v>6.6125654450261777</c:v>
                </c:pt>
                <c:pt idx="14">
                  <c:v>7.25</c:v>
                </c:pt>
                <c:pt idx="15">
                  <c:v>7.2670157068062302</c:v>
                </c:pt>
                <c:pt idx="16">
                  <c:v>6.9576719576719555</c:v>
                </c:pt>
                <c:pt idx="17">
                  <c:v>7.6580310880828995</c:v>
                </c:pt>
                <c:pt idx="18">
                  <c:v>6.9062500000000124</c:v>
                </c:pt>
                <c:pt idx="19">
                  <c:v>7.4791666666666714</c:v>
                </c:pt>
                <c:pt idx="20">
                  <c:v>7.1832460732984291</c:v>
                </c:pt>
                <c:pt idx="21">
                  <c:v>7.4789473684210526</c:v>
                </c:pt>
              </c:numCache>
            </c:numRef>
          </c:val>
        </c:ser>
        <c:axId val="81847040"/>
        <c:axId val="81848576"/>
      </c:radarChart>
      <c:catAx>
        <c:axId val="81847040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81848576"/>
        <c:crosses val="autoZero"/>
        <c:auto val="1"/>
        <c:lblAlgn val="ctr"/>
        <c:lblOffset val="100"/>
      </c:catAx>
      <c:valAx>
        <c:axId val="81848576"/>
        <c:scaling>
          <c:orientation val="minMax"/>
          <c:max val="9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81847040"/>
        <c:crosses val="autoZero"/>
        <c:crossBetween val="between"/>
      </c:valAx>
    </c:plotArea>
    <c:plotVisOnly val="1"/>
  </c:chart>
  <c:externalData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CUVALLES!$C$73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CUVALLES!$B$74:$B$95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CUVALLES!$C$74:$C$95</c:f>
              <c:numCache>
                <c:formatCode>General</c:formatCode>
                <c:ptCount val="22"/>
                <c:pt idx="0">
                  <c:v>6.5853658536585362</c:v>
                </c:pt>
                <c:pt idx="1">
                  <c:v>6.4390243902439392</c:v>
                </c:pt>
                <c:pt idx="2">
                  <c:v>6.9512195121951414</c:v>
                </c:pt>
                <c:pt idx="3">
                  <c:v>7.1499999999999995</c:v>
                </c:pt>
                <c:pt idx="4">
                  <c:v>7.1499999999999995</c:v>
                </c:pt>
                <c:pt idx="5">
                  <c:v>6.3658536585365466</c:v>
                </c:pt>
                <c:pt idx="6">
                  <c:v>6.8048780487804645</c:v>
                </c:pt>
                <c:pt idx="7">
                  <c:v>6.9756097560975734</c:v>
                </c:pt>
                <c:pt idx="8">
                  <c:v>7.1842105263157237</c:v>
                </c:pt>
                <c:pt idx="9">
                  <c:v>6.2051282051282053</c:v>
                </c:pt>
                <c:pt idx="10">
                  <c:v>6.6216216216216424</c:v>
                </c:pt>
                <c:pt idx="11">
                  <c:v>6.8780487804878447</c:v>
                </c:pt>
                <c:pt idx="12">
                  <c:v>6.35</c:v>
                </c:pt>
                <c:pt idx="13">
                  <c:v>6.75</c:v>
                </c:pt>
                <c:pt idx="14">
                  <c:v>7.0487804878048834</c:v>
                </c:pt>
                <c:pt idx="15">
                  <c:v>7.2682926829268633</c:v>
                </c:pt>
                <c:pt idx="16">
                  <c:v>6.6341463414634045</c:v>
                </c:pt>
                <c:pt idx="17">
                  <c:v>7.2195121951219514</c:v>
                </c:pt>
                <c:pt idx="18">
                  <c:v>6.85</c:v>
                </c:pt>
                <c:pt idx="19">
                  <c:v>6.8048780487804645</c:v>
                </c:pt>
                <c:pt idx="20">
                  <c:v>6.95</c:v>
                </c:pt>
                <c:pt idx="21">
                  <c:v>7.1025641025641022</c:v>
                </c:pt>
              </c:numCache>
            </c:numRef>
          </c:val>
        </c:ser>
        <c:ser>
          <c:idx val="1"/>
          <c:order val="1"/>
          <c:tx>
            <c:strRef>
              <c:f>CUVALLES!$D$73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CUVALLES!$B$74:$B$95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CUVALLES!$D$74:$D$95</c:f>
              <c:numCache>
                <c:formatCode>General</c:formatCode>
                <c:ptCount val="22"/>
                <c:pt idx="0">
                  <c:v>7.6341463414634045</c:v>
                </c:pt>
                <c:pt idx="1">
                  <c:v>7.0243902439024355</c:v>
                </c:pt>
                <c:pt idx="2">
                  <c:v>7.6829268292682373</c:v>
                </c:pt>
                <c:pt idx="3">
                  <c:v>7.75</c:v>
                </c:pt>
                <c:pt idx="4">
                  <c:v>7.6749999999999945</c:v>
                </c:pt>
                <c:pt idx="5">
                  <c:v>7.8048780487804645</c:v>
                </c:pt>
                <c:pt idx="6">
                  <c:v>7.8048780487804645</c:v>
                </c:pt>
                <c:pt idx="7">
                  <c:v>7.8536585365853657</c:v>
                </c:pt>
                <c:pt idx="8">
                  <c:v>7.6315789473683955</c:v>
                </c:pt>
                <c:pt idx="9">
                  <c:v>7.2820512820512819</c:v>
                </c:pt>
                <c:pt idx="10">
                  <c:v>7.4594594594594597</c:v>
                </c:pt>
                <c:pt idx="11">
                  <c:v>7.4634146341463365</c:v>
                </c:pt>
                <c:pt idx="12">
                  <c:v>7.3</c:v>
                </c:pt>
                <c:pt idx="13">
                  <c:v>8</c:v>
                </c:pt>
                <c:pt idx="14">
                  <c:v>8.0731707317073162</c:v>
                </c:pt>
                <c:pt idx="15">
                  <c:v>8.1219512195121819</c:v>
                </c:pt>
                <c:pt idx="16">
                  <c:v>7.4878048780487321</c:v>
                </c:pt>
                <c:pt idx="17">
                  <c:v>8.1463414634145099</c:v>
                </c:pt>
                <c:pt idx="18">
                  <c:v>7.8</c:v>
                </c:pt>
                <c:pt idx="19">
                  <c:v>8.0731707317073162</c:v>
                </c:pt>
                <c:pt idx="20">
                  <c:v>8.0750000000000028</c:v>
                </c:pt>
                <c:pt idx="21">
                  <c:v>7.8974358974358472</c:v>
                </c:pt>
              </c:numCache>
            </c:numRef>
          </c:val>
        </c:ser>
        <c:ser>
          <c:idx val="2"/>
          <c:order val="2"/>
          <c:tx>
            <c:strRef>
              <c:f>CUVALLES!$E$73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CUVALLES!$B$74:$B$95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CUVALLES!$E$74:$E$95</c:f>
              <c:numCache>
                <c:formatCode>General</c:formatCode>
                <c:ptCount val="22"/>
                <c:pt idx="0">
                  <c:v>7.1707317073170715</c:v>
                </c:pt>
                <c:pt idx="1">
                  <c:v>6.7560975609756095</c:v>
                </c:pt>
                <c:pt idx="2">
                  <c:v>7.1707317073170715</c:v>
                </c:pt>
                <c:pt idx="3">
                  <c:v>7.6</c:v>
                </c:pt>
                <c:pt idx="4">
                  <c:v>7.35</c:v>
                </c:pt>
                <c:pt idx="5">
                  <c:v>6.7317073170732034</c:v>
                </c:pt>
                <c:pt idx="6">
                  <c:v>7.1463414634146822</c:v>
                </c:pt>
                <c:pt idx="7">
                  <c:v>7</c:v>
                </c:pt>
                <c:pt idx="8">
                  <c:v>7.5526315789473655</c:v>
                </c:pt>
                <c:pt idx="9">
                  <c:v>6.615384615384615</c:v>
                </c:pt>
                <c:pt idx="10">
                  <c:v>7.0540540540540455</c:v>
                </c:pt>
                <c:pt idx="11">
                  <c:v>6.5365853658536581</c:v>
                </c:pt>
                <c:pt idx="12">
                  <c:v>6.4749999999999996</c:v>
                </c:pt>
                <c:pt idx="13">
                  <c:v>6.5750000000000002</c:v>
                </c:pt>
                <c:pt idx="14">
                  <c:v>7.4634146341463365</c:v>
                </c:pt>
                <c:pt idx="15">
                  <c:v>7.2926829268292686</c:v>
                </c:pt>
                <c:pt idx="16">
                  <c:v>6.8292682926829524</c:v>
                </c:pt>
                <c:pt idx="17">
                  <c:v>7.2682926829268633</c:v>
                </c:pt>
                <c:pt idx="18">
                  <c:v>6.45</c:v>
                </c:pt>
                <c:pt idx="19">
                  <c:v>7.1951219512194733</c:v>
                </c:pt>
                <c:pt idx="20">
                  <c:v>7.1</c:v>
                </c:pt>
                <c:pt idx="21">
                  <c:v>7.1794871794871797</c:v>
                </c:pt>
              </c:numCache>
            </c:numRef>
          </c:val>
        </c:ser>
        <c:axId val="117660288"/>
        <c:axId val="117674368"/>
      </c:radarChart>
      <c:catAx>
        <c:axId val="117660288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674368"/>
        <c:crosses val="autoZero"/>
        <c:auto val="1"/>
        <c:lblAlgn val="ctr"/>
        <c:lblOffset val="100"/>
      </c:catAx>
      <c:valAx>
        <c:axId val="117674368"/>
        <c:scaling>
          <c:orientation val="minMax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660288"/>
        <c:crosses val="autoZero"/>
        <c:crossBetween val="between"/>
      </c:valAx>
    </c:plotArea>
    <c:plotVisOnly val="1"/>
  </c:chart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SUV!$C$123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SUV!$B$124:$B$145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SUV!$C$124:$C$145</c:f>
              <c:numCache>
                <c:formatCode>General</c:formatCode>
                <c:ptCount val="22"/>
                <c:pt idx="0">
                  <c:v>6.9871794871794872</c:v>
                </c:pt>
                <c:pt idx="1">
                  <c:v>7.1445783132530085</c:v>
                </c:pt>
                <c:pt idx="2">
                  <c:v>7.615384615384615</c:v>
                </c:pt>
                <c:pt idx="3">
                  <c:v>7.5584415584415545</c:v>
                </c:pt>
                <c:pt idx="4">
                  <c:v>7.5</c:v>
                </c:pt>
                <c:pt idx="5">
                  <c:v>7.2972972972972965</c:v>
                </c:pt>
                <c:pt idx="6">
                  <c:v>7.3246753246753249</c:v>
                </c:pt>
                <c:pt idx="7">
                  <c:v>7.4246575342465757</c:v>
                </c:pt>
                <c:pt idx="8">
                  <c:v>7.6329113924050445</c:v>
                </c:pt>
                <c:pt idx="9">
                  <c:v>7.6477272727272645</c:v>
                </c:pt>
                <c:pt idx="10">
                  <c:v>7.4545454545454355</c:v>
                </c:pt>
                <c:pt idx="11">
                  <c:v>7.5194805194805046</c:v>
                </c:pt>
                <c:pt idx="12">
                  <c:v>7.5568181818181834</c:v>
                </c:pt>
                <c:pt idx="13">
                  <c:v>7.4743589743589753</c:v>
                </c:pt>
                <c:pt idx="14">
                  <c:v>7.5232558139534875</c:v>
                </c:pt>
                <c:pt idx="15">
                  <c:v>7.5348837209302326</c:v>
                </c:pt>
                <c:pt idx="16">
                  <c:v>7.5681818181817739</c:v>
                </c:pt>
                <c:pt idx="17">
                  <c:v>7.1518987341772151</c:v>
                </c:pt>
                <c:pt idx="18">
                  <c:v>7.6249999999999645</c:v>
                </c:pt>
                <c:pt idx="19">
                  <c:v>7.3611111111111107</c:v>
                </c:pt>
                <c:pt idx="20">
                  <c:v>7.2361111111111134</c:v>
                </c:pt>
                <c:pt idx="21">
                  <c:v>7.28</c:v>
                </c:pt>
              </c:numCache>
            </c:numRef>
          </c:val>
        </c:ser>
        <c:ser>
          <c:idx val="1"/>
          <c:order val="1"/>
          <c:tx>
            <c:strRef>
              <c:f>SUV!$D$123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rgbClr val="4BACC6"/>
              </a:solidFill>
            </a:ln>
          </c:spPr>
          <c:marker>
            <c:symbol val="none"/>
          </c:marker>
          <c:cat>
            <c:strRef>
              <c:f>SUV!$B$124:$B$145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SUV!$D$124:$D$145</c:f>
              <c:numCache>
                <c:formatCode>General</c:formatCode>
                <c:ptCount val="22"/>
                <c:pt idx="0">
                  <c:v>7.8589743589743355</c:v>
                </c:pt>
                <c:pt idx="1">
                  <c:v>7.9156626506024104</c:v>
                </c:pt>
                <c:pt idx="2">
                  <c:v>8.1153846153846949</c:v>
                </c:pt>
                <c:pt idx="3">
                  <c:v>8.0519480519480524</c:v>
                </c:pt>
                <c:pt idx="4">
                  <c:v>8.0641025641025657</c:v>
                </c:pt>
                <c:pt idx="5">
                  <c:v>7.9054054054054053</c:v>
                </c:pt>
                <c:pt idx="6">
                  <c:v>8.0129870129870895</c:v>
                </c:pt>
                <c:pt idx="7">
                  <c:v>8.0273972602739683</c:v>
                </c:pt>
                <c:pt idx="8">
                  <c:v>8.1392405063291147</c:v>
                </c:pt>
                <c:pt idx="9">
                  <c:v>8.3750000000000266</c:v>
                </c:pt>
                <c:pt idx="10">
                  <c:v>8.2727272727273267</c:v>
                </c:pt>
                <c:pt idx="11">
                  <c:v>8.0909090909091006</c:v>
                </c:pt>
                <c:pt idx="12">
                  <c:v>8.2386363636363633</c:v>
                </c:pt>
                <c:pt idx="13">
                  <c:v>7.9487179487179445</c:v>
                </c:pt>
                <c:pt idx="14">
                  <c:v>8.0930232558139537</c:v>
                </c:pt>
                <c:pt idx="15">
                  <c:v>8.174418604651148</c:v>
                </c:pt>
                <c:pt idx="16">
                  <c:v>8.1477272727272734</c:v>
                </c:pt>
                <c:pt idx="17">
                  <c:v>8.0379746835442987</c:v>
                </c:pt>
                <c:pt idx="18">
                  <c:v>8.0972222222222214</c:v>
                </c:pt>
                <c:pt idx="19">
                  <c:v>8.138888888888868</c:v>
                </c:pt>
                <c:pt idx="20">
                  <c:v>7.9722222222222534</c:v>
                </c:pt>
                <c:pt idx="21">
                  <c:v>7.8266666666666671</c:v>
                </c:pt>
              </c:numCache>
            </c:numRef>
          </c:val>
        </c:ser>
        <c:ser>
          <c:idx val="2"/>
          <c:order val="2"/>
          <c:tx>
            <c:strRef>
              <c:f>SUV!$E$123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SUV!$B$124:$B$145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SUV!$E$124:$E$145</c:f>
              <c:numCache>
                <c:formatCode>General</c:formatCode>
                <c:ptCount val="22"/>
                <c:pt idx="0">
                  <c:v>6.9615384615384617</c:v>
                </c:pt>
                <c:pt idx="1">
                  <c:v>6.9277108433734655</c:v>
                </c:pt>
                <c:pt idx="2">
                  <c:v>7.3974358974358472</c:v>
                </c:pt>
                <c:pt idx="3">
                  <c:v>7.3506493506493502</c:v>
                </c:pt>
                <c:pt idx="4">
                  <c:v>7.1025641025641022</c:v>
                </c:pt>
                <c:pt idx="5">
                  <c:v>6.8783783783783781</c:v>
                </c:pt>
                <c:pt idx="6">
                  <c:v>7.1298701298701301</c:v>
                </c:pt>
                <c:pt idx="7">
                  <c:v>7.2876712328767095</c:v>
                </c:pt>
                <c:pt idx="8">
                  <c:v>7.3670886075949245</c:v>
                </c:pt>
                <c:pt idx="9">
                  <c:v>7.0909090909090908</c:v>
                </c:pt>
                <c:pt idx="10">
                  <c:v>6.9204545454545459</c:v>
                </c:pt>
                <c:pt idx="11">
                  <c:v>7.0259740259740262</c:v>
                </c:pt>
                <c:pt idx="12">
                  <c:v>7.2159090909090908</c:v>
                </c:pt>
                <c:pt idx="13">
                  <c:v>7.2820512820512819</c:v>
                </c:pt>
                <c:pt idx="14">
                  <c:v>7.1279069767441365</c:v>
                </c:pt>
                <c:pt idx="15">
                  <c:v>7.3372093023255811</c:v>
                </c:pt>
                <c:pt idx="16">
                  <c:v>6.8636363636363615</c:v>
                </c:pt>
                <c:pt idx="17">
                  <c:v>7.1139240506328845</c:v>
                </c:pt>
                <c:pt idx="18">
                  <c:v>7.3194444444444464</c:v>
                </c:pt>
                <c:pt idx="19">
                  <c:v>7.2638888888888875</c:v>
                </c:pt>
                <c:pt idx="20">
                  <c:v>6.9305555555555545</c:v>
                </c:pt>
                <c:pt idx="21">
                  <c:v>6.84</c:v>
                </c:pt>
              </c:numCache>
            </c:numRef>
          </c:val>
        </c:ser>
        <c:axId val="117875456"/>
        <c:axId val="117876992"/>
      </c:radarChart>
      <c:catAx>
        <c:axId val="117875456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876992"/>
        <c:crosses val="autoZero"/>
        <c:auto val="1"/>
        <c:lblAlgn val="ctr"/>
        <c:lblOffset val="100"/>
      </c:catAx>
      <c:valAx>
        <c:axId val="117876992"/>
        <c:scaling>
          <c:orientation val="minMax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875456"/>
        <c:crosses val="autoZero"/>
        <c:crossBetween val="between"/>
      </c:valAx>
    </c:plotArea>
    <c:plotVisOnly val="1"/>
  </c:chart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autoTitleDeleted val="1"/>
    <c:view3D>
      <c:rotX val="75"/>
      <c:depthPercent val="20"/>
      <c:perspective val="0"/>
    </c:view3D>
    <c:plotArea>
      <c:layout>
        <c:manualLayout>
          <c:layoutTarget val="inner"/>
          <c:xMode val="edge"/>
          <c:yMode val="edge"/>
          <c:x val="7.0659667541557308E-2"/>
          <c:y val="5.7870370370370371E-2"/>
          <c:w val="0.53645844269466314"/>
          <c:h val="0.82870370370370372"/>
        </c:manualLayout>
      </c:layout>
      <c:pie3DChart>
        <c:varyColors val="1"/>
        <c:ser>
          <c:idx val="0"/>
          <c:order val="0"/>
          <c:tx>
            <c:strRef>
              <c:f>'Datos y Graficas'!$B$5</c:f>
              <c:strCache>
                <c:ptCount val="1"/>
                <c:pt idx="0">
                  <c:v>Cantidad</c:v>
                </c:pt>
              </c:strCache>
            </c:strRef>
          </c:tx>
          <c:dLbls>
            <c:dLbl>
              <c:idx val="0"/>
              <c:layout>
                <c:manualLayout>
                  <c:x val="-0.13120276640488118"/>
                  <c:y val="-8.1966634863517879E-2"/>
                </c:manualLayout>
              </c:layout>
              <c:showPercent val="1"/>
            </c:dLbl>
            <c:dLbl>
              <c:idx val="1"/>
              <c:layout>
                <c:manualLayout>
                  <c:x val="0.12269200449295872"/>
                  <c:y val="-1.3100121129579281E-3"/>
                </c:manualLayout>
              </c:layout>
              <c:showPercent val="1"/>
            </c:dLbl>
            <c:dLbl>
              <c:idx val="2"/>
              <c:layout>
                <c:manualLayout>
                  <c:x val="4.6375159771159705E-2"/>
                  <c:y val="0.193654230778181"/>
                </c:manualLayout>
              </c:layout>
              <c:showPercent val="1"/>
            </c:dLbl>
            <c:txPr>
              <a:bodyPr/>
              <a:lstStyle/>
              <a:p>
                <a:pPr>
                  <a:defRPr lang="es-MX" sz="1800"/>
                </a:pPr>
                <a:endParaRPr lang="es-MX"/>
              </a:p>
            </c:txPr>
            <c:showPercent val="1"/>
          </c:dLbls>
          <c:cat>
            <c:strRef>
              <c:f>'Datos y Graficas'!$A$6:$A$8</c:f>
              <c:strCache>
                <c:ptCount val="3"/>
                <c:pt idx="0">
                  <c:v>Revistas suscritas por ReBi en wdg</c:v>
                </c:pt>
                <c:pt idx="1">
                  <c:v>Revistas no disponibles en wdg</c:v>
                </c:pt>
                <c:pt idx="2">
                  <c:v>Revistas de acceso libre en el metabuscador de wdg</c:v>
                </c:pt>
              </c:strCache>
            </c:strRef>
          </c:cat>
          <c:val>
            <c:numRef>
              <c:f>'Datos y Graficas'!$B$6:$B$8</c:f>
              <c:numCache>
                <c:formatCode>General</c:formatCode>
                <c:ptCount val="3"/>
                <c:pt idx="0">
                  <c:v>2276</c:v>
                </c:pt>
                <c:pt idx="1">
                  <c:v>1180</c:v>
                </c:pt>
                <c:pt idx="2">
                  <c:v>322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73437432360695"/>
          <c:y val="0.14142741839675391"/>
          <c:w val="0.40555555555555556"/>
          <c:h val="0.5867880577427822"/>
        </c:manualLayout>
      </c:layout>
      <c:txPr>
        <a:bodyPr/>
        <a:lstStyle/>
        <a:p>
          <a:pPr>
            <a:defRPr lang="es-MX" sz="1800"/>
          </a:pPr>
          <a:endParaRPr lang="es-MX"/>
        </a:p>
      </c:txPr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9939837617385333E-2"/>
          <c:y val="3.3466913569345294E-2"/>
          <c:w val="1.2390441486076377E-2"/>
          <c:h val="1.8942520922850186E-2"/>
        </c:manualLayout>
      </c:layout>
      <c:radarChart>
        <c:radarStyle val="marker"/>
        <c:ser>
          <c:idx val="0"/>
          <c:order val="0"/>
          <c:tx>
            <c:strRef>
              <c:f>CUCBA!$C$113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CUCBA!$C$114:$C$135</c:f>
              <c:numCache>
                <c:formatCode>General</c:formatCode>
                <c:ptCount val="22"/>
                <c:pt idx="0">
                  <c:v>6.6419753086419755</c:v>
                </c:pt>
                <c:pt idx="1">
                  <c:v>6.5</c:v>
                </c:pt>
                <c:pt idx="2">
                  <c:v>7.1481481481481479</c:v>
                </c:pt>
                <c:pt idx="3">
                  <c:v>7.2222222222222223</c:v>
                </c:pt>
                <c:pt idx="4">
                  <c:v>7.0987654320987694</c:v>
                </c:pt>
                <c:pt idx="5">
                  <c:v>6.949367088607656</c:v>
                </c:pt>
                <c:pt idx="6">
                  <c:v>6.8227848101265085</c:v>
                </c:pt>
                <c:pt idx="7">
                  <c:v>7</c:v>
                </c:pt>
                <c:pt idx="8">
                  <c:v>7.0379746835443084</c:v>
                </c:pt>
                <c:pt idx="9">
                  <c:v>7.0987654320987694</c:v>
                </c:pt>
                <c:pt idx="10">
                  <c:v>7.1851851851851851</c:v>
                </c:pt>
                <c:pt idx="11">
                  <c:v>6.9</c:v>
                </c:pt>
                <c:pt idx="12">
                  <c:v>6.950617283950657</c:v>
                </c:pt>
                <c:pt idx="13">
                  <c:v>7.0874999999999995</c:v>
                </c:pt>
                <c:pt idx="14">
                  <c:v>7.0124999999999975</c:v>
                </c:pt>
                <c:pt idx="15">
                  <c:v>6.7654320987654275</c:v>
                </c:pt>
                <c:pt idx="16">
                  <c:v>6.9135802469135745</c:v>
                </c:pt>
                <c:pt idx="17">
                  <c:v>7.2716049382716124</c:v>
                </c:pt>
                <c:pt idx="18">
                  <c:v>7.0370370370370345</c:v>
                </c:pt>
                <c:pt idx="19">
                  <c:v>7.0864197530864201</c:v>
                </c:pt>
                <c:pt idx="20">
                  <c:v>6.8765432098765435</c:v>
                </c:pt>
                <c:pt idx="21">
                  <c:v>6.6543209876543212</c:v>
                </c:pt>
              </c:numCache>
            </c:numRef>
          </c:val>
        </c:ser>
        <c:ser>
          <c:idx val="1"/>
          <c:order val="1"/>
          <c:tx>
            <c:strRef>
              <c:f>CUCBA!$D$113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CUCBA!$D$114:$D$135</c:f>
              <c:numCache>
                <c:formatCode>General</c:formatCode>
                <c:ptCount val="22"/>
                <c:pt idx="0">
                  <c:v>8</c:v>
                </c:pt>
                <c:pt idx="1">
                  <c:v>7.75</c:v>
                </c:pt>
                <c:pt idx="2">
                  <c:v>8.0740740740740709</c:v>
                </c:pt>
                <c:pt idx="3">
                  <c:v>8.0987654320987659</c:v>
                </c:pt>
                <c:pt idx="4">
                  <c:v>8.1358024691357986</c:v>
                </c:pt>
                <c:pt idx="5">
                  <c:v>8.0886075949367093</c:v>
                </c:pt>
                <c:pt idx="6">
                  <c:v>7.9746835443037973</c:v>
                </c:pt>
                <c:pt idx="7">
                  <c:v>8.0253164556962027</c:v>
                </c:pt>
                <c:pt idx="8">
                  <c:v>7.9620253164556845</c:v>
                </c:pt>
                <c:pt idx="9">
                  <c:v>8.0740740740740709</c:v>
                </c:pt>
                <c:pt idx="10">
                  <c:v>8.0617283950617189</c:v>
                </c:pt>
                <c:pt idx="11">
                  <c:v>8.0125000000000028</c:v>
                </c:pt>
                <c:pt idx="12">
                  <c:v>8.1728395061728527</c:v>
                </c:pt>
                <c:pt idx="13">
                  <c:v>8.1</c:v>
                </c:pt>
                <c:pt idx="14">
                  <c:v>8.0625000000000266</c:v>
                </c:pt>
                <c:pt idx="15">
                  <c:v>7.8641975308641845</c:v>
                </c:pt>
                <c:pt idx="16">
                  <c:v>8</c:v>
                </c:pt>
                <c:pt idx="17">
                  <c:v>8.0740740740740709</c:v>
                </c:pt>
                <c:pt idx="18">
                  <c:v>8.0617283950617189</c:v>
                </c:pt>
                <c:pt idx="19">
                  <c:v>8.0864197530864228</c:v>
                </c:pt>
                <c:pt idx="20">
                  <c:v>7.9382716049383122</c:v>
                </c:pt>
                <c:pt idx="21">
                  <c:v>7.666666666666667</c:v>
                </c:pt>
              </c:numCache>
            </c:numRef>
          </c:val>
        </c:ser>
        <c:ser>
          <c:idx val="2"/>
          <c:order val="2"/>
          <c:tx>
            <c:strRef>
              <c:f>CUCBA!$E$113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CUCBA!$E$114:$E$135</c:f>
              <c:numCache>
                <c:formatCode>General</c:formatCode>
                <c:ptCount val="22"/>
                <c:pt idx="0">
                  <c:v>6.1234567901234565</c:v>
                </c:pt>
                <c:pt idx="1">
                  <c:v>6</c:v>
                </c:pt>
                <c:pt idx="2">
                  <c:v>6.5308641975308834</c:v>
                </c:pt>
                <c:pt idx="3">
                  <c:v>6.4444444444444464</c:v>
                </c:pt>
                <c:pt idx="4">
                  <c:v>6.2962962962962967</c:v>
                </c:pt>
                <c:pt idx="5">
                  <c:v>6.075949367088608</c:v>
                </c:pt>
                <c:pt idx="6">
                  <c:v>6</c:v>
                </c:pt>
                <c:pt idx="7">
                  <c:v>6.3544303797467734</c:v>
                </c:pt>
                <c:pt idx="8">
                  <c:v>6.2911392405063289</c:v>
                </c:pt>
                <c:pt idx="9">
                  <c:v>5.8395061728395063</c:v>
                </c:pt>
                <c:pt idx="10">
                  <c:v>6.3703703703703702</c:v>
                </c:pt>
                <c:pt idx="11">
                  <c:v>6.1874999999999956</c:v>
                </c:pt>
                <c:pt idx="12">
                  <c:v>5.7654320987654275</c:v>
                </c:pt>
                <c:pt idx="13">
                  <c:v>5.6749999999999945</c:v>
                </c:pt>
                <c:pt idx="14">
                  <c:v>6.2874999999999996</c:v>
                </c:pt>
                <c:pt idx="15">
                  <c:v>6.2222222222222223</c:v>
                </c:pt>
                <c:pt idx="16">
                  <c:v>5.4320987654321558</c:v>
                </c:pt>
                <c:pt idx="17">
                  <c:v>6.1481481481481479</c:v>
                </c:pt>
                <c:pt idx="18">
                  <c:v>6.0246913580246915</c:v>
                </c:pt>
                <c:pt idx="19">
                  <c:v>6.3827160493826955</c:v>
                </c:pt>
                <c:pt idx="20">
                  <c:v>6.2345679012345734</c:v>
                </c:pt>
                <c:pt idx="21">
                  <c:v>6.2098765432098784</c:v>
                </c:pt>
              </c:numCache>
            </c:numRef>
          </c:val>
        </c:ser>
        <c:axId val="70694400"/>
        <c:axId val="70695936"/>
      </c:radarChart>
      <c:catAx>
        <c:axId val="70694400"/>
        <c:scaling>
          <c:orientation val="minMax"/>
        </c:scaling>
        <c:delete val="1"/>
        <c:axPos val="b"/>
        <c:majorGridlines/>
        <c:tickLblPos val="none"/>
        <c:crossAx val="70695936"/>
        <c:crosses val="autoZero"/>
        <c:auto val="1"/>
        <c:lblAlgn val="ctr"/>
        <c:lblOffset val="100"/>
      </c:catAx>
      <c:valAx>
        <c:axId val="70695936"/>
        <c:scaling>
          <c:orientation val="minMax"/>
          <c:max val="9"/>
          <c:min val="3"/>
        </c:scaling>
        <c:delete val="1"/>
        <c:axPos val="l"/>
        <c:majorGridlines/>
        <c:numFmt formatCode="General" sourceLinked="1"/>
        <c:majorTickMark val="cross"/>
        <c:tickLblPos val="none"/>
        <c:crossAx val="70694400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2.7819751216262415E-4"/>
          <c:y val="0.27870830141330433"/>
          <c:w val="0.5023534551096912"/>
          <c:h val="0.648642879139956"/>
        </c:manualLayout>
      </c:layout>
      <c:txPr>
        <a:bodyPr/>
        <a:lstStyle/>
        <a:p>
          <a:pPr>
            <a:defRPr lang="es-MX" sz="1200"/>
          </a:pPr>
          <a:endParaRPr lang="es-MX"/>
        </a:p>
      </c:txPr>
    </c:legend>
    <c:plotVisOnly val="1"/>
  </c:chart>
  <c:txPr>
    <a:bodyPr/>
    <a:lstStyle/>
    <a:p>
      <a:pPr>
        <a:defRPr sz="1400"/>
      </a:pPr>
      <a:endParaRPr lang="es-MX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'CU´s y SUV'!$C$3744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'CU´s y SUV'!$B$3745:$B$3766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'CU´s y SUV'!$C$3745:$C$3766</c:f>
              <c:numCache>
                <c:formatCode>General</c:formatCode>
                <c:ptCount val="22"/>
                <c:pt idx="0">
                  <c:v>6.6350626118067977</c:v>
                </c:pt>
                <c:pt idx="1">
                  <c:v>6.3899521531100483</c:v>
                </c:pt>
                <c:pt idx="2">
                  <c:v>7.0758435353837124</c:v>
                </c:pt>
                <c:pt idx="3">
                  <c:v>7.0436994911703783</c:v>
                </c:pt>
                <c:pt idx="4">
                  <c:v>7.0206586826347523</c:v>
                </c:pt>
                <c:pt idx="5">
                  <c:v>6.7434052757793763</c:v>
                </c:pt>
                <c:pt idx="6">
                  <c:v>6.8644578313252254</c:v>
                </c:pt>
                <c:pt idx="7">
                  <c:v>6.9305263157894794</c:v>
                </c:pt>
                <c:pt idx="8">
                  <c:v>6.9960110463332308</c:v>
                </c:pt>
                <c:pt idx="9">
                  <c:v>6.8455235204855756</c:v>
                </c:pt>
                <c:pt idx="10">
                  <c:v>7</c:v>
                </c:pt>
                <c:pt idx="11">
                  <c:v>7.0799759470835841</c:v>
                </c:pt>
                <c:pt idx="12">
                  <c:v>6.9236778846153904</c:v>
                </c:pt>
                <c:pt idx="13">
                  <c:v>7.0382432028682524</c:v>
                </c:pt>
                <c:pt idx="14">
                  <c:v>7.1385397965290274</c:v>
                </c:pt>
                <c:pt idx="15">
                  <c:v>7.0994890291553956</c:v>
                </c:pt>
                <c:pt idx="16">
                  <c:v>6.9248783454987795</c:v>
                </c:pt>
                <c:pt idx="17">
                  <c:v>7.1639833035181875</c:v>
                </c:pt>
                <c:pt idx="18">
                  <c:v>7.0974006573049966</c:v>
                </c:pt>
                <c:pt idx="19">
                  <c:v>7.2373993438712034</c:v>
                </c:pt>
                <c:pt idx="20">
                  <c:v>7.0604971548367779</c:v>
                </c:pt>
                <c:pt idx="21">
                  <c:v>6.9557228915662694</c:v>
                </c:pt>
              </c:numCache>
            </c:numRef>
          </c:val>
        </c:ser>
        <c:ser>
          <c:idx val="1"/>
          <c:order val="1"/>
          <c:tx>
            <c:strRef>
              <c:f>'CU´s y SUV'!$D$3744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'CU´s y SUV'!$B$3745:$B$3766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'CU´s y SUV'!$D$3745:$D$3766</c:f>
              <c:numCache>
                <c:formatCode>General</c:formatCode>
                <c:ptCount val="22"/>
                <c:pt idx="0">
                  <c:v>8.0718545020870724</c:v>
                </c:pt>
                <c:pt idx="1">
                  <c:v>7.6019736842105434</c:v>
                </c:pt>
                <c:pt idx="2">
                  <c:v>8.101224246043591</c:v>
                </c:pt>
                <c:pt idx="3">
                  <c:v>8.0389105058365189</c:v>
                </c:pt>
                <c:pt idx="4">
                  <c:v>8.0371257485029819</c:v>
                </c:pt>
                <c:pt idx="5">
                  <c:v>7.8860911270983234</c:v>
                </c:pt>
                <c:pt idx="6">
                  <c:v>7.9222891566265057</c:v>
                </c:pt>
                <c:pt idx="7">
                  <c:v>7.9768421052632448</c:v>
                </c:pt>
                <c:pt idx="8">
                  <c:v>7.9702362687941104</c:v>
                </c:pt>
                <c:pt idx="9">
                  <c:v>8.1226100151745069</c:v>
                </c:pt>
                <c:pt idx="10">
                  <c:v>8.0904977375565608</c:v>
                </c:pt>
                <c:pt idx="11">
                  <c:v>8.1157546602525539</c:v>
                </c:pt>
                <c:pt idx="12">
                  <c:v>8.0219350961538449</c:v>
                </c:pt>
                <c:pt idx="13">
                  <c:v>8.1260830594562297</c:v>
                </c:pt>
                <c:pt idx="14">
                  <c:v>8.118491921005381</c:v>
                </c:pt>
                <c:pt idx="15">
                  <c:v>8.0580102194168948</c:v>
                </c:pt>
                <c:pt idx="16">
                  <c:v>8</c:v>
                </c:pt>
                <c:pt idx="17">
                  <c:v>8.2042337507453684</c:v>
                </c:pt>
                <c:pt idx="18">
                  <c:v>8.0869435315207667</c:v>
                </c:pt>
                <c:pt idx="19">
                  <c:v>8.2305398150909728</c:v>
                </c:pt>
                <c:pt idx="20">
                  <c:v>8.1347708894878679</c:v>
                </c:pt>
                <c:pt idx="21">
                  <c:v>7.9948795180722865</c:v>
                </c:pt>
              </c:numCache>
            </c:numRef>
          </c:val>
        </c:ser>
        <c:ser>
          <c:idx val="2"/>
          <c:order val="2"/>
          <c:tx>
            <c:strRef>
              <c:f>'CU´s y SUV'!$E$3744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'CU´s y SUV'!$B$3745:$B$3766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'CU´s y SUV'!$E$3745:$E$3766</c:f>
              <c:numCache>
                <c:formatCode>General</c:formatCode>
                <c:ptCount val="22"/>
                <c:pt idx="0">
                  <c:v>6.4749552772808245</c:v>
                </c:pt>
                <c:pt idx="1">
                  <c:v>5.9276315789473655</c:v>
                </c:pt>
                <c:pt idx="2">
                  <c:v>6.5371752762018245</c:v>
                </c:pt>
                <c:pt idx="3">
                  <c:v>6.6536964980544804</c:v>
                </c:pt>
                <c:pt idx="4">
                  <c:v>6.5862275449102023</c:v>
                </c:pt>
                <c:pt idx="5">
                  <c:v>6.1157074340527577</c:v>
                </c:pt>
                <c:pt idx="6">
                  <c:v>6.4120481927711399</c:v>
                </c:pt>
                <c:pt idx="7">
                  <c:v>6.5100751879699263</c:v>
                </c:pt>
                <c:pt idx="8">
                  <c:v>6.6219699294261956</c:v>
                </c:pt>
                <c:pt idx="9">
                  <c:v>6.1253414264036419</c:v>
                </c:pt>
                <c:pt idx="10">
                  <c:v>6.3933634992458908</c:v>
                </c:pt>
                <c:pt idx="11">
                  <c:v>6.61244738424534</c:v>
                </c:pt>
                <c:pt idx="12">
                  <c:v>6.38671875</c:v>
                </c:pt>
                <c:pt idx="13">
                  <c:v>6.3869136540185236</c:v>
                </c:pt>
                <c:pt idx="14">
                  <c:v>6.8839018551765365</c:v>
                </c:pt>
                <c:pt idx="15">
                  <c:v>6.7865945296062256</c:v>
                </c:pt>
                <c:pt idx="16">
                  <c:v>6.5620437956204434</c:v>
                </c:pt>
                <c:pt idx="17">
                  <c:v>6.78592725104353</c:v>
                </c:pt>
                <c:pt idx="18">
                  <c:v>6.5040334628025098</c:v>
                </c:pt>
                <c:pt idx="19">
                  <c:v>6.8446167611094255</c:v>
                </c:pt>
                <c:pt idx="20">
                  <c:v>6.4318658280922429</c:v>
                </c:pt>
                <c:pt idx="21">
                  <c:v>6.4828313253012064</c:v>
                </c:pt>
              </c:numCache>
            </c:numRef>
          </c:val>
        </c:ser>
        <c:axId val="116281728"/>
        <c:axId val="116283264"/>
      </c:radarChart>
      <c:catAx>
        <c:axId val="116281728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283264"/>
        <c:crosses val="autoZero"/>
        <c:auto val="1"/>
        <c:lblAlgn val="ctr"/>
        <c:lblOffset val="100"/>
      </c:catAx>
      <c:valAx>
        <c:axId val="116283264"/>
        <c:scaling>
          <c:orientation val="minMax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281728"/>
        <c:crosses val="autoZero"/>
        <c:crossBetween val="between"/>
      </c:valAx>
    </c:plotArea>
    <c:plotVisOnly val="1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SEMS!$C$220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SEMS!$B$221:$B$242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SEMS!$C$221:$C$242</c:f>
              <c:numCache>
                <c:formatCode>General</c:formatCode>
                <c:ptCount val="22"/>
                <c:pt idx="0">
                  <c:v>6.2956989247312034</c:v>
                </c:pt>
                <c:pt idx="1">
                  <c:v>6.213903743315508</c:v>
                </c:pt>
                <c:pt idx="2">
                  <c:v>6.7135135135135116</c:v>
                </c:pt>
                <c:pt idx="3">
                  <c:v>6.7326203208556183</c:v>
                </c:pt>
                <c:pt idx="4">
                  <c:v>6.5621621621621724</c:v>
                </c:pt>
                <c:pt idx="5">
                  <c:v>6.5274725274725265</c:v>
                </c:pt>
                <c:pt idx="6">
                  <c:v>6.4184782608695654</c:v>
                </c:pt>
                <c:pt idx="7">
                  <c:v>6.6486486486486482</c:v>
                </c:pt>
                <c:pt idx="8">
                  <c:v>6.6348314606741576</c:v>
                </c:pt>
                <c:pt idx="9">
                  <c:v>6.4888888888888889</c:v>
                </c:pt>
                <c:pt idx="10">
                  <c:v>6.45</c:v>
                </c:pt>
                <c:pt idx="11">
                  <c:v>6.5652173913043494</c:v>
                </c:pt>
                <c:pt idx="12">
                  <c:v>6.5459459459459355</c:v>
                </c:pt>
                <c:pt idx="13">
                  <c:v>6.6739130434782608</c:v>
                </c:pt>
                <c:pt idx="14">
                  <c:v>6.5752688172043134</c:v>
                </c:pt>
                <c:pt idx="15">
                  <c:v>6.8076923076923084</c:v>
                </c:pt>
                <c:pt idx="16">
                  <c:v>6.5027322404371555</c:v>
                </c:pt>
                <c:pt idx="17">
                  <c:v>6.551351351351351</c:v>
                </c:pt>
                <c:pt idx="18">
                  <c:v>6.7431693989071411</c:v>
                </c:pt>
                <c:pt idx="19">
                  <c:v>6.8736263736263732</c:v>
                </c:pt>
                <c:pt idx="20">
                  <c:v>6.6348314606741576</c:v>
                </c:pt>
                <c:pt idx="21">
                  <c:v>6.6480446927374306</c:v>
                </c:pt>
              </c:numCache>
            </c:numRef>
          </c:val>
        </c:ser>
        <c:ser>
          <c:idx val="1"/>
          <c:order val="1"/>
          <c:tx>
            <c:strRef>
              <c:f>SEMS!$D$220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SEMS!$B$221:$B$242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SEMS!$D$221:$D$242</c:f>
              <c:numCache>
                <c:formatCode>General</c:formatCode>
                <c:ptCount val="22"/>
                <c:pt idx="0">
                  <c:v>7.43010752688172</c:v>
                </c:pt>
                <c:pt idx="1">
                  <c:v>7.1657754010695145</c:v>
                </c:pt>
                <c:pt idx="2">
                  <c:v>7.6864864864864755</c:v>
                </c:pt>
                <c:pt idx="3">
                  <c:v>7.6149732620320645</c:v>
                </c:pt>
                <c:pt idx="4">
                  <c:v>7.5783783783783782</c:v>
                </c:pt>
                <c:pt idx="5">
                  <c:v>7.5659340659340657</c:v>
                </c:pt>
                <c:pt idx="6">
                  <c:v>7.5380434782608834</c:v>
                </c:pt>
                <c:pt idx="7">
                  <c:v>7.551351351351351</c:v>
                </c:pt>
                <c:pt idx="8">
                  <c:v>7.5393258426966314</c:v>
                </c:pt>
                <c:pt idx="9">
                  <c:v>7.7388888888888889</c:v>
                </c:pt>
                <c:pt idx="10">
                  <c:v>7.6166666666666663</c:v>
                </c:pt>
                <c:pt idx="11">
                  <c:v>7.7119565217391308</c:v>
                </c:pt>
                <c:pt idx="12">
                  <c:v>7.5297297297297314</c:v>
                </c:pt>
                <c:pt idx="13">
                  <c:v>7.8641304347826075</c:v>
                </c:pt>
                <c:pt idx="14">
                  <c:v>7.5591397849462414</c:v>
                </c:pt>
                <c:pt idx="15">
                  <c:v>7.7527472527472465</c:v>
                </c:pt>
                <c:pt idx="16">
                  <c:v>7.5628415300546452</c:v>
                </c:pt>
                <c:pt idx="17">
                  <c:v>7.6756756756756754</c:v>
                </c:pt>
                <c:pt idx="18">
                  <c:v>7.7322404371584703</c:v>
                </c:pt>
                <c:pt idx="19">
                  <c:v>7.6758241758241814</c:v>
                </c:pt>
                <c:pt idx="20">
                  <c:v>7.7191011235955074</c:v>
                </c:pt>
                <c:pt idx="21">
                  <c:v>7.5921787709497206</c:v>
                </c:pt>
              </c:numCache>
            </c:numRef>
          </c:val>
        </c:ser>
        <c:ser>
          <c:idx val="2"/>
          <c:order val="2"/>
          <c:tx>
            <c:strRef>
              <c:f>SEMS!$E$220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SEMS!$B$221:$B$242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SEMS!$E$221:$E$242</c:f>
              <c:numCache>
                <c:formatCode>General</c:formatCode>
                <c:ptCount val="22"/>
                <c:pt idx="0">
                  <c:v>6.0591397849462414</c:v>
                </c:pt>
                <c:pt idx="1">
                  <c:v>5.8716577540107124</c:v>
                </c:pt>
                <c:pt idx="2">
                  <c:v>6.3189189189188744</c:v>
                </c:pt>
                <c:pt idx="3">
                  <c:v>6.2727272727272725</c:v>
                </c:pt>
                <c:pt idx="4">
                  <c:v>5.9675675675675288</c:v>
                </c:pt>
                <c:pt idx="5">
                  <c:v>5.8076923076923084</c:v>
                </c:pt>
                <c:pt idx="6">
                  <c:v>5.8804347826086953</c:v>
                </c:pt>
                <c:pt idx="7">
                  <c:v>6.1567567567567245</c:v>
                </c:pt>
                <c:pt idx="8">
                  <c:v>6.106741573033708</c:v>
                </c:pt>
                <c:pt idx="9">
                  <c:v>6.2166666666666694</c:v>
                </c:pt>
                <c:pt idx="10">
                  <c:v>5.8</c:v>
                </c:pt>
                <c:pt idx="11">
                  <c:v>6.2282608695651955</c:v>
                </c:pt>
                <c:pt idx="12">
                  <c:v>6.102702702702703</c:v>
                </c:pt>
                <c:pt idx="13">
                  <c:v>5.7663043478260745</c:v>
                </c:pt>
                <c:pt idx="14">
                  <c:v>6.0645161290322163</c:v>
                </c:pt>
                <c:pt idx="15">
                  <c:v>6.2967032967032974</c:v>
                </c:pt>
                <c:pt idx="16">
                  <c:v>5.7868852459016393</c:v>
                </c:pt>
                <c:pt idx="17">
                  <c:v>6.4216216216216662</c:v>
                </c:pt>
                <c:pt idx="18">
                  <c:v>6.4153005464480755</c:v>
                </c:pt>
                <c:pt idx="19">
                  <c:v>6.2967032967032974</c:v>
                </c:pt>
                <c:pt idx="20">
                  <c:v>5.8764044943820579</c:v>
                </c:pt>
                <c:pt idx="21">
                  <c:v>6.0558659217877056</c:v>
                </c:pt>
              </c:numCache>
            </c:numRef>
          </c:val>
        </c:ser>
        <c:axId val="71039232"/>
        <c:axId val="71049216"/>
      </c:radarChart>
      <c:catAx>
        <c:axId val="71039232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71049216"/>
        <c:crosses val="autoZero"/>
        <c:auto val="1"/>
        <c:lblAlgn val="ctr"/>
        <c:lblOffset val="100"/>
      </c:catAx>
      <c:valAx>
        <c:axId val="71049216"/>
        <c:scaling>
          <c:orientation val="minMax"/>
          <c:max val="9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71039232"/>
        <c:crosses val="autoZero"/>
        <c:crossBetween val="between"/>
      </c:valAx>
    </c:plotArea>
    <c:plotVisOnly val="1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9939837617385333E-2"/>
          <c:y val="3.3466913569345294E-2"/>
          <c:w val="1.2390441486076377E-2"/>
          <c:h val="1.8942520922850186E-2"/>
        </c:manualLayout>
      </c:layout>
      <c:radarChart>
        <c:radarStyle val="marker"/>
        <c:ser>
          <c:idx val="0"/>
          <c:order val="0"/>
          <c:tx>
            <c:strRef>
              <c:f>CUCBA!$C$113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CUCBA!$C$114:$C$135</c:f>
              <c:numCache>
                <c:formatCode>General</c:formatCode>
                <c:ptCount val="22"/>
                <c:pt idx="0">
                  <c:v>6.6419753086419755</c:v>
                </c:pt>
                <c:pt idx="1">
                  <c:v>6.5</c:v>
                </c:pt>
                <c:pt idx="2">
                  <c:v>7.1481481481481479</c:v>
                </c:pt>
                <c:pt idx="3">
                  <c:v>7.2222222222222223</c:v>
                </c:pt>
                <c:pt idx="4">
                  <c:v>7.0987654320987694</c:v>
                </c:pt>
                <c:pt idx="5">
                  <c:v>6.949367088607656</c:v>
                </c:pt>
                <c:pt idx="6">
                  <c:v>6.8227848101265085</c:v>
                </c:pt>
                <c:pt idx="7">
                  <c:v>7</c:v>
                </c:pt>
                <c:pt idx="8">
                  <c:v>7.0379746835443084</c:v>
                </c:pt>
                <c:pt idx="9">
                  <c:v>7.0987654320987694</c:v>
                </c:pt>
                <c:pt idx="10">
                  <c:v>7.1851851851851851</c:v>
                </c:pt>
                <c:pt idx="11">
                  <c:v>6.9</c:v>
                </c:pt>
                <c:pt idx="12">
                  <c:v>6.950617283950657</c:v>
                </c:pt>
                <c:pt idx="13">
                  <c:v>7.0874999999999995</c:v>
                </c:pt>
                <c:pt idx="14">
                  <c:v>7.0124999999999975</c:v>
                </c:pt>
                <c:pt idx="15">
                  <c:v>6.7654320987654275</c:v>
                </c:pt>
                <c:pt idx="16">
                  <c:v>6.9135802469135745</c:v>
                </c:pt>
                <c:pt idx="17">
                  <c:v>7.2716049382716124</c:v>
                </c:pt>
                <c:pt idx="18">
                  <c:v>7.0370370370370345</c:v>
                </c:pt>
                <c:pt idx="19">
                  <c:v>7.0864197530864201</c:v>
                </c:pt>
                <c:pt idx="20">
                  <c:v>6.8765432098765435</c:v>
                </c:pt>
                <c:pt idx="21">
                  <c:v>6.6543209876543212</c:v>
                </c:pt>
              </c:numCache>
            </c:numRef>
          </c:val>
        </c:ser>
        <c:ser>
          <c:idx val="1"/>
          <c:order val="1"/>
          <c:tx>
            <c:strRef>
              <c:f>CUCBA!$D$113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CUCBA!$D$114:$D$135</c:f>
              <c:numCache>
                <c:formatCode>General</c:formatCode>
                <c:ptCount val="22"/>
                <c:pt idx="0">
                  <c:v>8</c:v>
                </c:pt>
                <c:pt idx="1">
                  <c:v>7.75</c:v>
                </c:pt>
                <c:pt idx="2">
                  <c:v>8.0740740740740709</c:v>
                </c:pt>
                <c:pt idx="3">
                  <c:v>8.0987654320987659</c:v>
                </c:pt>
                <c:pt idx="4">
                  <c:v>8.1358024691357986</c:v>
                </c:pt>
                <c:pt idx="5">
                  <c:v>8.0886075949367093</c:v>
                </c:pt>
                <c:pt idx="6">
                  <c:v>7.9746835443037973</c:v>
                </c:pt>
                <c:pt idx="7">
                  <c:v>8.0253164556962027</c:v>
                </c:pt>
                <c:pt idx="8">
                  <c:v>7.9620253164556845</c:v>
                </c:pt>
                <c:pt idx="9">
                  <c:v>8.0740740740740709</c:v>
                </c:pt>
                <c:pt idx="10">
                  <c:v>8.0617283950617189</c:v>
                </c:pt>
                <c:pt idx="11">
                  <c:v>8.0125000000000028</c:v>
                </c:pt>
                <c:pt idx="12">
                  <c:v>8.1728395061728527</c:v>
                </c:pt>
                <c:pt idx="13">
                  <c:v>8.1</c:v>
                </c:pt>
                <c:pt idx="14">
                  <c:v>8.0625000000000266</c:v>
                </c:pt>
                <c:pt idx="15">
                  <c:v>7.8641975308641845</c:v>
                </c:pt>
                <c:pt idx="16">
                  <c:v>8</c:v>
                </c:pt>
                <c:pt idx="17">
                  <c:v>8.0740740740740709</c:v>
                </c:pt>
                <c:pt idx="18">
                  <c:v>8.0617283950617189</c:v>
                </c:pt>
                <c:pt idx="19">
                  <c:v>8.0864197530864228</c:v>
                </c:pt>
                <c:pt idx="20">
                  <c:v>7.9382716049383122</c:v>
                </c:pt>
                <c:pt idx="21">
                  <c:v>7.666666666666667</c:v>
                </c:pt>
              </c:numCache>
            </c:numRef>
          </c:val>
        </c:ser>
        <c:ser>
          <c:idx val="2"/>
          <c:order val="2"/>
          <c:tx>
            <c:strRef>
              <c:f>CUCBA!$E$113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CUCBA!$E$114:$E$135</c:f>
              <c:numCache>
                <c:formatCode>General</c:formatCode>
                <c:ptCount val="22"/>
                <c:pt idx="0">
                  <c:v>6.1234567901234565</c:v>
                </c:pt>
                <c:pt idx="1">
                  <c:v>6</c:v>
                </c:pt>
                <c:pt idx="2">
                  <c:v>6.5308641975308834</c:v>
                </c:pt>
                <c:pt idx="3">
                  <c:v>6.4444444444444464</c:v>
                </c:pt>
                <c:pt idx="4">
                  <c:v>6.2962962962962967</c:v>
                </c:pt>
                <c:pt idx="5">
                  <c:v>6.075949367088608</c:v>
                </c:pt>
                <c:pt idx="6">
                  <c:v>6</c:v>
                </c:pt>
                <c:pt idx="7">
                  <c:v>6.3544303797467734</c:v>
                </c:pt>
                <c:pt idx="8">
                  <c:v>6.2911392405063289</c:v>
                </c:pt>
                <c:pt idx="9">
                  <c:v>5.8395061728395063</c:v>
                </c:pt>
                <c:pt idx="10">
                  <c:v>6.3703703703703702</c:v>
                </c:pt>
                <c:pt idx="11">
                  <c:v>6.1874999999999956</c:v>
                </c:pt>
                <c:pt idx="12">
                  <c:v>5.7654320987654275</c:v>
                </c:pt>
                <c:pt idx="13">
                  <c:v>5.6749999999999945</c:v>
                </c:pt>
                <c:pt idx="14">
                  <c:v>6.2874999999999996</c:v>
                </c:pt>
                <c:pt idx="15">
                  <c:v>6.2222222222222223</c:v>
                </c:pt>
                <c:pt idx="16">
                  <c:v>5.4320987654321558</c:v>
                </c:pt>
                <c:pt idx="17">
                  <c:v>6.1481481481481479</c:v>
                </c:pt>
                <c:pt idx="18">
                  <c:v>6.0246913580246915</c:v>
                </c:pt>
                <c:pt idx="19">
                  <c:v>6.3827160493826955</c:v>
                </c:pt>
                <c:pt idx="20">
                  <c:v>6.2345679012345734</c:v>
                </c:pt>
                <c:pt idx="21">
                  <c:v>6.2098765432098784</c:v>
                </c:pt>
              </c:numCache>
            </c:numRef>
          </c:val>
        </c:ser>
        <c:axId val="116380416"/>
        <c:axId val="116381952"/>
      </c:radarChart>
      <c:catAx>
        <c:axId val="116380416"/>
        <c:scaling>
          <c:orientation val="minMax"/>
        </c:scaling>
        <c:delete val="1"/>
        <c:axPos val="b"/>
        <c:majorGridlines/>
        <c:tickLblPos val="none"/>
        <c:crossAx val="116381952"/>
        <c:crosses val="autoZero"/>
        <c:auto val="1"/>
        <c:lblAlgn val="ctr"/>
        <c:lblOffset val="100"/>
      </c:catAx>
      <c:valAx>
        <c:axId val="116381952"/>
        <c:scaling>
          <c:orientation val="minMax"/>
          <c:max val="9"/>
          <c:min val="3"/>
        </c:scaling>
        <c:delete val="1"/>
        <c:axPos val="l"/>
        <c:majorGridlines/>
        <c:numFmt formatCode="General" sourceLinked="1"/>
        <c:majorTickMark val="cross"/>
        <c:tickLblPos val="none"/>
        <c:crossAx val="116380416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2.7819751216262415E-4"/>
          <c:y val="0.27870830141330433"/>
          <c:w val="0.5023534551096912"/>
          <c:h val="0.648642879139956"/>
        </c:manualLayout>
      </c:layout>
      <c:txPr>
        <a:bodyPr/>
        <a:lstStyle/>
        <a:p>
          <a:pPr>
            <a:defRPr lang="es-MX" sz="1200"/>
          </a:pPr>
          <a:endParaRPr lang="es-MX"/>
        </a:p>
      </c:txPr>
    </c:legend>
    <c:plotVisOnly val="1"/>
  </c:chart>
  <c:txPr>
    <a:bodyPr/>
    <a:lstStyle/>
    <a:p>
      <a:pPr>
        <a:defRPr sz="1400"/>
      </a:pPr>
      <a:endParaRPr lang="es-MX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CUCBA!$C$113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CUCBA!$C$114:$C$135</c:f>
              <c:numCache>
                <c:formatCode>General</c:formatCode>
                <c:ptCount val="22"/>
                <c:pt idx="0">
                  <c:v>6.6419753086419755</c:v>
                </c:pt>
                <c:pt idx="1">
                  <c:v>6.5</c:v>
                </c:pt>
                <c:pt idx="2">
                  <c:v>7.1481481481481479</c:v>
                </c:pt>
                <c:pt idx="3">
                  <c:v>7.2222222222222223</c:v>
                </c:pt>
                <c:pt idx="4">
                  <c:v>7.0987654320987694</c:v>
                </c:pt>
                <c:pt idx="5">
                  <c:v>6.9493670886076506</c:v>
                </c:pt>
                <c:pt idx="6">
                  <c:v>6.8227848101265183</c:v>
                </c:pt>
                <c:pt idx="7">
                  <c:v>7</c:v>
                </c:pt>
                <c:pt idx="8">
                  <c:v>7.0379746835443084</c:v>
                </c:pt>
                <c:pt idx="9">
                  <c:v>7.0987654320987694</c:v>
                </c:pt>
                <c:pt idx="10">
                  <c:v>7.1851851851851851</c:v>
                </c:pt>
                <c:pt idx="11">
                  <c:v>6.9</c:v>
                </c:pt>
                <c:pt idx="12">
                  <c:v>6.9506172839506535</c:v>
                </c:pt>
                <c:pt idx="13">
                  <c:v>7.0874999999999995</c:v>
                </c:pt>
                <c:pt idx="14">
                  <c:v>7.0124999999999975</c:v>
                </c:pt>
                <c:pt idx="15">
                  <c:v>6.7654320987654275</c:v>
                </c:pt>
                <c:pt idx="16">
                  <c:v>6.9135802469135745</c:v>
                </c:pt>
                <c:pt idx="17">
                  <c:v>7.2716049382716124</c:v>
                </c:pt>
                <c:pt idx="18">
                  <c:v>7.0370370370370345</c:v>
                </c:pt>
                <c:pt idx="19">
                  <c:v>7.0864197530864201</c:v>
                </c:pt>
                <c:pt idx="20">
                  <c:v>6.8765432098765435</c:v>
                </c:pt>
                <c:pt idx="21">
                  <c:v>6.6543209876543212</c:v>
                </c:pt>
              </c:numCache>
            </c:numRef>
          </c:val>
        </c:ser>
        <c:ser>
          <c:idx val="1"/>
          <c:order val="1"/>
          <c:tx>
            <c:strRef>
              <c:f>CUCBA!$D$113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CUCBA!$D$114:$D$135</c:f>
              <c:numCache>
                <c:formatCode>General</c:formatCode>
                <c:ptCount val="22"/>
                <c:pt idx="0">
                  <c:v>8</c:v>
                </c:pt>
                <c:pt idx="1">
                  <c:v>7.75</c:v>
                </c:pt>
                <c:pt idx="2">
                  <c:v>8.0740740740740709</c:v>
                </c:pt>
                <c:pt idx="3">
                  <c:v>8.0987654320987659</c:v>
                </c:pt>
                <c:pt idx="4">
                  <c:v>8.1358024691357986</c:v>
                </c:pt>
                <c:pt idx="5">
                  <c:v>8.0886075949367093</c:v>
                </c:pt>
                <c:pt idx="6">
                  <c:v>7.9746835443037973</c:v>
                </c:pt>
                <c:pt idx="7">
                  <c:v>8.0253164556962027</c:v>
                </c:pt>
                <c:pt idx="8">
                  <c:v>7.9620253164556845</c:v>
                </c:pt>
                <c:pt idx="9">
                  <c:v>8.0740740740740709</c:v>
                </c:pt>
                <c:pt idx="10">
                  <c:v>8.0617283950617189</c:v>
                </c:pt>
                <c:pt idx="11">
                  <c:v>8.0125000000000028</c:v>
                </c:pt>
                <c:pt idx="12">
                  <c:v>8.1728395061728527</c:v>
                </c:pt>
                <c:pt idx="13">
                  <c:v>8.1</c:v>
                </c:pt>
                <c:pt idx="14">
                  <c:v>8.0625000000000266</c:v>
                </c:pt>
                <c:pt idx="15">
                  <c:v>7.8641975308641845</c:v>
                </c:pt>
                <c:pt idx="16">
                  <c:v>8</c:v>
                </c:pt>
                <c:pt idx="17">
                  <c:v>8.0740740740740709</c:v>
                </c:pt>
                <c:pt idx="18">
                  <c:v>8.0617283950617189</c:v>
                </c:pt>
                <c:pt idx="19">
                  <c:v>8.0864197530864228</c:v>
                </c:pt>
                <c:pt idx="20">
                  <c:v>7.938271604938306</c:v>
                </c:pt>
                <c:pt idx="21">
                  <c:v>7.666666666666667</c:v>
                </c:pt>
              </c:numCache>
            </c:numRef>
          </c:val>
        </c:ser>
        <c:ser>
          <c:idx val="2"/>
          <c:order val="2"/>
          <c:tx>
            <c:strRef>
              <c:f>CUCBA!$E$113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CUCBA!$B$114:$B$135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CUCBA!$E$114:$E$135</c:f>
              <c:numCache>
                <c:formatCode>General</c:formatCode>
                <c:ptCount val="22"/>
                <c:pt idx="0">
                  <c:v>6.1234567901234565</c:v>
                </c:pt>
                <c:pt idx="1">
                  <c:v>6</c:v>
                </c:pt>
                <c:pt idx="2">
                  <c:v>6.5308641975308834</c:v>
                </c:pt>
                <c:pt idx="3">
                  <c:v>6.4444444444444464</c:v>
                </c:pt>
                <c:pt idx="4">
                  <c:v>6.2962962962962967</c:v>
                </c:pt>
                <c:pt idx="5">
                  <c:v>6.075949367088608</c:v>
                </c:pt>
                <c:pt idx="6">
                  <c:v>6</c:v>
                </c:pt>
                <c:pt idx="7">
                  <c:v>6.3544303797467805</c:v>
                </c:pt>
                <c:pt idx="8">
                  <c:v>6.2911392405063289</c:v>
                </c:pt>
                <c:pt idx="9">
                  <c:v>5.8395061728395063</c:v>
                </c:pt>
                <c:pt idx="10">
                  <c:v>6.3703703703703702</c:v>
                </c:pt>
                <c:pt idx="11">
                  <c:v>6.1874999999999956</c:v>
                </c:pt>
                <c:pt idx="12">
                  <c:v>5.7654320987654275</c:v>
                </c:pt>
                <c:pt idx="13">
                  <c:v>5.6749999999999945</c:v>
                </c:pt>
                <c:pt idx="14">
                  <c:v>6.2874999999999996</c:v>
                </c:pt>
                <c:pt idx="15">
                  <c:v>6.2222222222222223</c:v>
                </c:pt>
                <c:pt idx="16">
                  <c:v>5.4320987654321513</c:v>
                </c:pt>
                <c:pt idx="17">
                  <c:v>6.1481481481481479</c:v>
                </c:pt>
                <c:pt idx="18">
                  <c:v>6.0246913580246915</c:v>
                </c:pt>
                <c:pt idx="19">
                  <c:v>6.3827160493826955</c:v>
                </c:pt>
                <c:pt idx="20">
                  <c:v>6.2345679012345734</c:v>
                </c:pt>
                <c:pt idx="21">
                  <c:v>6.2098765432098784</c:v>
                </c:pt>
              </c:numCache>
            </c:numRef>
          </c:val>
        </c:ser>
        <c:axId val="116511104"/>
        <c:axId val="116512640"/>
      </c:radarChart>
      <c:catAx>
        <c:axId val="116511104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512640"/>
        <c:crosses val="autoZero"/>
        <c:auto val="1"/>
        <c:lblAlgn val="ctr"/>
        <c:lblOffset val="100"/>
      </c:catAx>
      <c:valAx>
        <c:axId val="116512640"/>
        <c:scaling>
          <c:orientation val="minMax"/>
          <c:max val="9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511104"/>
        <c:crosses val="autoZero"/>
        <c:crossBetween val="between"/>
        <c:majorUnit val="1"/>
      </c:valAx>
    </c:plotArea>
    <c:plotVisOnly val="1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CUCEA!$C$1324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CUCEA!$B$1325:$B$1346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CUCEA!$C$1325:$C$1346</c:f>
              <c:numCache>
                <c:formatCode>General</c:formatCode>
                <c:ptCount val="22"/>
                <c:pt idx="0">
                  <c:v>6.7816182246661434</c:v>
                </c:pt>
                <c:pt idx="1">
                  <c:v>6.4920760697305866</c:v>
                </c:pt>
                <c:pt idx="2">
                  <c:v>7.1949685534591055</c:v>
                </c:pt>
                <c:pt idx="3">
                  <c:v>7.1571879936808847</c:v>
                </c:pt>
                <c:pt idx="4">
                  <c:v>7.1534225019669355</c:v>
                </c:pt>
                <c:pt idx="5">
                  <c:v>6.8483412322274875</c:v>
                </c:pt>
                <c:pt idx="6">
                  <c:v>6.9382422802850758</c:v>
                </c:pt>
                <c:pt idx="7">
                  <c:v>7.0412044374009506</c:v>
                </c:pt>
                <c:pt idx="8">
                  <c:v>7.1326366559485495</c:v>
                </c:pt>
                <c:pt idx="9">
                  <c:v>6.9952418715305313</c:v>
                </c:pt>
                <c:pt idx="10">
                  <c:v>7.1461477362986496</c:v>
                </c:pt>
                <c:pt idx="11">
                  <c:v>7.2218725413060545</c:v>
                </c:pt>
                <c:pt idx="12">
                  <c:v>7.0874015748031498</c:v>
                </c:pt>
                <c:pt idx="13">
                  <c:v>7.2468652037617574</c:v>
                </c:pt>
                <c:pt idx="14">
                  <c:v>7.339355852317361</c:v>
                </c:pt>
                <c:pt idx="15">
                  <c:v>7.2868400315208834</c:v>
                </c:pt>
                <c:pt idx="16">
                  <c:v>7.1112877583465766</c:v>
                </c:pt>
                <c:pt idx="17">
                  <c:v>7.4791830322073904</c:v>
                </c:pt>
                <c:pt idx="18">
                  <c:v>7.3307210031348378</c:v>
                </c:pt>
                <c:pt idx="19">
                  <c:v>7.4678683385579845</c:v>
                </c:pt>
                <c:pt idx="20">
                  <c:v>7.3139717425431714</c:v>
                </c:pt>
                <c:pt idx="21">
                  <c:v>7.1454545454545455</c:v>
                </c:pt>
              </c:numCache>
            </c:numRef>
          </c:val>
        </c:ser>
        <c:ser>
          <c:idx val="1"/>
          <c:order val="1"/>
          <c:tx>
            <c:strRef>
              <c:f>CUCEA!$D$1324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CUCEA!$B$1325:$B$1346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CUCEA!$D$1325:$D$1346</c:f>
              <c:numCache>
                <c:formatCode>General</c:formatCode>
                <c:ptCount val="22"/>
                <c:pt idx="0">
                  <c:v>8.1571091908876667</c:v>
                </c:pt>
                <c:pt idx="1">
                  <c:v>7.6941362916006275</c:v>
                </c:pt>
                <c:pt idx="2">
                  <c:v>8.1666666666666767</c:v>
                </c:pt>
                <c:pt idx="3">
                  <c:v>8.0853080568720372</c:v>
                </c:pt>
                <c:pt idx="4">
                  <c:v>8.0920535011801729</c:v>
                </c:pt>
                <c:pt idx="5">
                  <c:v>7.9131121642969955</c:v>
                </c:pt>
                <c:pt idx="6">
                  <c:v>7.9643705463182437</c:v>
                </c:pt>
                <c:pt idx="7">
                  <c:v>8.0221870047543575</c:v>
                </c:pt>
                <c:pt idx="8">
                  <c:v>8.07475884244373</c:v>
                </c:pt>
                <c:pt idx="9">
                  <c:v>8.1839809674861215</c:v>
                </c:pt>
                <c:pt idx="10">
                  <c:v>8.1525019857029548</c:v>
                </c:pt>
                <c:pt idx="11">
                  <c:v>8.1667977970102275</c:v>
                </c:pt>
                <c:pt idx="12">
                  <c:v>8.1110236220472434</c:v>
                </c:pt>
                <c:pt idx="13">
                  <c:v>8.2014106583072248</c:v>
                </c:pt>
                <c:pt idx="14">
                  <c:v>8.2191673212882961</c:v>
                </c:pt>
                <c:pt idx="15">
                  <c:v>8.1394799054373514</c:v>
                </c:pt>
                <c:pt idx="16">
                  <c:v>8.0548489666136707</c:v>
                </c:pt>
                <c:pt idx="17">
                  <c:v>8.3165750196386767</c:v>
                </c:pt>
                <c:pt idx="18">
                  <c:v>8.184952978056419</c:v>
                </c:pt>
                <c:pt idx="19">
                  <c:v>8.3534482758621778</c:v>
                </c:pt>
                <c:pt idx="20">
                  <c:v>8.2142857142857135</c:v>
                </c:pt>
                <c:pt idx="21">
                  <c:v>8.0695652173913768</c:v>
                </c:pt>
              </c:numCache>
            </c:numRef>
          </c:val>
        </c:ser>
        <c:ser>
          <c:idx val="2"/>
          <c:order val="2"/>
          <c:tx>
            <c:strRef>
              <c:f>CUCEA!$E$1324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CUCEA!$B$1325:$B$1346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CUCEA!$E$1325:$E$1346</c:f>
              <c:numCache>
                <c:formatCode>General</c:formatCode>
                <c:ptCount val="22"/>
                <c:pt idx="0">
                  <c:v>6.9167321288295414</c:v>
                </c:pt>
                <c:pt idx="1">
                  <c:v>6.2638668779714655</c:v>
                </c:pt>
                <c:pt idx="2">
                  <c:v>6.9410377358490924</c:v>
                </c:pt>
                <c:pt idx="3">
                  <c:v>6.9976303317535544</c:v>
                </c:pt>
                <c:pt idx="4">
                  <c:v>7.0298977183320224</c:v>
                </c:pt>
                <c:pt idx="5">
                  <c:v>6.4968404423380814</c:v>
                </c:pt>
                <c:pt idx="6">
                  <c:v>6.8004750593823955</c:v>
                </c:pt>
                <c:pt idx="7">
                  <c:v>6.8985736925515084</c:v>
                </c:pt>
                <c:pt idx="8">
                  <c:v>7.1012861736334409</c:v>
                </c:pt>
                <c:pt idx="9">
                  <c:v>6.6724821570182256</c:v>
                </c:pt>
                <c:pt idx="10">
                  <c:v>6.8395552025416997</c:v>
                </c:pt>
                <c:pt idx="11">
                  <c:v>7.1801730920535034</c:v>
                </c:pt>
                <c:pt idx="12">
                  <c:v>6.9433070866142135</c:v>
                </c:pt>
                <c:pt idx="13">
                  <c:v>7.0493730407523909</c:v>
                </c:pt>
                <c:pt idx="14">
                  <c:v>7.4477611940299093</c:v>
                </c:pt>
                <c:pt idx="15">
                  <c:v>7.3309692671394755</c:v>
                </c:pt>
                <c:pt idx="16">
                  <c:v>7.3823529411764675</c:v>
                </c:pt>
                <c:pt idx="17">
                  <c:v>7.7423409269442294</c:v>
                </c:pt>
                <c:pt idx="18">
                  <c:v>7.2398119122257052</c:v>
                </c:pt>
                <c:pt idx="19">
                  <c:v>7.7178683385579845</c:v>
                </c:pt>
                <c:pt idx="20">
                  <c:v>7.300627943485086</c:v>
                </c:pt>
                <c:pt idx="21">
                  <c:v>7.1881422924901184</c:v>
                </c:pt>
              </c:numCache>
            </c:numRef>
          </c:val>
        </c:ser>
        <c:axId val="116890240"/>
        <c:axId val="116908416"/>
      </c:radarChart>
      <c:catAx>
        <c:axId val="116890240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908416"/>
        <c:crosses val="autoZero"/>
        <c:auto val="1"/>
        <c:lblAlgn val="ctr"/>
        <c:lblOffset val="100"/>
      </c:catAx>
      <c:valAx>
        <c:axId val="116908416"/>
        <c:scaling>
          <c:orientation val="minMax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6890240"/>
        <c:crosses val="autoZero"/>
        <c:crossBetween val="between"/>
      </c:valAx>
    </c:plotArea>
    <c:plotVisOnly val="1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dk1" tx1="lt1" bg2="dk2" tx2="lt2" accent1="accent1" accent2="accent2" accent3="accent3" accent4="accent4" accent5="accent5" accent6="accent6" hlink="hlink" folHlink="folHlink"/>
  <c:chart>
    <c:plotArea>
      <c:layout/>
      <c:radarChart>
        <c:radarStyle val="marker"/>
        <c:ser>
          <c:idx val="0"/>
          <c:order val="0"/>
          <c:tx>
            <c:strRef>
              <c:f>CUAAD!$C$212</c:f>
              <c:strCache>
                <c:ptCount val="1"/>
                <c:pt idx="0">
                  <c:v>media de los minimos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CUAAD!$B$213:$B$234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CUAAD!$C$213:$C$234</c:f>
              <c:numCache>
                <c:formatCode>General</c:formatCode>
                <c:ptCount val="22"/>
                <c:pt idx="0">
                  <c:v>6.4970760233918128</c:v>
                </c:pt>
                <c:pt idx="1">
                  <c:v>6.4914285714285711</c:v>
                </c:pt>
                <c:pt idx="2">
                  <c:v>7.1627906976744145</c:v>
                </c:pt>
                <c:pt idx="3">
                  <c:v>7.2528735632183885</c:v>
                </c:pt>
                <c:pt idx="4">
                  <c:v>7.1379310344827545</c:v>
                </c:pt>
                <c:pt idx="5">
                  <c:v>6.8488372093023253</c:v>
                </c:pt>
                <c:pt idx="6">
                  <c:v>6.8662790697674385</c:v>
                </c:pt>
                <c:pt idx="7">
                  <c:v>7.0411764705882351</c:v>
                </c:pt>
                <c:pt idx="8">
                  <c:v>6.850299401197641</c:v>
                </c:pt>
                <c:pt idx="9">
                  <c:v>6.6</c:v>
                </c:pt>
                <c:pt idx="10">
                  <c:v>6.4970414201183431</c:v>
                </c:pt>
                <c:pt idx="11">
                  <c:v>7.0760233918129192</c:v>
                </c:pt>
                <c:pt idx="12">
                  <c:v>6.730994152046784</c:v>
                </c:pt>
                <c:pt idx="13">
                  <c:v>6.6647058823529255</c:v>
                </c:pt>
                <c:pt idx="14">
                  <c:v>6.7894736842105843</c:v>
                </c:pt>
                <c:pt idx="15">
                  <c:v>7.177914110429402</c:v>
                </c:pt>
                <c:pt idx="16">
                  <c:v>6.9053254437869827</c:v>
                </c:pt>
                <c:pt idx="17">
                  <c:v>6.4685714285714289</c:v>
                </c:pt>
                <c:pt idx="18">
                  <c:v>6.9653179190751446</c:v>
                </c:pt>
                <c:pt idx="19">
                  <c:v>6.8678160919540225</c:v>
                </c:pt>
                <c:pt idx="20">
                  <c:v>6.7882352941176514</c:v>
                </c:pt>
                <c:pt idx="21">
                  <c:v>6.8941176470587582</c:v>
                </c:pt>
              </c:numCache>
            </c:numRef>
          </c:val>
        </c:ser>
        <c:ser>
          <c:idx val="1"/>
          <c:order val="1"/>
          <c:tx>
            <c:strRef>
              <c:f>CUAAD!$D$212</c:f>
              <c:strCache>
                <c:ptCount val="1"/>
                <c:pt idx="0">
                  <c:v>media de los deseados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CUAAD!$B$213:$B$234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CUAAD!$D$213:$D$234</c:f>
              <c:numCache>
                <c:formatCode>General</c:formatCode>
                <c:ptCount val="22"/>
                <c:pt idx="0">
                  <c:v>8.1929824561403528</c:v>
                </c:pt>
                <c:pt idx="1">
                  <c:v>7.7542857142857065</c:v>
                </c:pt>
                <c:pt idx="2">
                  <c:v>8.2616279069767433</c:v>
                </c:pt>
                <c:pt idx="3">
                  <c:v>8.2183908045976999</c:v>
                </c:pt>
                <c:pt idx="4">
                  <c:v>8.2183908045976999</c:v>
                </c:pt>
                <c:pt idx="5">
                  <c:v>8.1220930232558111</c:v>
                </c:pt>
                <c:pt idx="6">
                  <c:v>8.1046511627906419</c:v>
                </c:pt>
                <c:pt idx="7">
                  <c:v>8.2058823529411757</c:v>
                </c:pt>
                <c:pt idx="8">
                  <c:v>8.1497005988024025</c:v>
                </c:pt>
                <c:pt idx="9">
                  <c:v>8.1515151515151487</c:v>
                </c:pt>
                <c:pt idx="10">
                  <c:v>8.2011834319526589</c:v>
                </c:pt>
                <c:pt idx="11">
                  <c:v>8.2456140350877227</c:v>
                </c:pt>
                <c:pt idx="12">
                  <c:v>8.0467836257309937</c:v>
                </c:pt>
                <c:pt idx="13">
                  <c:v>8.2705882352941202</c:v>
                </c:pt>
                <c:pt idx="14">
                  <c:v>8.1695906432748533</c:v>
                </c:pt>
                <c:pt idx="15">
                  <c:v>8.294478527607362</c:v>
                </c:pt>
                <c:pt idx="16">
                  <c:v>8.2307692307692548</c:v>
                </c:pt>
                <c:pt idx="17">
                  <c:v>8.08</c:v>
                </c:pt>
                <c:pt idx="18">
                  <c:v>8.0809248554913307</c:v>
                </c:pt>
                <c:pt idx="19">
                  <c:v>8.3275862068965747</c:v>
                </c:pt>
                <c:pt idx="20">
                  <c:v>8.2058823529411757</c:v>
                </c:pt>
                <c:pt idx="21">
                  <c:v>8.1529411764705859</c:v>
                </c:pt>
              </c:numCache>
            </c:numRef>
          </c:val>
        </c:ser>
        <c:ser>
          <c:idx val="2"/>
          <c:order val="2"/>
          <c:tx>
            <c:strRef>
              <c:f>CUAAD!$E$212</c:f>
              <c:strCache>
                <c:ptCount val="1"/>
                <c:pt idx="0">
                  <c:v>media de los percibidos</c:v>
                </c:pt>
              </c:strCache>
            </c:strRef>
          </c:tx>
          <c:marker>
            <c:symbol val="none"/>
          </c:marker>
          <c:cat>
            <c:strRef>
              <c:f>CUAAD!$B$213:$B$234</c:f>
              <c:strCache>
                <c:ptCount val="22"/>
                <c:pt idx="0">
                  <c:v>AS-01</c:v>
                </c:pt>
                <c:pt idx="1">
                  <c:v>AS-04</c:v>
                </c:pt>
                <c:pt idx="2">
                  <c:v>AS-06</c:v>
                </c:pt>
                <c:pt idx="3">
                  <c:v>AS-09</c:v>
                </c:pt>
                <c:pt idx="4">
                  <c:v>AS-11</c:v>
                </c:pt>
                <c:pt idx="5">
                  <c:v>AS-13</c:v>
                </c:pt>
                <c:pt idx="6">
                  <c:v>AS-15</c:v>
                </c:pt>
                <c:pt idx="7">
                  <c:v>AS-18</c:v>
                </c:pt>
                <c:pt idx="8">
                  <c:v>AS-22</c:v>
                </c:pt>
                <c:pt idx="9">
                  <c:v>IC-02</c:v>
                </c:pt>
                <c:pt idx="10">
                  <c:v>IC-05</c:v>
                </c:pt>
                <c:pt idx="11">
                  <c:v>IC-07</c:v>
                </c:pt>
                <c:pt idx="12">
                  <c:v>IC-10</c:v>
                </c:pt>
                <c:pt idx="13">
                  <c:v>IC-14</c:v>
                </c:pt>
                <c:pt idx="14">
                  <c:v>IC-16</c:v>
                </c:pt>
                <c:pt idx="15">
                  <c:v>IC-19</c:v>
                </c:pt>
                <c:pt idx="16">
                  <c:v>IC-20</c:v>
                </c:pt>
                <c:pt idx="17">
                  <c:v>LP-03</c:v>
                </c:pt>
                <c:pt idx="18">
                  <c:v>LP-08</c:v>
                </c:pt>
                <c:pt idx="19">
                  <c:v>LP-12</c:v>
                </c:pt>
                <c:pt idx="20">
                  <c:v>LP-17</c:v>
                </c:pt>
                <c:pt idx="21">
                  <c:v>LP-21</c:v>
                </c:pt>
              </c:strCache>
            </c:strRef>
          </c:cat>
          <c:val>
            <c:numRef>
              <c:f>CUAAD!$E$213:$E$234</c:f>
              <c:numCache>
                <c:formatCode>General</c:formatCode>
                <c:ptCount val="22"/>
                <c:pt idx="0">
                  <c:v>6.5321637426900594</c:v>
                </c:pt>
                <c:pt idx="1">
                  <c:v>6.2514285714285718</c:v>
                </c:pt>
                <c:pt idx="2">
                  <c:v>6.5930232558139537</c:v>
                </c:pt>
                <c:pt idx="3">
                  <c:v>6.6896551724137927</c:v>
                </c:pt>
                <c:pt idx="4">
                  <c:v>6.5</c:v>
                </c:pt>
                <c:pt idx="5">
                  <c:v>6.1976744186046515</c:v>
                </c:pt>
                <c:pt idx="6">
                  <c:v>6.2325581395348904</c:v>
                </c:pt>
                <c:pt idx="7">
                  <c:v>6.5823529411764685</c:v>
                </c:pt>
                <c:pt idx="8">
                  <c:v>6.4071856287424778</c:v>
                </c:pt>
                <c:pt idx="9">
                  <c:v>5.127272727272727</c:v>
                </c:pt>
                <c:pt idx="10">
                  <c:v>5.0236686390532554</c:v>
                </c:pt>
                <c:pt idx="11">
                  <c:v>6.7192982456140795</c:v>
                </c:pt>
                <c:pt idx="12">
                  <c:v>5.4210526315789478</c:v>
                </c:pt>
                <c:pt idx="13">
                  <c:v>4.9294117647058826</c:v>
                </c:pt>
                <c:pt idx="14">
                  <c:v>5.6900584795321638</c:v>
                </c:pt>
                <c:pt idx="15">
                  <c:v>6.147239263803681</c:v>
                </c:pt>
                <c:pt idx="16">
                  <c:v>6.2011834319526988</c:v>
                </c:pt>
                <c:pt idx="17">
                  <c:v>6.1199999999999966</c:v>
                </c:pt>
                <c:pt idx="18">
                  <c:v>6.1907514450867049</c:v>
                </c:pt>
                <c:pt idx="19">
                  <c:v>5.9597701149425824</c:v>
                </c:pt>
                <c:pt idx="20">
                  <c:v>5.5352941176470587</c:v>
                </c:pt>
                <c:pt idx="21">
                  <c:v>5.7</c:v>
                </c:pt>
              </c:numCache>
            </c:numRef>
          </c:val>
        </c:ser>
        <c:axId val="117118080"/>
        <c:axId val="117119616"/>
      </c:radarChart>
      <c:catAx>
        <c:axId val="117118080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119616"/>
        <c:crosses val="autoZero"/>
        <c:auto val="1"/>
        <c:lblAlgn val="ctr"/>
        <c:lblOffset val="100"/>
      </c:catAx>
      <c:valAx>
        <c:axId val="117119616"/>
        <c:scaling>
          <c:orientation val="minMax"/>
          <c:max val="9"/>
          <c:min val="3"/>
        </c:scaling>
        <c:axPos val="l"/>
        <c:majorGridlines/>
        <c:numFmt formatCode="General" sourceLinked="1"/>
        <c:majorTickMark val="cross"/>
        <c:tickLblPos val="nextTo"/>
        <c:txPr>
          <a:bodyPr/>
          <a:lstStyle/>
          <a:p>
            <a:pPr>
              <a:defRPr lang="es-MX"/>
            </a:pPr>
            <a:endParaRPr lang="es-MX"/>
          </a:p>
        </c:txPr>
        <c:crossAx val="117118080"/>
        <c:crosses val="autoZero"/>
        <c:crossBetween val="between"/>
        <c:majorUnit val="1"/>
      </c:valAx>
    </c:plotArea>
    <c:plotVisOnly val="1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920DB-4246-41C3-839D-74CA99F96A50}" type="datetimeFigureOut">
              <a:rPr lang="es-MX" smtClean="0"/>
              <a:t>09/09/2010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47A08-1C7E-4495-A077-4E4C5E81977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B581-2468-4647-9D91-BEA374F6F369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E855D-75C0-45C8-A884-679BC74ED9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39648-158C-47D0-B248-DD369E69AB5E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4747-31ED-4F69-ADAC-807A2E06E0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14055-8B33-4FC8-86D1-40CC9D71AEFE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C5AA0-C404-478A-B4D4-29EEE3176E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98EBE-CE16-4F9F-A043-741C1433DD9C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15CAA-E886-4D61-A4D3-8A52CD4E54E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13855-0465-4C34-A553-47F8592DACD4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6129-CF92-46CA-A647-7892CD6171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8838E-34E6-4250-9CD1-D176C4F12776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4278D-7283-4D11-A1EC-C93DC61209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5AB3B-F0EE-4ED5-AD1F-876148953539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9F36E-D2AB-4012-89A6-836BCC708F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9222C-CB40-42FF-AEC6-9C38323FE73F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5DC48-3C4E-421C-9576-39F7C9D8F8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6BF90-772F-4F75-863D-C5BF43C7FD1D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CD1EE-9CB8-4D30-96F7-8E3C40A9B2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0BD3F-F7A3-4371-812F-0F29374A3B8A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4C2D5-BF3A-47DE-AF1B-5C7494AC8B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57CDF-0536-455A-8ADD-A35232B3731C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3B9A3-5057-40C5-9E83-AE9BE1EB8C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1B08AD5-D7FE-40DD-ABA1-3BBDF92F136A}" type="datetimeFigureOut">
              <a:rPr lang="es-ES"/>
              <a:pPr>
                <a:defRPr/>
              </a:pPr>
              <a:t>09/09/2010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39BE117-35ED-42FE-8DE9-4658CB63B6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6" r:id="rId2"/>
    <p:sldLayoutId id="2147483765" r:id="rId3"/>
    <p:sldLayoutId id="2147483764" r:id="rId4"/>
    <p:sldLayoutId id="2147483763" r:id="rId5"/>
    <p:sldLayoutId id="2147483762" r:id="rId6"/>
    <p:sldLayoutId id="2147483761" r:id="rId7"/>
    <p:sldLayoutId id="2147483760" r:id="rId8"/>
    <p:sldLayoutId id="2147483759" r:id="rId9"/>
    <p:sldLayoutId id="2147483758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692150"/>
            <a:ext cx="7772400" cy="1470025"/>
          </a:xfrm>
        </p:spPr>
        <p:txBody>
          <a:bodyPr/>
          <a:lstStyle/>
          <a:p>
            <a:pPr algn="r" eaLnBrk="1" hangingPunct="1"/>
            <a:r>
              <a:rPr lang="es-MX" sz="2400" b="1" smtClean="0"/>
              <a:t>Universidad de Guadalajara</a:t>
            </a:r>
            <a:br>
              <a:rPr lang="es-MX" sz="2400" b="1" smtClean="0"/>
            </a:br>
            <a:r>
              <a:rPr lang="es-MX" sz="2000" b="1" smtClean="0"/>
              <a:t>Vicerrectoría Ejecutiva</a:t>
            </a:r>
            <a:br>
              <a:rPr lang="es-MX" sz="2000" b="1" smtClean="0"/>
            </a:br>
            <a:r>
              <a:rPr lang="es-MX" sz="2000" b="1" smtClean="0"/>
              <a:t>Coordinación General  Académica</a:t>
            </a:r>
            <a:r>
              <a:rPr lang="es-MX" sz="2000" smtClean="0"/>
              <a:t/>
            </a:r>
            <a:br>
              <a:rPr lang="es-MX" sz="2000" smtClean="0"/>
            </a:br>
            <a:endParaRPr lang="es-ES" sz="2000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4213" y="2997200"/>
            <a:ext cx="8062912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Coordinación de Bibliotecas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12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Situación y retos</a:t>
            </a:r>
            <a:endParaRPr lang="es-ES" sz="36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2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93503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Subtítulo"/>
          <p:cNvSpPr txBox="1">
            <a:spLocks/>
          </p:cNvSpPr>
          <p:nvPr/>
        </p:nvSpPr>
        <p:spPr>
          <a:xfrm>
            <a:off x="6012160" y="6143644"/>
            <a:ext cx="3357586" cy="714356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36576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s-MX" sz="2800" b="1" dirty="0">
                <a:ln>
                  <a:solidFill>
                    <a:schemeClr val="bg2"/>
                  </a:solidFill>
                </a:ln>
                <a:latin typeface="+mj-lt"/>
                <a:ea typeface="+mj-ea"/>
                <a:cs typeface="+mj-cs"/>
              </a:rPr>
              <a:t>Septiembre 2010</a:t>
            </a:r>
            <a:endParaRPr lang="es-ES" sz="2800" b="1" dirty="0">
              <a:ln>
                <a:solidFill>
                  <a:schemeClr val="bg2"/>
                </a:solidFill>
              </a:ln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428625" y="-180975"/>
            <a:ext cx="8229600" cy="1143000"/>
          </a:xfrm>
        </p:spPr>
        <p:txBody>
          <a:bodyPr/>
          <a:lstStyle/>
          <a:p>
            <a:pPr algn="l" eaLnBrk="1" hangingPunct="1"/>
            <a:r>
              <a:rPr lang="es-MX" sz="4000" b="1" smtClean="0">
                <a:solidFill>
                  <a:srgbClr val="9BBB59"/>
                </a:solidFill>
              </a:rPr>
              <a:t>Resultados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2857500" y="5621338"/>
            <a:ext cx="5500688" cy="1071562"/>
          </a:xfrm>
        </p:spPr>
        <p:txBody>
          <a:bodyPr/>
          <a:lstStyle/>
          <a:p>
            <a:pPr algn="just" eaLnBrk="1" hangingPunct="1"/>
            <a:endParaRPr lang="es-MX" sz="1200" smtClean="0"/>
          </a:p>
          <a:p>
            <a:pPr lvl="1" algn="just" eaLnBrk="1" hangingPunct="1">
              <a:buFont typeface="Arial" charset="0"/>
              <a:buNone/>
            </a:pPr>
            <a:r>
              <a:rPr lang="es-ES_tradnl" sz="1200" smtClean="0"/>
              <a:t>: promedio del nivel de servicio mínimo tolerado por el usuario.</a:t>
            </a:r>
          </a:p>
          <a:p>
            <a:pPr lvl="1" algn="just" eaLnBrk="1" hangingPunct="1">
              <a:buFont typeface="Arial" charset="0"/>
              <a:buNone/>
            </a:pPr>
            <a:endParaRPr lang="es-ES_tradnl" sz="400" smtClean="0"/>
          </a:p>
          <a:p>
            <a:pPr lvl="1" algn="just" eaLnBrk="1" hangingPunct="1">
              <a:buFont typeface="Arial" charset="0"/>
              <a:buNone/>
            </a:pPr>
            <a:r>
              <a:rPr lang="es-ES_tradnl" sz="1200" smtClean="0"/>
              <a:t>: promedio del nivel de servicio deseado por los usuarios.</a:t>
            </a:r>
          </a:p>
          <a:p>
            <a:pPr lvl="1" algn="just" eaLnBrk="1" hangingPunct="1">
              <a:buFont typeface="Arial" charset="0"/>
              <a:buNone/>
            </a:pPr>
            <a:endParaRPr lang="es-ES_tradnl" sz="500" smtClean="0"/>
          </a:p>
          <a:p>
            <a:pPr lvl="1" algn="just" eaLnBrk="1" hangingPunct="1">
              <a:buFont typeface="Arial" charset="0"/>
              <a:buNone/>
            </a:pPr>
            <a:r>
              <a:rPr lang="es-ES_tradnl" sz="1200" smtClean="0"/>
              <a:t>: promedio del nivel de servicio percibido por los usuarios.</a:t>
            </a:r>
          </a:p>
        </p:txBody>
      </p:sp>
      <p:graphicFrame>
        <p:nvGraphicFramePr>
          <p:cNvPr id="4" name="3 Gráfico"/>
          <p:cNvGraphicFramePr/>
          <p:nvPr/>
        </p:nvGraphicFramePr>
        <p:xfrm>
          <a:off x="0" y="785794"/>
          <a:ext cx="914400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647700" y="2424113"/>
            <a:ext cx="1785938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s-MX" sz="20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1214414" y="5429264"/>
          <a:ext cx="4214842" cy="14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842963" y="0"/>
            <a:ext cx="8229600" cy="28575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ES" sz="1600" dirty="0">
                <a:latin typeface="+mj-lt"/>
                <a:ea typeface="+mj-ea"/>
                <a:cs typeface="+mj-cs"/>
              </a:rPr>
              <a:t>LibQUAL+</a:t>
            </a:r>
          </a:p>
        </p:txBody>
      </p:sp>
      <p:sp>
        <p:nvSpPr>
          <p:cNvPr id="11272" name="1 Título"/>
          <p:cNvSpPr txBox="1">
            <a:spLocks/>
          </p:cNvSpPr>
          <p:nvPr/>
        </p:nvSpPr>
        <p:spPr bwMode="auto">
          <a:xfrm>
            <a:off x="3643313" y="214313"/>
            <a:ext cx="17859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2000"/>
              <a:t>SEMS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42963" y="0"/>
            <a:ext cx="8229600" cy="28575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ES" sz="1600" dirty="0">
                <a:latin typeface="+mj-lt"/>
                <a:ea typeface="+mj-ea"/>
                <a:cs typeface="+mj-cs"/>
              </a:rPr>
              <a:t>LibQUAL+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-125413" y="1643063"/>
            <a:ext cx="1428751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CUAAD</a:t>
            </a:r>
          </a:p>
        </p:txBody>
      </p:sp>
      <p:graphicFrame>
        <p:nvGraphicFramePr>
          <p:cNvPr id="7" name="6 Gráfico"/>
          <p:cNvGraphicFramePr/>
          <p:nvPr/>
        </p:nvGraphicFramePr>
        <p:xfrm>
          <a:off x="428596" y="3500438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-360363" y="4252913"/>
            <a:ext cx="1785938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CUCBA</a:t>
            </a:r>
          </a:p>
        </p:txBody>
      </p:sp>
      <p:graphicFrame>
        <p:nvGraphicFramePr>
          <p:cNvPr id="9" name="8 Gráfico"/>
          <p:cNvGraphicFramePr/>
          <p:nvPr/>
        </p:nvGraphicFramePr>
        <p:xfrm>
          <a:off x="5023485" y="785794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4286250" y="1428750"/>
            <a:ext cx="1785938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CUCEA</a:t>
            </a:r>
          </a:p>
        </p:txBody>
      </p:sp>
      <p:graphicFrame>
        <p:nvGraphicFramePr>
          <p:cNvPr id="11" name="10 Gráfico"/>
          <p:cNvGraphicFramePr/>
          <p:nvPr/>
        </p:nvGraphicFramePr>
        <p:xfrm>
          <a:off x="428596" y="785794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1 Título"/>
          <p:cNvSpPr txBox="1">
            <a:spLocks/>
          </p:cNvSpPr>
          <p:nvPr/>
        </p:nvSpPr>
        <p:spPr>
          <a:xfrm>
            <a:off x="4278313" y="4224338"/>
            <a:ext cx="178593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CUCEI</a:t>
            </a:r>
          </a:p>
        </p:txBody>
      </p:sp>
      <p:graphicFrame>
        <p:nvGraphicFramePr>
          <p:cNvPr id="13" name="12 Gráfico"/>
          <p:cNvGraphicFramePr/>
          <p:nvPr/>
        </p:nvGraphicFramePr>
        <p:xfrm>
          <a:off x="5023485" y="3500438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13 Gráfico"/>
          <p:cNvGraphicFramePr/>
          <p:nvPr/>
        </p:nvGraphicFramePr>
        <p:xfrm>
          <a:off x="357158" y="6072206"/>
          <a:ext cx="7643866" cy="92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300" name="1 Título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s-MX" sz="3200" smtClean="0"/>
              <a:t>Resultados por dependencia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42963" y="0"/>
            <a:ext cx="8229600" cy="28575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ES" sz="1600" dirty="0">
                <a:latin typeface="+mj-lt"/>
                <a:ea typeface="+mj-ea"/>
                <a:cs typeface="+mj-cs"/>
              </a:rPr>
              <a:t>LibQUAL+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-214313" y="1643063"/>
            <a:ext cx="1428751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CUCS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-309563" y="4252913"/>
            <a:ext cx="1785938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CUCSH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222750" y="1720850"/>
            <a:ext cx="1785938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CUALTOS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4138613" y="4224338"/>
            <a:ext cx="178593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CUCIENEGA</a:t>
            </a:r>
          </a:p>
        </p:txBody>
      </p:sp>
      <p:graphicFrame>
        <p:nvGraphicFramePr>
          <p:cNvPr id="15" name="14 Gráfico"/>
          <p:cNvGraphicFramePr/>
          <p:nvPr/>
        </p:nvGraphicFramePr>
        <p:xfrm>
          <a:off x="500034" y="857232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15 Gráfico"/>
          <p:cNvGraphicFramePr/>
          <p:nvPr/>
        </p:nvGraphicFramePr>
        <p:xfrm>
          <a:off x="571472" y="3500438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16 Gráfico"/>
          <p:cNvGraphicFramePr/>
          <p:nvPr/>
        </p:nvGraphicFramePr>
        <p:xfrm>
          <a:off x="5023485" y="857232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17 Gráfico"/>
          <p:cNvGraphicFramePr/>
          <p:nvPr/>
        </p:nvGraphicFramePr>
        <p:xfrm>
          <a:off x="5023485" y="3500438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323" name="1 Título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endParaRPr lang="es-MX" sz="3200" smtClean="0"/>
          </a:p>
        </p:txBody>
      </p:sp>
      <p:graphicFrame>
        <p:nvGraphicFramePr>
          <p:cNvPr id="13" name="12 Gráfico"/>
          <p:cNvGraphicFramePr/>
          <p:nvPr/>
        </p:nvGraphicFramePr>
        <p:xfrm>
          <a:off x="357158" y="6072206"/>
          <a:ext cx="7643866" cy="92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42963" y="0"/>
            <a:ext cx="8229600" cy="28575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ES" sz="1600" dirty="0">
                <a:latin typeface="+mj-lt"/>
                <a:ea typeface="+mj-ea"/>
                <a:cs typeface="+mj-cs"/>
              </a:rPr>
              <a:t>LibQUAL+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-25400" y="1643063"/>
            <a:ext cx="142875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CUCOSTA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-309563" y="4252913"/>
            <a:ext cx="1785938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CUCSUR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1463" y="1720850"/>
            <a:ext cx="178593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CULAGOS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4138613" y="4224338"/>
            <a:ext cx="178593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CUNORTE</a:t>
            </a:r>
          </a:p>
        </p:txBody>
      </p:sp>
      <p:graphicFrame>
        <p:nvGraphicFramePr>
          <p:cNvPr id="14" name="13 Gráfico"/>
          <p:cNvGraphicFramePr/>
          <p:nvPr/>
        </p:nvGraphicFramePr>
        <p:xfrm>
          <a:off x="428596" y="6072206"/>
          <a:ext cx="7572428" cy="92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18 Gráfico"/>
          <p:cNvGraphicFramePr/>
          <p:nvPr/>
        </p:nvGraphicFramePr>
        <p:xfrm>
          <a:off x="642910" y="857232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19 Gráfico"/>
          <p:cNvGraphicFramePr/>
          <p:nvPr/>
        </p:nvGraphicFramePr>
        <p:xfrm>
          <a:off x="642910" y="3500438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20 Gráfico"/>
          <p:cNvGraphicFramePr/>
          <p:nvPr/>
        </p:nvGraphicFramePr>
        <p:xfrm>
          <a:off x="5023485" y="857232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21 Gráfico"/>
          <p:cNvGraphicFramePr/>
          <p:nvPr/>
        </p:nvGraphicFramePr>
        <p:xfrm>
          <a:off x="5023485" y="3571876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348" name="1 Título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endParaRPr lang="es-MX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42963" y="0"/>
            <a:ext cx="8229600" cy="28575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ES" sz="1600" dirty="0">
                <a:latin typeface="+mj-lt"/>
                <a:ea typeface="+mj-ea"/>
                <a:cs typeface="+mj-cs"/>
              </a:rPr>
              <a:t>LibQUAL+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-150813" y="1643063"/>
            <a:ext cx="1428751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CUSUR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-242888" y="4286250"/>
            <a:ext cx="1785938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CUVALLES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222750" y="1720850"/>
            <a:ext cx="1785938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>
                <a:latin typeface="+mj-lt"/>
                <a:ea typeface="+mj-ea"/>
                <a:cs typeface="+mj-cs"/>
              </a:rPr>
              <a:t>SUV</a:t>
            </a:r>
          </a:p>
        </p:txBody>
      </p:sp>
      <p:graphicFrame>
        <p:nvGraphicFramePr>
          <p:cNvPr id="14" name="13 Gráfico"/>
          <p:cNvGraphicFramePr/>
          <p:nvPr/>
        </p:nvGraphicFramePr>
        <p:xfrm>
          <a:off x="428596" y="6072206"/>
          <a:ext cx="7572428" cy="92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12 Gráfico"/>
          <p:cNvGraphicFramePr/>
          <p:nvPr/>
        </p:nvGraphicFramePr>
        <p:xfrm>
          <a:off x="642910" y="857232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14 Gráfico"/>
          <p:cNvGraphicFramePr/>
          <p:nvPr/>
        </p:nvGraphicFramePr>
        <p:xfrm>
          <a:off x="642910" y="3500438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15 Gráfico"/>
          <p:cNvGraphicFramePr/>
          <p:nvPr/>
        </p:nvGraphicFramePr>
        <p:xfrm>
          <a:off x="5023485" y="857232"/>
          <a:ext cx="4120515" cy="269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370" name="1 Título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endParaRPr lang="es-MX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8588"/>
          </a:xfrm>
        </p:spPr>
        <p:txBody>
          <a:bodyPr/>
          <a:lstStyle/>
          <a:p>
            <a:pPr algn="l" eaLnBrk="1" hangingPunct="1"/>
            <a:r>
              <a:rPr lang="es-MX" sz="3200" smtClean="0">
                <a:solidFill>
                  <a:srgbClr val="9BBB59"/>
                </a:solidFill>
              </a:rPr>
              <a:t>Autores universitarios en la Web of Science:</a:t>
            </a:r>
            <a:br>
              <a:rPr lang="es-MX" sz="3200" smtClean="0">
                <a:solidFill>
                  <a:srgbClr val="9BBB59"/>
                </a:solidFill>
              </a:rPr>
            </a:br>
            <a:endParaRPr lang="es-ES" sz="3200" smtClean="0">
              <a:solidFill>
                <a:srgbClr val="9BBB59"/>
              </a:solidFill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8625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MX" smtClean="0">
                <a:solidFill>
                  <a:srgbClr val="9BBB59"/>
                </a:solidFill>
              </a:rPr>
              <a:t>Análisis</a:t>
            </a:r>
            <a:endParaRPr lang="es-ES" smtClean="0"/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MX" sz="2400" smtClean="0">
                <a:latin typeface="Arial" charset="0"/>
              </a:rPr>
              <a:t>El análisis pretende mostrar  si los autores universitarios citan materiales que estén disponibles en la Biblioteca Digital. </a:t>
            </a:r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MX" sz="2400" smtClean="0">
                <a:latin typeface="Arial" charset="0"/>
              </a:rPr>
              <a:t>Se analizó información  que registrara a la Universidad,  Centros y Sistemas Universitarios, en el periodo  1991 a 2009 dando como resultado 2,920 registros.</a:t>
            </a:r>
          </a:p>
          <a:p>
            <a:pPr eaLnBrk="1" hangingPunct="1"/>
            <a:endParaRPr lang="en-US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>
          <a:xfrm>
            <a:off x="0" y="-68263"/>
            <a:ext cx="9144000" cy="1125538"/>
          </a:xfrm>
        </p:spPr>
        <p:txBody>
          <a:bodyPr/>
          <a:lstStyle/>
          <a:p>
            <a:pPr eaLnBrk="1" hangingPunct="1"/>
            <a:r>
              <a:rPr lang="es-MX" sz="3600" smtClean="0">
                <a:solidFill>
                  <a:srgbClr val="9BBB59"/>
                </a:solidFill>
              </a:rPr>
              <a:t>Los autores más productivos según la WoS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11188" y="1131888"/>
          <a:ext cx="3601540" cy="5332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466"/>
                <a:gridCol w="1643074"/>
              </a:tblGrid>
              <a:tr h="135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Número de publicaciones</a:t>
                      </a:r>
                      <a:endParaRPr lang="es-MX" sz="13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Autor</a:t>
                      </a:r>
                      <a:endParaRPr lang="es-MX" sz="13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104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Puig JE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Klimov AB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5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81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Armendariz-Borunda J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Panduro A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Mendizabal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E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Munoz-Valle JF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Guevara MA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77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Manero O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Figuera LE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5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Vazquez-Del Mercado M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Sanchez-Soto LL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Garcia-Cruz D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Katime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I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Nesterov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AI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Soltero JFA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1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Gonzalez-Garrido AA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5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Corona-Rivera JR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86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Salazar-Paramo M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Beas-Zarate C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77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Troyo-Sanroman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R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5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Rangel-Villalobos H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67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Pimienta-Barrios E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Schulz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PC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53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Corsi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-Cabrera M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22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Chumakov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SM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714875" y="1111250"/>
          <a:ext cx="3569050" cy="5659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414"/>
                <a:gridCol w="1571636"/>
              </a:tblGrid>
              <a:tr h="228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Número de publicaciones</a:t>
                      </a:r>
                      <a:endParaRPr lang="es-MX" sz="13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Autor</a:t>
                      </a:r>
                      <a:endParaRPr lang="es-MX" sz="13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Oregon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-Romero E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Rivera H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Corona-Rivera A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Gomez-Velazquez FR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Bautista F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Feria-Velasco A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Gonzalez-Alvarez V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Delgado-Rizo V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Ribes-Inesta E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Michel CR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Bravo-Cuellar A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Ramos-Loyo J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Cantu JM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Navarrete-Heredia JL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Matute E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Gonzalez-Nunez R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62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Lopez</a:t>
                      </a: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G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Guzman-Davalos L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Gonzalez-Lopez L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Rivas F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Ramos J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Rincon AR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Davalos IP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Navarro-Hernandez RE</a:t>
                      </a:r>
                      <a:endParaRPr lang="es-MX" sz="1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89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ORTIZ GG</a:t>
                      </a:r>
                      <a:endParaRPr lang="es-MX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8588"/>
          </a:xfrm>
        </p:spPr>
        <p:txBody>
          <a:bodyPr/>
          <a:lstStyle/>
          <a:p>
            <a:pPr algn="l" eaLnBrk="1" hangingPunct="1"/>
            <a:r>
              <a:rPr lang="es-MX" sz="2400" smtClean="0">
                <a:solidFill>
                  <a:srgbClr val="9BBB59"/>
                </a:solidFill>
              </a:rPr>
              <a:t>Red de co-ocurrencia por pares de los autores más productivos  </a:t>
            </a:r>
          </a:p>
        </p:txBody>
      </p:sp>
      <p:pic>
        <p:nvPicPr>
          <p:cNvPr id="18435" name="3 Imagen" descr="C:\Documents and Settings\Administrador\Mis documentos\Documentos\Analisis de Dominio\Analisis bibliometrico 4 070410\Bibexcel\WoS Autores\red de 60 pares de autores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575" y="1428750"/>
            <a:ext cx="8583613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/>
          <p:cNvSpPr>
            <a:spLocks noGrp="1"/>
          </p:cNvSpPr>
          <p:nvPr>
            <p:ph type="title"/>
          </p:nvPr>
        </p:nvSpPr>
        <p:spPr>
          <a:xfrm>
            <a:off x="468313" y="-119063"/>
            <a:ext cx="8229600" cy="1398588"/>
          </a:xfrm>
        </p:spPr>
        <p:txBody>
          <a:bodyPr/>
          <a:lstStyle/>
          <a:p>
            <a:pPr eaLnBrk="1" hangingPunct="1"/>
            <a:r>
              <a:rPr lang="es-ES" sz="4000" b="1" smtClean="0">
                <a:solidFill>
                  <a:srgbClr val="9BBB59"/>
                </a:solidFill>
              </a:rPr>
              <a:t>Publicaciones por año</a:t>
            </a:r>
            <a:r>
              <a:rPr lang="es-MX" sz="2800" smtClean="0">
                <a:solidFill>
                  <a:srgbClr val="9BBB59"/>
                </a:solidFill>
              </a:rPr>
              <a:t> </a:t>
            </a:r>
          </a:p>
        </p:txBody>
      </p:sp>
      <p:graphicFrame>
        <p:nvGraphicFramePr>
          <p:cNvPr id="18501" name="Group 69"/>
          <p:cNvGraphicFramePr>
            <a:graphicFrameLocks noGrp="1"/>
          </p:cNvGraphicFramePr>
          <p:nvPr/>
        </p:nvGraphicFramePr>
        <p:xfrm>
          <a:off x="2987675" y="1484313"/>
          <a:ext cx="3455988" cy="4885954"/>
        </p:xfrm>
        <a:graphic>
          <a:graphicData uri="http://schemas.openxmlformats.org/drawingml/2006/table">
            <a:tbl>
              <a:tblPr/>
              <a:tblGrid>
                <a:gridCol w="1800225"/>
                <a:gridCol w="1655763"/>
              </a:tblGrid>
              <a:tr h="136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Número de publicaciones</a:t>
                      </a:r>
                      <a:endParaRPr kumimoji="0" lang="es-MX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Año</a:t>
                      </a:r>
                      <a:endParaRPr kumimoji="0" lang="es-MX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323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2009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401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2008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324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2007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296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2006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202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2005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190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2004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178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2003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144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2002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146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2001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132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2000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110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1999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101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1998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94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1997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75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1996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70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1995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38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1994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1993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37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1992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1991</a:t>
                      </a:r>
                      <a:endParaRPr kumimoji="0" lang="es-MX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123950"/>
          </a:xfrm>
        </p:spPr>
        <p:txBody>
          <a:bodyPr/>
          <a:lstStyle/>
          <a:p>
            <a:pPr algn="l" eaLnBrk="1" hangingPunct="1"/>
            <a:r>
              <a:rPr lang="es-MX" sz="3200" b="1" smtClean="0">
                <a:solidFill>
                  <a:srgbClr val="9BBB59"/>
                </a:solidFill>
              </a:rPr>
              <a:t>Las 50 publicaciones  más citadas por autores institucionales</a:t>
            </a:r>
          </a:p>
        </p:txBody>
      </p:sp>
      <p:graphicFrame>
        <p:nvGraphicFramePr>
          <p:cNvPr id="19626" name="Group 170"/>
          <p:cNvGraphicFramePr>
            <a:graphicFrameLocks noGrp="1"/>
          </p:cNvGraphicFramePr>
          <p:nvPr/>
        </p:nvGraphicFramePr>
        <p:xfrm>
          <a:off x="827088" y="1219200"/>
          <a:ext cx="3455987" cy="5556261"/>
        </p:xfrm>
        <a:graphic>
          <a:graphicData uri="http://schemas.openxmlformats.org/drawingml/2006/table">
            <a:tbl>
              <a:tblPr/>
              <a:tblGrid>
                <a:gridCol w="1800225"/>
                <a:gridCol w="1655762"/>
              </a:tblGrid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Número de citas</a:t>
                      </a:r>
                      <a:endParaRPr kumimoji="0" lang="es-MX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Revista</a:t>
                      </a:r>
                      <a:endParaRPr kumimoji="0" lang="es-MX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950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PHYS REV A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694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PHYS REV LETT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610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SCIENCE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468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NATURE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438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 NATL ACAD SCI USA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422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NEW ENGL J MED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369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BIOL CHEM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359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BRAIN RES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355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MACROMOLECULES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336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APPL POLYM SCI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322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LANCET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315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EXP ANAL BEHAV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311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LANGMUIR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307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ARTHRITIS RHEUM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275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NEUROSCI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255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HEPATOLOGY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252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AM J MED GENET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245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PHYS A-MATH GEN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219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IMMUNOL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213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PHYS LETT A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211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RHEUMATOL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209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CIRCULATION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MATH PHYS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197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PHYSIOL BEHAV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195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ASTRON ASTROPHYS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627" name="Group 171"/>
          <p:cNvGraphicFramePr>
            <a:graphicFrameLocks noGrp="1"/>
          </p:cNvGraphicFramePr>
          <p:nvPr/>
        </p:nvGraphicFramePr>
        <p:xfrm>
          <a:off x="4932363" y="1200150"/>
          <a:ext cx="3313112" cy="5562600"/>
        </p:xfrm>
        <a:graphic>
          <a:graphicData uri="http://schemas.openxmlformats.org/drawingml/2006/table">
            <a:tbl>
              <a:tblPr/>
              <a:tblGrid>
                <a:gridCol w="1800225"/>
                <a:gridCol w="1512887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Número de citas</a:t>
                      </a:r>
                      <a:endParaRPr kumimoji="0" lang="es-MX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Revista</a:t>
                      </a:r>
                      <a:endParaRPr kumimoji="0" lang="es-MX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195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PHYS CHEM-US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193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AM J HUM GENET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190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PHYS REV B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188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JAMA-J AM MED ASSOC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181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COLLOID INTERF SCI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180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POLYMER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180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STROKE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179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PLAST RECONSTR SURG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179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POLYM SCI POL CHEM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178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CLIN MICROBIOL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178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NEUROCHEM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175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PHYS REV D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169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HUM GENET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CIENC MAR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162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NEUROLOGY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155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NEUROSCIENCE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153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ELECTROEN CLIN NEURO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152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POLYM ENG SCI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148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ECOLOGY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142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ASTROPHYS J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138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CLIN ENDOCR METAB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137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AM CHEM SOC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 CLIN INVEST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134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PHYS REV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133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ANN PHYS-NEW YORK</a:t>
                      </a:r>
                      <a:endParaRPr kumimoji="0" lang="es-MX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0" y="7938"/>
            <a:ext cx="9144000" cy="1143000"/>
          </a:xfrm>
        </p:spPr>
        <p:txBody>
          <a:bodyPr/>
          <a:lstStyle/>
          <a:p>
            <a:pPr algn="l" eaLnBrk="1" hangingPunct="1"/>
            <a:r>
              <a:rPr lang="es-ES" sz="4000" b="1" smtClean="0">
                <a:solidFill>
                  <a:srgbClr val="9BBB59"/>
                </a:solidFill>
              </a:rPr>
              <a:t>Funciones</a:t>
            </a: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algn="just" eaLnBrk="1" hangingPunct="1">
              <a:defRPr/>
            </a:pPr>
            <a:r>
              <a:rPr lang="es-ES" dirty="0" smtClean="0">
                <a:latin typeface="Arial" charset="0"/>
              </a:rPr>
              <a:t>Coordina la prestación de los servicios bibliotecarios y de información </a:t>
            </a:r>
            <a:r>
              <a:rPr lang="es-ES" spc="-50" dirty="0" smtClean="0">
                <a:latin typeface="Arial" charset="0"/>
              </a:rPr>
              <a:t>en la Universidad de Guadalajara, facilitando </a:t>
            </a:r>
            <a:r>
              <a:rPr lang="es-ES" dirty="0" smtClean="0">
                <a:latin typeface="Arial" charset="0"/>
              </a:rPr>
              <a:t>acceso al conocimiento registrado en cualquier formato, para contribuir a su desarrollo académico.</a:t>
            </a:r>
          </a:p>
          <a:p>
            <a:pPr eaLnBrk="1" hangingPunct="1">
              <a:defRPr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algn="l" eaLnBrk="1" hangingPunct="1"/>
            <a:r>
              <a:rPr lang="es-MX" sz="3200" b="1" smtClean="0">
                <a:solidFill>
                  <a:srgbClr val="9BBB59"/>
                </a:solidFill>
              </a:rPr>
              <a:t>Disponibilidad de publicaciones citadas en Biblioteca Digital</a:t>
            </a:r>
          </a:p>
        </p:txBody>
      </p:sp>
      <p:sp>
        <p:nvSpPr>
          <p:cNvPr id="21507" name="2 Marcador de contenido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1079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s-ES" sz="2000" smtClean="0"/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ES" sz="2000" smtClean="0">
                <a:latin typeface="Arial" charset="0"/>
              </a:rPr>
              <a:t>Se han revisado 3,778 de 6,022 títulos de revistas citadas por autores universitarios en el WoS los últimos 15 años</a:t>
            </a:r>
          </a:p>
        </p:txBody>
      </p:sp>
      <p:graphicFrame>
        <p:nvGraphicFramePr>
          <p:cNvPr id="6" name="2 Gráfico"/>
          <p:cNvGraphicFramePr/>
          <p:nvPr/>
        </p:nvGraphicFramePr>
        <p:xfrm>
          <a:off x="251520" y="2708919"/>
          <a:ext cx="8778180" cy="4082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s-MX" smtClean="0">
                <a:solidFill>
                  <a:srgbClr val="9BBB59"/>
                </a:solidFill>
              </a:rPr>
              <a:t>Biblioteca Digital</a:t>
            </a:r>
            <a:endParaRPr lang="es-ES" smtClean="0">
              <a:solidFill>
                <a:srgbClr val="9BBB59"/>
              </a:solidFill>
            </a:endParaRPr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285750" y="1628775"/>
            <a:ext cx="8572500" cy="4826000"/>
          </a:xfrm>
        </p:spPr>
        <p:txBody>
          <a:bodyPr/>
          <a:lstStyle/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ES" sz="2400" smtClean="0">
                <a:latin typeface="Arial" charset="0"/>
              </a:rPr>
              <a:t>Ofrece acceso a sus usuarios a: </a:t>
            </a:r>
          </a:p>
          <a:p>
            <a:pPr marL="447675" lvl="1" indent="-382588" algn="just" eaLnBrk="1" hangingPunct="1"/>
            <a:r>
              <a:rPr lang="es-ES" sz="2400" smtClean="0">
                <a:latin typeface="Arial" charset="0"/>
              </a:rPr>
              <a:t>70,500 libros, </a:t>
            </a:r>
          </a:p>
          <a:p>
            <a:pPr marL="447675" lvl="1" indent="-382588" algn="just" eaLnBrk="1" hangingPunct="1"/>
            <a:r>
              <a:rPr lang="es-ES" sz="2400" smtClean="0">
                <a:latin typeface="Arial" charset="0"/>
              </a:rPr>
              <a:t>75 bases de datos y </a:t>
            </a:r>
          </a:p>
          <a:p>
            <a:pPr marL="447675" lvl="1" indent="-382588" algn="just" eaLnBrk="1" hangingPunct="1">
              <a:spcAft>
                <a:spcPts val="1200"/>
              </a:spcAft>
            </a:pPr>
            <a:r>
              <a:rPr lang="es-ES" sz="2400" smtClean="0">
                <a:latin typeface="Arial" charset="0"/>
              </a:rPr>
              <a:t>14,115 títulos de revistas con alrededor de 6’000,000 artículos a texto completo </a:t>
            </a:r>
          </a:p>
          <a:p>
            <a:pPr marL="447675" lvl="1" indent="-382588" algn="just" eaLnBrk="1" hangingPunct="1">
              <a:spcAft>
                <a:spcPts val="1200"/>
              </a:spcAft>
            </a:pPr>
            <a:endParaRPr lang="es-ES" sz="2400" smtClean="0">
              <a:latin typeface="Arial" charset="0"/>
            </a:endParaRPr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ES" sz="2400" smtClean="0">
                <a:latin typeface="Arial" charset="0"/>
              </a:rPr>
              <a:t>En 2009 la consultaron 484,438</a:t>
            </a:r>
            <a:r>
              <a:rPr lang="es-ES" sz="240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s-ES" sz="2400" smtClean="0">
                <a:latin typeface="Arial" charset="0"/>
              </a:rPr>
              <a:t>usuarios universitarios, consolidándose como una alternativa confiable para la búsqueda de información las 24 horas del día.</a:t>
            </a:r>
            <a:endParaRPr lang="es-MX" sz="2400" smtClean="0">
              <a:latin typeface="Arial" charset="0"/>
            </a:endParaRPr>
          </a:p>
          <a:p>
            <a:pPr eaLnBrk="1" hangingPunct="1"/>
            <a:endParaRPr lang="es-ES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398588"/>
          </a:xfrm>
        </p:spPr>
        <p:txBody>
          <a:bodyPr/>
          <a:lstStyle/>
          <a:p>
            <a:pPr eaLnBrk="1" hangingPunct="1">
              <a:defRPr/>
            </a:pPr>
            <a:r>
              <a:rPr lang="es-ES" sz="4000" b="1" dirty="0" smtClean="0">
                <a:solidFill>
                  <a:schemeClr val="accent3"/>
                </a:solidFill>
              </a:rPr>
              <a:t>Libros impresos en la red de bibliotecas: 2000-2009</a:t>
            </a:r>
            <a:endParaRPr lang="es-MX" sz="4000" b="1" dirty="0" smtClean="0">
              <a:solidFill>
                <a:schemeClr val="accent3"/>
              </a:solidFill>
            </a:endParaRPr>
          </a:p>
        </p:txBody>
      </p: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>
          <a:xfrm>
            <a:off x="0" y="6524625"/>
            <a:ext cx="8229600" cy="3333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MX" sz="1400" smtClean="0"/>
              <a:t>Fuente: Coordinación de Bibliotecas, 2010.</a:t>
            </a:r>
          </a:p>
          <a:p>
            <a:pPr eaLnBrk="1" hangingPunct="1"/>
            <a:endParaRPr lang="es-MX" smtClean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773238"/>
            <a:ext cx="8437562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8588"/>
          </a:xfrm>
        </p:spPr>
        <p:txBody>
          <a:bodyPr>
            <a:noAutofit/>
          </a:bodyPr>
          <a:lstStyle/>
          <a:p>
            <a:pPr eaLnBrk="1" hangingPunct="1"/>
            <a:r>
              <a:rPr lang="es-ES" sz="2800" b="1" smtClean="0">
                <a:solidFill>
                  <a:srgbClr val="9BBB59"/>
                </a:solidFill>
              </a:rPr>
              <a:t>Búsquedas en publicaciones electrónicas 2000-2009</a:t>
            </a:r>
            <a:endParaRPr lang="es-MX" sz="2800" smtClean="0">
              <a:solidFill>
                <a:srgbClr val="9BBB59"/>
              </a:solidFill>
            </a:endParaRPr>
          </a:p>
        </p:txBody>
      </p:sp>
      <p:sp>
        <p:nvSpPr>
          <p:cNvPr id="24579" name="2 Marcador de contenido"/>
          <p:cNvSpPr txBox="1">
            <a:spLocks/>
          </p:cNvSpPr>
          <p:nvPr/>
        </p:nvSpPr>
        <p:spPr bwMode="auto">
          <a:xfrm>
            <a:off x="0" y="6524625"/>
            <a:ext cx="8229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382588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s-MX" sz="1400">
                <a:latin typeface="Times New Roman" pitchFamily="18" charset="0"/>
              </a:rPr>
              <a:t>Fuente: Coordinación de Bibliotecas, 2010.</a:t>
            </a:r>
          </a:p>
          <a:p>
            <a:pPr marL="447675" indent="-382588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endParaRPr lang="es-MX" sz="3000">
              <a:latin typeface="Times New Roman" pitchFamily="18" charset="0"/>
            </a:endParaRPr>
          </a:p>
        </p:txBody>
      </p:sp>
      <p:pic>
        <p:nvPicPr>
          <p:cNvPr id="24580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628775"/>
            <a:ext cx="86185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8588"/>
          </a:xfrm>
        </p:spPr>
        <p:txBody>
          <a:bodyPr/>
          <a:lstStyle/>
          <a:p>
            <a:pPr eaLnBrk="1" hangingPunct="1">
              <a:defRPr/>
            </a:pPr>
            <a:r>
              <a:rPr lang="es-MX" sz="3200" b="1" smtClean="0">
                <a:solidFill>
                  <a:schemeClr val="accent3"/>
                </a:solidFill>
              </a:rPr>
              <a:t>Suscripciones a revistas científicas y de divulgación por formato</a:t>
            </a:r>
            <a:r>
              <a:rPr lang="es-ES" sz="3200" b="1" smtClean="0">
                <a:solidFill>
                  <a:schemeClr val="accent3"/>
                </a:solidFill>
              </a:rPr>
              <a:t>: 2000-2009</a:t>
            </a:r>
            <a:endParaRPr lang="es-MX" sz="3200" smtClean="0">
              <a:solidFill>
                <a:schemeClr val="accent3"/>
              </a:solidFill>
            </a:endParaRPr>
          </a:p>
        </p:txBody>
      </p:sp>
      <p:sp>
        <p:nvSpPr>
          <p:cNvPr id="25603" name="2 Marcador de contenido"/>
          <p:cNvSpPr txBox="1">
            <a:spLocks/>
          </p:cNvSpPr>
          <p:nvPr/>
        </p:nvSpPr>
        <p:spPr bwMode="auto">
          <a:xfrm>
            <a:off x="0" y="6524625"/>
            <a:ext cx="8229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382588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s-MX" sz="1400">
                <a:latin typeface="Times New Roman" pitchFamily="18" charset="0"/>
              </a:rPr>
              <a:t>Fuente: Coordinación de Bibliotecas, 2010.</a:t>
            </a:r>
          </a:p>
          <a:p>
            <a:pPr marL="447675" indent="-382588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endParaRPr lang="es-MX" sz="3000">
              <a:latin typeface="Times New Roman" pitchFamily="18" charset="0"/>
            </a:endParaRPr>
          </a:p>
        </p:txBody>
      </p:sp>
      <p:pic>
        <p:nvPicPr>
          <p:cNvPr id="2560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44675"/>
            <a:ext cx="8656638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63" y="1773238"/>
            <a:ext cx="8229600" cy="4584700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FontTx/>
              <a:buAutoNum type="arabicPeriod"/>
              <a:tabLst>
                <a:tab pos="552450" algn="l"/>
              </a:tabLst>
            </a:pPr>
            <a:r>
              <a:rPr lang="es-MX" sz="2400" smtClean="0">
                <a:latin typeface="Arial" charset="0"/>
              </a:rPr>
              <a:t>Proporcionar servicios bibliotecarios y de información para satisfacer las necesidades y expectativas de la comunidad universitaria. </a:t>
            </a:r>
          </a:p>
          <a:p>
            <a:pPr algn="just">
              <a:spcAft>
                <a:spcPts val="1200"/>
              </a:spcAft>
              <a:buFontTx/>
              <a:buAutoNum type="arabicPeriod"/>
              <a:tabLst>
                <a:tab pos="552450" algn="l"/>
              </a:tabLst>
            </a:pPr>
            <a:r>
              <a:rPr lang="es-MX" sz="2400" smtClean="0">
                <a:latin typeface="Arial" charset="0"/>
              </a:rPr>
              <a:t>Fortalecer y organizar las colecciones para constituirlas en el soporte bibliográfico de los programas educativos, de investigación y extensión.  </a:t>
            </a:r>
          </a:p>
          <a:p>
            <a:pPr algn="just">
              <a:spcAft>
                <a:spcPts val="1200"/>
              </a:spcAft>
              <a:buFontTx/>
              <a:buAutoNum type="arabicPeriod"/>
              <a:tabLst>
                <a:tab pos="552450" algn="l"/>
              </a:tabLst>
            </a:pPr>
            <a:r>
              <a:rPr lang="es-MX" sz="2400" smtClean="0">
                <a:latin typeface="Arial" charset="0"/>
              </a:rPr>
              <a:t>Ofrecer espacios bibliotecarios dignos para los usuarios, considerando el tamaño, asientos, temperatura, equipo y comodidad .</a:t>
            </a:r>
          </a:p>
        </p:txBody>
      </p:sp>
      <p:sp>
        <p:nvSpPr>
          <p:cNvPr id="26627" name="1 Título"/>
          <p:cNvSpPr>
            <a:spLocks noGrp="1"/>
          </p:cNvSpPr>
          <p:nvPr>
            <p:ph type="title"/>
          </p:nvPr>
        </p:nvSpPr>
        <p:spPr>
          <a:xfrm>
            <a:off x="428625" y="-285750"/>
            <a:ext cx="8229600" cy="1398588"/>
          </a:xfrm>
        </p:spPr>
        <p:txBody>
          <a:bodyPr/>
          <a:lstStyle/>
          <a:p>
            <a:pPr algn="l" eaLnBrk="1" hangingPunct="1"/>
            <a:r>
              <a:rPr lang="es-MX" sz="4000" smtClean="0">
                <a:solidFill>
                  <a:srgbClr val="9BBB59"/>
                </a:solidFill>
              </a:rPr>
              <a:t>Retos de la Red de Bibliotecas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500063" y="1557338"/>
            <a:ext cx="8229600" cy="4800600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FontTx/>
              <a:buNone/>
              <a:tabLst>
                <a:tab pos="552450" algn="l"/>
              </a:tabLst>
            </a:pPr>
            <a:r>
              <a:rPr lang="es-ES" sz="2400" smtClean="0">
                <a:latin typeface="Arial" charset="0"/>
              </a:rPr>
              <a:t>4. La Biblioteca Digital debe potenciar nuevos servicios bibliotecarios para la docencia, investigación y extensión, facilitando a los usuarios el acceso a bases de datos y promoviendo el desarrollo de habilidades informativas. </a:t>
            </a:r>
          </a:p>
          <a:p>
            <a:pPr algn="just">
              <a:spcAft>
                <a:spcPts val="1200"/>
              </a:spcAft>
              <a:buFontTx/>
              <a:buNone/>
              <a:tabLst>
                <a:tab pos="552450" algn="l"/>
              </a:tabLst>
            </a:pPr>
            <a:r>
              <a:rPr lang="es-ES" sz="2400" smtClean="0">
                <a:latin typeface="Arial" charset="0"/>
              </a:rPr>
              <a:t>5. Incrementar el nivel de formación profesional de los bibliotecarios. </a:t>
            </a:r>
          </a:p>
          <a:p>
            <a:pPr algn="just">
              <a:spcAft>
                <a:spcPts val="1200"/>
              </a:spcAft>
              <a:buFontTx/>
              <a:buNone/>
              <a:tabLst>
                <a:tab pos="552450" algn="l"/>
              </a:tabLst>
            </a:pPr>
            <a:r>
              <a:rPr lang="es-MX" sz="2400" smtClean="0">
                <a:latin typeface="Arial" charset="0"/>
              </a:rPr>
              <a:t>6. Contar con los recursos necesarios para promover un desarrollo equilibrado en la red de bibliotecas. </a:t>
            </a:r>
            <a:endParaRPr lang="es-ES" sz="2400" smtClean="0">
              <a:latin typeface="Arial" charset="0"/>
            </a:endParaRPr>
          </a:p>
        </p:txBody>
      </p:sp>
      <p:sp>
        <p:nvSpPr>
          <p:cNvPr id="38915" name="1 Título"/>
          <p:cNvSpPr>
            <a:spLocks noGrp="1"/>
          </p:cNvSpPr>
          <p:nvPr>
            <p:ph type="title" idx="4294967295"/>
          </p:nvPr>
        </p:nvSpPr>
        <p:spPr>
          <a:xfrm>
            <a:off x="428625" y="-285750"/>
            <a:ext cx="8229600" cy="1398588"/>
          </a:xfrm>
        </p:spPr>
        <p:txBody>
          <a:bodyPr/>
          <a:lstStyle/>
          <a:p>
            <a:pPr algn="l" eaLnBrk="1" hangingPunct="1"/>
            <a:endParaRPr lang="es-MX" sz="4000" smtClean="0">
              <a:solidFill>
                <a:srgbClr val="9BBB5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0" y="-131763"/>
            <a:ext cx="9144000" cy="1143001"/>
          </a:xfrm>
        </p:spPr>
        <p:txBody>
          <a:bodyPr/>
          <a:lstStyle/>
          <a:p>
            <a:pPr algn="l" eaLnBrk="1" hangingPunct="1"/>
            <a:r>
              <a:rPr lang="es-ES" sz="4000" b="1" smtClean="0">
                <a:solidFill>
                  <a:srgbClr val="9BBB59"/>
                </a:solidFill>
              </a:rPr>
              <a:t>Numeralia</a:t>
            </a: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>
          <a:xfrm>
            <a:off x="395288" y="836613"/>
            <a:ext cx="8459787" cy="49180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sz="2400" b="1" smtClean="0">
                <a:latin typeface="Arial" charset="0"/>
              </a:rPr>
              <a:t>167 Bibliotecas:</a:t>
            </a:r>
          </a:p>
          <a:p>
            <a:pPr eaLnBrk="1" hangingPunct="1">
              <a:buFont typeface="Arial" charset="0"/>
              <a:buNone/>
            </a:pPr>
            <a:r>
              <a:rPr lang="es-ES" sz="2000" smtClean="0">
                <a:latin typeface="Arial" charset="0"/>
              </a:rPr>
              <a:t>		</a:t>
            </a:r>
            <a:r>
              <a:rPr lang="es-ES" sz="2200" smtClean="0">
                <a:latin typeface="Arial" charset="0"/>
              </a:rPr>
              <a:t>44  nivel superior</a:t>
            </a:r>
          </a:p>
          <a:p>
            <a:pPr eaLnBrk="1" hangingPunct="1">
              <a:buFont typeface="Arial" charset="0"/>
              <a:buNone/>
            </a:pPr>
            <a:r>
              <a:rPr lang="es-ES" sz="2200" smtClean="0">
                <a:latin typeface="Arial" charset="0"/>
              </a:rPr>
              <a:t>		118 SEMS</a:t>
            </a:r>
          </a:p>
          <a:p>
            <a:pPr eaLnBrk="1" hangingPunct="1">
              <a:buFont typeface="Arial" charset="0"/>
              <a:buNone/>
            </a:pPr>
            <a:r>
              <a:rPr lang="es-ES" sz="2200" smtClean="0">
                <a:latin typeface="Arial" charset="0"/>
              </a:rPr>
              <a:t>		3 públicas</a:t>
            </a:r>
          </a:p>
          <a:p>
            <a:pPr eaLnBrk="1" hangingPunct="1">
              <a:buFont typeface="Arial" charset="0"/>
              <a:buNone/>
            </a:pPr>
            <a:r>
              <a:rPr lang="es-ES" sz="2200" smtClean="0">
                <a:latin typeface="Arial" charset="0"/>
              </a:rPr>
              <a:t>		1 Administración General</a:t>
            </a:r>
          </a:p>
          <a:p>
            <a:pPr eaLnBrk="1" hangingPunct="1">
              <a:buFont typeface="Arial" charset="0"/>
              <a:buNone/>
            </a:pPr>
            <a:r>
              <a:rPr lang="es-ES" sz="2200" smtClean="0">
                <a:latin typeface="Arial" charset="0"/>
              </a:rPr>
              <a:t>		1 Biblioteca Digital  </a:t>
            </a:r>
          </a:p>
          <a:p>
            <a:pPr eaLnBrk="1" hangingPunct="1">
              <a:buFont typeface="Arial" charset="0"/>
              <a:buNone/>
            </a:pPr>
            <a:endParaRPr lang="es-ES" sz="1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s-ES" sz="2400" b="1" smtClean="0">
                <a:latin typeface="Arial" charset="0"/>
              </a:rPr>
              <a:t>Acervo:</a:t>
            </a:r>
          </a:p>
          <a:p>
            <a:pPr eaLnBrk="1" hangingPunct="1">
              <a:buFont typeface="Arial" charset="0"/>
              <a:buNone/>
            </a:pPr>
            <a:r>
              <a:rPr lang="es-ES" sz="1800" smtClean="0">
                <a:latin typeface="Arial" charset="0"/>
              </a:rPr>
              <a:t>		</a:t>
            </a:r>
            <a:r>
              <a:rPr lang="es-ES" sz="2000" smtClean="0">
                <a:latin typeface="Arial" charset="0"/>
              </a:rPr>
              <a:t> </a:t>
            </a:r>
            <a:r>
              <a:rPr lang="es-ES" sz="2200" smtClean="0">
                <a:latin typeface="Arial" charset="0"/>
              </a:rPr>
              <a:t>1’995,164 libros impresos </a:t>
            </a:r>
          </a:p>
          <a:p>
            <a:pPr eaLnBrk="1" hangingPunct="1">
              <a:buFont typeface="Arial" charset="0"/>
              <a:buNone/>
            </a:pPr>
            <a:r>
              <a:rPr lang="es-ES" sz="2200" smtClean="0">
                <a:latin typeface="Arial" charset="0"/>
              </a:rPr>
              <a:t>		 1,025 suscripciones de revistas científicas  </a:t>
            </a:r>
          </a:p>
          <a:p>
            <a:pPr algn="just" eaLnBrk="1" hangingPunct="1">
              <a:buFont typeface="Arial" charset="0"/>
              <a:buNone/>
            </a:pPr>
            <a:r>
              <a:rPr lang="es-ES" sz="2200" smtClean="0">
                <a:latin typeface="Arial" charset="0"/>
              </a:rPr>
              <a:t>		75 bases de datos (6´000,000 de artículos a texto 	 	completo) </a:t>
            </a:r>
          </a:p>
          <a:p>
            <a:pPr eaLnBrk="1" hangingPunct="1">
              <a:buFont typeface="Arial" charset="0"/>
              <a:buNone/>
            </a:pPr>
            <a:endParaRPr lang="es-MX" sz="1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s-ES" sz="2400" b="1" smtClean="0">
                <a:latin typeface="Arial" charset="0"/>
              </a:rPr>
              <a:t>Servicios:  </a:t>
            </a:r>
            <a:r>
              <a:rPr lang="es-ES" sz="2200" smtClean="0">
                <a:latin typeface="Arial" charset="0"/>
              </a:rPr>
              <a:t>20’094,277 a 5´334,966  usuarios</a:t>
            </a:r>
            <a:endParaRPr lang="es-MX" sz="2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es-MX" sz="1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s-MX" sz="1200" b="1" smtClean="0">
                <a:latin typeface="Arial" charset="0"/>
              </a:rPr>
              <a:t>Fuente:</a:t>
            </a:r>
            <a:r>
              <a:rPr lang="es-MX" sz="1200" smtClean="0">
                <a:latin typeface="Arial" charset="0"/>
              </a:rPr>
              <a:t> Coordinación de Bibliotecas, 2010</a:t>
            </a:r>
            <a:endParaRPr lang="es-ES" sz="12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s-ES" sz="2000" smtClean="0">
                <a:latin typeface="Arial" charset="0"/>
              </a:rPr>
              <a:t/>
            </a:r>
            <a:br>
              <a:rPr lang="es-ES" sz="2000" smtClean="0">
                <a:latin typeface="Arial" charset="0"/>
              </a:rPr>
            </a:br>
            <a:endParaRPr lang="es-ES" sz="2000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es-E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Marcador de contenido"/>
          <p:cNvSpPr>
            <a:spLocks noGrp="1"/>
          </p:cNvSpPr>
          <p:nvPr>
            <p:ph idx="1"/>
          </p:nvPr>
        </p:nvSpPr>
        <p:spPr>
          <a:xfrm>
            <a:off x="0" y="981075"/>
            <a:ext cx="9037638" cy="5019675"/>
          </a:xfrm>
        </p:spPr>
        <p:txBody>
          <a:bodyPr/>
          <a:lstStyle/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MX" sz="2200" smtClean="0">
                <a:latin typeface="Arial" charset="0"/>
              </a:rPr>
              <a:t>2,335 computadoras en bibliotecas; 2,143 con acceso a Internet</a:t>
            </a:r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endParaRPr lang="es-MX" sz="1000" smtClean="0">
              <a:latin typeface="Arial" charset="0"/>
            </a:endParaRPr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MX" sz="2200" smtClean="0">
                <a:solidFill>
                  <a:srgbClr val="FFFFFF"/>
                </a:solidFill>
                <a:latin typeface="Arial" charset="0"/>
              </a:rPr>
              <a:t>Los acervos están registrados en catálogos en línea, a la fecha concentran 1’240,125 volúmenes</a:t>
            </a:r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endParaRPr lang="es-MX" sz="1000" smtClean="0">
              <a:latin typeface="Arial" charset="0"/>
            </a:endParaRPr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MX" sz="2200" smtClean="0">
                <a:solidFill>
                  <a:srgbClr val="FFFFFF"/>
                </a:solidFill>
                <a:latin typeface="Arial" charset="0"/>
              </a:rPr>
              <a:t>La Biblioteca Digital ha sido consultada desde su apertura por 1’220,000</a:t>
            </a:r>
          </a:p>
        </p:txBody>
      </p:sp>
      <p:sp>
        <p:nvSpPr>
          <p:cNvPr id="5123" name="4 Rectángulo"/>
          <p:cNvSpPr>
            <a:spLocks noChangeArrowheads="1"/>
          </p:cNvSpPr>
          <p:nvPr/>
        </p:nvSpPr>
        <p:spPr bwMode="auto">
          <a:xfrm>
            <a:off x="0" y="6581775"/>
            <a:ext cx="457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7675" indent="-382588">
              <a:spcBef>
                <a:spcPct val="20000"/>
              </a:spcBef>
              <a:buClr>
                <a:srgbClr val="7FD13B"/>
              </a:buClr>
              <a:buSzPct val="80000"/>
            </a:pPr>
            <a:r>
              <a:rPr lang="es-MX" sz="1200" b="1">
                <a:solidFill>
                  <a:srgbClr val="FFFFFF"/>
                </a:solidFill>
                <a:latin typeface="Times New Roman" pitchFamily="18" charset="0"/>
              </a:rPr>
              <a:t>Fuente</a:t>
            </a:r>
            <a:r>
              <a:rPr lang="es-MX" sz="1200">
                <a:solidFill>
                  <a:srgbClr val="FFFFFF"/>
                </a:solidFill>
                <a:latin typeface="Times New Roman" pitchFamily="18" charset="0"/>
              </a:rPr>
              <a:t>: Coordinación de Bibliotecas, 2010</a:t>
            </a:r>
            <a:endParaRPr lang="es-ES" sz="12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l" eaLnBrk="1" hangingPunct="1"/>
            <a:r>
              <a:rPr lang="es-ES" sz="4000" b="1" smtClean="0">
                <a:solidFill>
                  <a:srgbClr val="9BBB59"/>
                </a:solidFill>
              </a:rPr>
              <a:t>Estructura</a:t>
            </a: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285750" y="1428750"/>
            <a:ext cx="857250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1200">
                <a:cs typeface="Arial" charset="0"/>
              </a:rPr>
              <a:t> </a:t>
            </a:r>
            <a:endParaRPr lang="es-ES" sz="1200">
              <a:latin typeface="Trebuchet MS" pitchFamily="34" charset="0"/>
              <a:cs typeface="Times New Roman" pitchFamily="18" charset="0"/>
            </a:endParaRPr>
          </a:p>
          <a:p>
            <a:pPr eaLnBrk="0" hangingPunct="0"/>
            <a:endParaRPr lang="es-ES" sz="2400">
              <a:latin typeface="Times New Roman" pitchFamily="18" charset="0"/>
            </a:endParaRPr>
          </a:p>
        </p:txBody>
      </p:sp>
      <p:sp>
        <p:nvSpPr>
          <p:cNvPr id="6148" name="Text Box 66"/>
          <p:cNvSpPr txBox="1">
            <a:spLocks noChangeArrowheads="1"/>
          </p:cNvSpPr>
          <p:nvPr/>
        </p:nvSpPr>
        <p:spPr bwMode="auto">
          <a:xfrm>
            <a:off x="681038" y="6389688"/>
            <a:ext cx="7391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latin typeface="Tahoma" pitchFamily="34" charset="0"/>
              </a:rPr>
              <a:t>*Consejo Técnico para Asuntos Bibliotecarios, integrado por jefes de bibliotecas grandes</a:t>
            </a:r>
            <a:endParaRPr lang="es-ES" sz="1400">
              <a:latin typeface="Tahoma" pitchFamily="34" charset="0"/>
            </a:endParaRPr>
          </a:p>
        </p:txBody>
      </p:sp>
      <p:sp>
        <p:nvSpPr>
          <p:cNvPr id="6149" name="Rectangle 67"/>
          <p:cNvSpPr>
            <a:spLocks noChangeArrowheads="1"/>
          </p:cNvSpPr>
          <p:nvPr/>
        </p:nvSpPr>
        <p:spPr bwMode="auto">
          <a:xfrm>
            <a:off x="3454400" y="2552700"/>
            <a:ext cx="213995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50" name="Rectangle 68"/>
          <p:cNvSpPr>
            <a:spLocks noChangeArrowheads="1"/>
          </p:cNvSpPr>
          <p:nvPr/>
        </p:nvSpPr>
        <p:spPr bwMode="auto">
          <a:xfrm>
            <a:off x="3454400" y="2552700"/>
            <a:ext cx="2139950" cy="609600"/>
          </a:xfrm>
          <a:prstGeom prst="rect">
            <a:avLst/>
          </a:prstGeom>
          <a:noFill/>
          <a:ln w="8001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51" name="Line 69"/>
          <p:cNvSpPr>
            <a:spLocks noChangeShapeType="1"/>
          </p:cNvSpPr>
          <p:nvPr/>
        </p:nvSpPr>
        <p:spPr bwMode="auto">
          <a:xfrm>
            <a:off x="2262188" y="3025775"/>
            <a:ext cx="382587" cy="1588"/>
          </a:xfrm>
          <a:prstGeom prst="line">
            <a:avLst/>
          </a:prstGeom>
          <a:noFill/>
          <a:ln w="269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52" name="Line 70"/>
          <p:cNvSpPr>
            <a:spLocks noChangeShapeType="1"/>
          </p:cNvSpPr>
          <p:nvPr/>
        </p:nvSpPr>
        <p:spPr bwMode="auto">
          <a:xfrm>
            <a:off x="2241550" y="4598988"/>
            <a:ext cx="385763" cy="1587"/>
          </a:xfrm>
          <a:prstGeom prst="line">
            <a:avLst/>
          </a:prstGeom>
          <a:noFill/>
          <a:ln w="269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53" name="Rectangle 71"/>
          <p:cNvSpPr>
            <a:spLocks noChangeArrowheads="1"/>
          </p:cNvSpPr>
          <p:nvPr/>
        </p:nvSpPr>
        <p:spPr bwMode="auto">
          <a:xfrm>
            <a:off x="6481763" y="2687638"/>
            <a:ext cx="1450975" cy="536575"/>
          </a:xfrm>
          <a:prstGeom prst="rect">
            <a:avLst/>
          </a:prstGeom>
          <a:solidFill>
            <a:schemeClr val="bg1"/>
          </a:solidFill>
          <a:ln w="8001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54" name="Rectangle 72"/>
          <p:cNvSpPr>
            <a:spLocks noChangeArrowheads="1"/>
          </p:cNvSpPr>
          <p:nvPr/>
        </p:nvSpPr>
        <p:spPr bwMode="auto">
          <a:xfrm>
            <a:off x="2308225" y="5356225"/>
            <a:ext cx="1909763" cy="533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55" name="Rectangle 73"/>
          <p:cNvSpPr>
            <a:spLocks noChangeArrowheads="1"/>
          </p:cNvSpPr>
          <p:nvPr/>
        </p:nvSpPr>
        <p:spPr bwMode="auto">
          <a:xfrm>
            <a:off x="2308225" y="5356225"/>
            <a:ext cx="1909763" cy="533400"/>
          </a:xfrm>
          <a:prstGeom prst="rect">
            <a:avLst/>
          </a:prstGeom>
          <a:solidFill>
            <a:schemeClr val="bg1"/>
          </a:solidFill>
          <a:ln w="8001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56" name="Line 74"/>
          <p:cNvSpPr>
            <a:spLocks noChangeShapeType="1"/>
          </p:cNvSpPr>
          <p:nvPr/>
        </p:nvSpPr>
        <p:spPr bwMode="auto">
          <a:xfrm>
            <a:off x="3195638" y="5014913"/>
            <a:ext cx="1587" cy="304800"/>
          </a:xfrm>
          <a:prstGeom prst="line">
            <a:avLst/>
          </a:prstGeom>
          <a:noFill/>
          <a:ln w="269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57" name="Rectangle 75"/>
          <p:cNvSpPr>
            <a:spLocks noChangeArrowheads="1"/>
          </p:cNvSpPr>
          <p:nvPr/>
        </p:nvSpPr>
        <p:spPr bwMode="auto">
          <a:xfrm>
            <a:off x="6826250" y="2827338"/>
            <a:ext cx="8636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600" b="1" dirty="0">
                <a:latin typeface="CG Omega" pitchFamily="34" charset="0"/>
              </a:rPr>
              <a:t>COTABI*</a:t>
            </a:r>
            <a:endParaRPr lang="es-ES" sz="1600" dirty="0">
              <a:latin typeface="Tahoma" pitchFamily="34" charset="0"/>
            </a:endParaRPr>
          </a:p>
        </p:txBody>
      </p:sp>
      <p:sp>
        <p:nvSpPr>
          <p:cNvPr id="6158" name="Freeform 76"/>
          <p:cNvSpPr>
            <a:spLocks noEditPoints="1"/>
          </p:cNvSpPr>
          <p:nvPr/>
        </p:nvSpPr>
        <p:spPr bwMode="auto">
          <a:xfrm>
            <a:off x="5641975" y="2847975"/>
            <a:ext cx="787400" cy="19050"/>
          </a:xfrm>
          <a:custGeom>
            <a:avLst/>
            <a:gdLst>
              <a:gd name="T0" fmla="*/ 0 w 868"/>
              <a:gd name="T1" fmla="*/ 0 h 23"/>
              <a:gd name="T2" fmla="*/ 2147483647 w 868"/>
              <a:gd name="T3" fmla="*/ 0 h 23"/>
              <a:gd name="T4" fmla="*/ 2147483647 w 868"/>
              <a:gd name="T5" fmla="*/ 2147483647 h 23"/>
              <a:gd name="T6" fmla="*/ 0 w 868"/>
              <a:gd name="T7" fmla="*/ 2147483647 h 23"/>
              <a:gd name="T8" fmla="*/ 0 w 868"/>
              <a:gd name="T9" fmla="*/ 0 h 23"/>
              <a:gd name="T10" fmla="*/ 2147483647 w 868"/>
              <a:gd name="T11" fmla="*/ 0 h 23"/>
              <a:gd name="T12" fmla="*/ 2147483647 w 868"/>
              <a:gd name="T13" fmla="*/ 0 h 23"/>
              <a:gd name="T14" fmla="*/ 2147483647 w 868"/>
              <a:gd name="T15" fmla="*/ 2147483647 h 23"/>
              <a:gd name="T16" fmla="*/ 2147483647 w 868"/>
              <a:gd name="T17" fmla="*/ 2147483647 h 23"/>
              <a:gd name="T18" fmla="*/ 2147483647 w 868"/>
              <a:gd name="T19" fmla="*/ 0 h 23"/>
              <a:gd name="T20" fmla="*/ 2147483647 w 868"/>
              <a:gd name="T21" fmla="*/ 0 h 23"/>
              <a:gd name="T22" fmla="*/ 2147483647 w 868"/>
              <a:gd name="T23" fmla="*/ 0 h 23"/>
              <a:gd name="T24" fmla="*/ 2147483647 w 868"/>
              <a:gd name="T25" fmla="*/ 2147483647 h 23"/>
              <a:gd name="T26" fmla="*/ 2147483647 w 868"/>
              <a:gd name="T27" fmla="*/ 2147483647 h 23"/>
              <a:gd name="T28" fmla="*/ 2147483647 w 868"/>
              <a:gd name="T29" fmla="*/ 0 h 23"/>
              <a:gd name="T30" fmla="*/ 2147483647 w 868"/>
              <a:gd name="T31" fmla="*/ 0 h 23"/>
              <a:gd name="T32" fmla="*/ 2147483647 w 868"/>
              <a:gd name="T33" fmla="*/ 0 h 23"/>
              <a:gd name="T34" fmla="*/ 2147483647 w 868"/>
              <a:gd name="T35" fmla="*/ 2147483647 h 23"/>
              <a:gd name="T36" fmla="*/ 2147483647 w 868"/>
              <a:gd name="T37" fmla="*/ 2147483647 h 23"/>
              <a:gd name="T38" fmla="*/ 2147483647 w 868"/>
              <a:gd name="T39" fmla="*/ 0 h 23"/>
              <a:gd name="T40" fmla="*/ 2147483647 w 868"/>
              <a:gd name="T41" fmla="*/ 0 h 23"/>
              <a:gd name="T42" fmla="*/ 2147483647 w 868"/>
              <a:gd name="T43" fmla="*/ 0 h 23"/>
              <a:gd name="T44" fmla="*/ 2147483647 w 868"/>
              <a:gd name="T45" fmla="*/ 2147483647 h 23"/>
              <a:gd name="T46" fmla="*/ 2147483647 w 868"/>
              <a:gd name="T47" fmla="*/ 2147483647 h 23"/>
              <a:gd name="T48" fmla="*/ 2147483647 w 868"/>
              <a:gd name="T49" fmla="*/ 0 h 23"/>
              <a:gd name="T50" fmla="*/ 2147483647 w 868"/>
              <a:gd name="T51" fmla="*/ 0 h 23"/>
              <a:gd name="T52" fmla="*/ 2147483647 w 868"/>
              <a:gd name="T53" fmla="*/ 0 h 23"/>
              <a:gd name="T54" fmla="*/ 2147483647 w 868"/>
              <a:gd name="T55" fmla="*/ 2147483647 h 23"/>
              <a:gd name="T56" fmla="*/ 2147483647 w 868"/>
              <a:gd name="T57" fmla="*/ 2147483647 h 23"/>
              <a:gd name="T58" fmla="*/ 2147483647 w 868"/>
              <a:gd name="T59" fmla="*/ 0 h 2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868"/>
              <a:gd name="T91" fmla="*/ 0 h 23"/>
              <a:gd name="T92" fmla="*/ 868 w 868"/>
              <a:gd name="T93" fmla="*/ 23 h 2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868" h="23">
                <a:moveTo>
                  <a:pt x="0" y="0"/>
                </a:moveTo>
                <a:lnTo>
                  <a:pt x="89" y="0"/>
                </a:lnTo>
                <a:lnTo>
                  <a:pt x="89" y="23"/>
                </a:lnTo>
                <a:lnTo>
                  <a:pt x="0" y="23"/>
                </a:lnTo>
                <a:lnTo>
                  <a:pt x="0" y="0"/>
                </a:lnTo>
                <a:close/>
                <a:moveTo>
                  <a:pt x="155" y="0"/>
                </a:moveTo>
                <a:lnTo>
                  <a:pt x="244" y="0"/>
                </a:lnTo>
                <a:lnTo>
                  <a:pt x="244" y="23"/>
                </a:lnTo>
                <a:lnTo>
                  <a:pt x="155" y="23"/>
                </a:lnTo>
                <a:lnTo>
                  <a:pt x="155" y="0"/>
                </a:lnTo>
                <a:close/>
                <a:moveTo>
                  <a:pt x="312" y="0"/>
                </a:moveTo>
                <a:lnTo>
                  <a:pt x="401" y="0"/>
                </a:lnTo>
                <a:lnTo>
                  <a:pt x="401" y="23"/>
                </a:lnTo>
                <a:lnTo>
                  <a:pt x="312" y="23"/>
                </a:lnTo>
                <a:lnTo>
                  <a:pt x="312" y="0"/>
                </a:lnTo>
                <a:close/>
                <a:moveTo>
                  <a:pt x="467" y="0"/>
                </a:moveTo>
                <a:lnTo>
                  <a:pt x="556" y="0"/>
                </a:lnTo>
                <a:lnTo>
                  <a:pt x="556" y="23"/>
                </a:lnTo>
                <a:lnTo>
                  <a:pt x="467" y="23"/>
                </a:lnTo>
                <a:lnTo>
                  <a:pt x="467" y="0"/>
                </a:lnTo>
                <a:close/>
                <a:moveTo>
                  <a:pt x="624" y="0"/>
                </a:moveTo>
                <a:lnTo>
                  <a:pt x="713" y="0"/>
                </a:lnTo>
                <a:lnTo>
                  <a:pt x="713" y="23"/>
                </a:lnTo>
                <a:lnTo>
                  <a:pt x="624" y="23"/>
                </a:lnTo>
                <a:lnTo>
                  <a:pt x="624" y="0"/>
                </a:lnTo>
                <a:close/>
                <a:moveTo>
                  <a:pt x="779" y="0"/>
                </a:moveTo>
                <a:lnTo>
                  <a:pt x="868" y="0"/>
                </a:lnTo>
                <a:lnTo>
                  <a:pt x="868" y="23"/>
                </a:lnTo>
                <a:lnTo>
                  <a:pt x="779" y="23"/>
                </a:lnTo>
                <a:lnTo>
                  <a:pt x="779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59" name="Rectangle 77"/>
          <p:cNvSpPr>
            <a:spLocks noChangeArrowheads="1"/>
          </p:cNvSpPr>
          <p:nvPr/>
        </p:nvSpPr>
        <p:spPr bwMode="auto">
          <a:xfrm>
            <a:off x="3300413" y="1495425"/>
            <a:ext cx="2524125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60" name="Rectangle 78"/>
          <p:cNvSpPr>
            <a:spLocks noChangeArrowheads="1"/>
          </p:cNvSpPr>
          <p:nvPr/>
        </p:nvSpPr>
        <p:spPr bwMode="auto">
          <a:xfrm>
            <a:off x="3300413" y="1495425"/>
            <a:ext cx="2524125" cy="685800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61" name="Line 79"/>
          <p:cNvSpPr>
            <a:spLocks noChangeShapeType="1"/>
          </p:cNvSpPr>
          <p:nvPr/>
        </p:nvSpPr>
        <p:spPr bwMode="auto">
          <a:xfrm>
            <a:off x="4578350" y="2168525"/>
            <a:ext cx="1588" cy="384175"/>
          </a:xfrm>
          <a:prstGeom prst="line">
            <a:avLst/>
          </a:prstGeom>
          <a:noFill/>
          <a:ln w="270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62" name="Line 80"/>
          <p:cNvSpPr>
            <a:spLocks noChangeShapeType="1"/>
          </p:cNvSpPr>
          <p:nvPr/>
        </p:nvSpPr>
        <p:spPr bwMode="auto">
          <a:xfrm flipH="1">
            <a:off x="2632075" y="3011488"/>
            <a:ext cx="15875" cy="1603375"/>
          </a:xfrm>
          <a:prstGeom prst="line">
            <a:avLst/>
          </a:prstGeom>
          <a:noFill/>
          <a:ln w="269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63" name="Rectangle 81"/>
          <p:cNvSpPr>
            <a:spLocks noChangeArrowheads="1"/>
          </p:cNvSpPr>
          <p:nvPr/>
        </p:nvSpPr>
        <p:spPr bwMode="auto">
          <a:xfrm rot="5400000">
            <a:off x="6875463" y="3479800"/>
            <a:ext cx="33210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ES" sz="1900" b="1">
                <a:solidFill>
                  <a:srgbClr val="808080"/>
                </a:solidFill>
                <a:latin typeface="CG Omega" pitchFamily="34" charset="0"/>
              </a:rPr>
              <a:t>R e d   d e    B i b l i o t e c a s</a:t>
            </a:r>
            <a:endParaRPr lang="es-ES">
              <a:latin typeface="Tahoma" pitchFamily="34" charset="0"/>
            </a:endParaRPr>
          </a:p>
        </p:txBody>
      </p:sp>
      <p:sp>
        <p:nvSpPr>
          <p:cNvPr id="6164" name="Rectangle 82"/>
          <p:cNvSpPr>
            <a:spLocks noChangeArrowheads="1"/>
          </p:cNvSpPr>
          <p:nvPr/>
        </p:nvSpPr>
        <p:spPr bwMode="auto">
          <a:xfrm>
            <a:off x="8388424" y="1196752"/>
            <a:ext cx="398462" cy="453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 dirty="0">
              <a:latin typeface="Times New Roman" pitchFamily="18" charset="0"/>
            </a:endParaRPr>
          </a:p>
        </p:txBody>
      </p:sp>
      <p:sp>
        <p:nvSpPr>
          <p:cNvPr id="6165" name="Rectangle 83"/>
          <p:cNvSpPr>
            <a:spLocks noChangeArrowheads="1"/>
          </p:cNvSpPr>
          <p:nvPr/>
        </p:nvSpPr>
        <p:spPr bwMode="auto">
          <a:xfrm>
            <a:off x="8405813" y="1327150"/>
            <a:ext cx="398462" cy="4530725"/>
          </a:xfrm>
          <a:prstGeom prst="rect">
            <a:avLst/>
          </a:prstGeom>
          <a:noFill/>
          <a:ln w="793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66" name="Rectangle 84"/>
          <p:cNvSpPr>
            <a:spLocks noChangeArrowheads="1"/>
          </p:cNvSpPr>
          <p:nvPr/>
        </p:nvSpPr>
        <p:spPr bwMode="auto">
          <a:xfrm rot="5400000">
            <a:off x="6392069" y="3386932"/>
            <a:ext cx="4429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s-ES" sz="2400" b="1" dirty="0">
                <a:latin typeface="CG Omega" pitchFamily="34" charset="0"/>
              </a:rPr>
              <a:t>R e d   </a:t>
            </a:r>
            <a:r>
              <a:rPr lang="es-ES" sz="2400" b="1" dirty="0" err="1">
                <a:latin typeface="CG Omega" pitchFamily="34" charset="0"/>
              </a:rPr>
              <a:t>d</a:t>
            </a:r>
            <a:r>
              <a:rPr lang="es-ES" sz="2400" b="1" dirty="0">
                <a:latin typeface="CG Omega" pitchFamily="34" charset="0"/>
              </a:rPr>
              <a:t> e    B i b l i o t e c a s</a:t>
            </a:r>
            <a:endParaRPr lang="es-ES" sz="2400" dirty="0">
              <a:latin typeface="Tahoma" pitchFamily="34" charset="0"/>
            </a:endParaRPr>
          </a:p>
        </p:txBody>
      </p:sp>
      <p:sp>
        <p:nvSpPr>
          <p:cNvPr id="6167" name="Rectangle 85"/>
          <p:cNvSpPr>
            <a:spLocks noChangeArrowheads="1"/>
          </p:cNvSpPr>
          <p:nvPr/>
        </p:nvSpPr>
        <p:spPr bwMode="auto">
          <a:xfrm>
            <a:off x="5137150" y="5335588"/>
            <a:ext cx="1831975" cy="534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68" name="Rectangle 86"/>
          <p:cNvSpPr>
            <a:spLocks noChangeArrowheads="1"/>
          </p:cNvSpPr>
          <p:nvPr/>
        </p:nvSpPr>
        <p:spPr bwMode="auto">
          <a:xfrm>
            <a:off x="5137150" y="5335588"/>
            <a:ext cx="1831975" cy="534987"/>
          </a:xfrm>
          <a:prstGeom prst="rect">
            <a:avLst/>
          </a:prstGeom>
          <a:noFill/>
          <a:ln w="8001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69" name="Line 87"/>
          <p:cNvSpPr>
            <a:spLocks noChangeShapeType="1"/>
          </p:cNvSpPr>
          <p:nvPr/>
        </p:nvSpPr>
        <p:spPr bwMode="auto">
          <a:xfrm>
            <a:off x="5991225" y="5014913"/>
            <a:ext cx="1588" cy="304800"/>
          </a:xfrm>
          <a:prstGeom prst="line">
            <a:avLst/>
          </a:prstGeom>
          <a:noFill/>
          <a:ln w="269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70" name="Rectangle 88"/>
          <p:cNvSpPr>
            <a:spLocks noChangeArrowheads="1"/>
          </p:cNvSpPr>
          <p:nvPr/>
        </p:nvSpPr>
        <p:spPr bwMode="auto">
          <a:xfrm>
            <a:off x="250825" y="2701925"/>
            <a:ext cx="2138363" cy="5365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71" name="Rectangle 89"/>
          <p:cNvSpPr>
            <a:spLocks noChangeArrowheads="1"/>
          </p:cNvSpPr>
          <p:nvPr/>
        </p:nvSpPr>
        <p:spPr bwMode="auto">
          <a:xfrm>
            <a:off x="250825" y="2701925"/>
            <a:ext cx="2152650" cy="536575"/>
          </a:xfrm>
          <a:prstGeom prst="rect">
            <a:avLst/>
          </a:prstGeom>
          <a:solidFill>
            <a:schemeClr val="bg1"/>
          </a:solidFill>
          <a:ln w="793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72" name="Rectangle 90"/>
          <p:cNvSpPr>
            <a:spLocks noChangeArrowheads="1"/>
          </p:cNvSpPr>
          <p:nvPr/>
        </p:nvSpPr>
        <p:spPr bwMode="auto">
          <a:xfrm>
            <a:off x="474663" y="4322763"/>
            <a:ext cx="1771650" cy="536575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73" name="Rectangle 91"/>
          <p:cNvSpPr>
            <a:spLocks noChangeArrowheads="1"/>
          </p:cNvSpPr>
          <p:nvPr/>
        </p:nvSpPr>
        <p:spPr bwMode="auto">
          <a:xfrm>
            <a:off x="179388" y="4311650"/>
            <a:ext cx="2232025" cy="544513"/>
          </a:xfrm>
          <a:prstGeom prst="rect">
            <a:avLst/>
          </a:prstGeom>
          <a:solidFill>
            <a:schemeClr val="bg1"/>
          </a:solidFill>
          <a:ln w="8001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Times New Roman" pitchFamily="18" charset="0"/>
            </a:endParaRPr>
          </a:p>
        </p:txBody>
      </p:sp>
      <p:sp>
        <p:nvSpPr>
          <p:cNvPr id="6174" name="Line 92"/>
          <p:cNvSpPr>
            <a:spLocks noChangeShapeType="1"/>
          </p:cNvSpPr>
          <p:nvPr/>
        </p:nvSpPr>
        <p:spPr bwMode="auto">
          <a:xfrm>
            <a:off x="3176588" y="5011738"/>
            <a:ext cx="2828925" cy="1587"/>
          </a:xfrm>
          <a:prstGeom prst="line">
            <a:avLst/>
          </a:prstGeom>
          <a:noFill/>
          <a:ln w="269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75" name="Line 93"/>
          <p:cNvSpPr>
            <a:spLocks noChangeShapeType="1"/>
          </p:cNvSpPr>
          <p:nvPr/>
        </p:nvSpPr>
        <p:spPr bwMode="auto">
          <a:xfrm flipH="1">
            <a:off x="2651125" y="3697288"/>
            <a:ext cx="1911350" cy="1587"/>
          </a:xfrm>
          <a:prstGeom prst="line">
            <a:avLst/>
          </a:prstGeom>
          <a:noFill/>
          <a:ln w="269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76" name="Line 94"/>
          <p:cNvSpPr>
            <a:spLocks noChangeShapeType="1"/>
          </p:cNvSpPr>
          <p:nvPr/>
        </p:nvSpPr>
        <p:spPr bwMode="auto">
          <a:xfrm>
            <a:off x="4562475" y="3165475"/>
            <a:ext cx="3175" cy="1833563"/>
          </a:xfrm>
          <a:prstGeom prst="line">
            <a:avLst/>
          </a:prstGeom>
          <a:noFill/>
          <a:ln w="269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6177" name="Rectangle 95"/>
          <p:cNvSpPr>
            <a:spLocks noChangeArrowheads="1"/>
          </p:cNvSpPr>
          <p:nvPr/>
        </p:nvSpPr>
        <p:spPr bwMode="auto">
          <a:xfrm>
            <a:off x="3603625" y="1597025"/>
            <a:ext cx="1989138" cy="49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600" b="1" dirty="0">
                <a:latin typeface="CG Omega" pitchFamily="34" charset="0"/>
              </a:rPr>
              <a:t>Coordinación General</a:t>
            </a:r>
          </a:p>
          <a:p>
            <a:pPr algn="ctr"/>
            <a:r>
              <a:rPr lang="es-MX" sz="1600" b="1" dirty="0">
                <a:latin typeface="CG Omega" pitchFamily="34" charset="0"/>
              </a:rPr>
              <a:t>Académica</a:t>
            </a:r>
            <a:endParaRPr lang="es-ES" sz="1600" dirty="0">
              <a:latin typeface="Tahoma" pitchFamily="34" charset="0"/>
            </a:endParaRPr>
          </a:p>
        </p:txBody>
      </p:sp>
      <p:sp>
        <p:nvSpPr>
          <p:cNvPr id="6178" name="Rectangle 96"/>
          <p:cNvSpPr>
            <a:spLocks noChangeArrowheads="1"/>
          </p:cNvSpPr>
          <p:nvPr/>
        </p:nvSpPr>
        <p:spPr bwMode="auto">
          <a:xfrm>
            <a:off x="3648075" y="2605088"/>
            <a:ext cx="1793875" cy="49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s-ES" sz="1600" b="1" dirty="0">
                <a:latin typeface="CG Omega" pitchFamily="34" charset="0"/>
              </a:rPr>
              <a:t>Coordinación de Bibliotecas</a:t>
            </a:r>
            <a:endParaRPr lang="es-ES" sz="1600" dirty="0">
              <a:latin typeface="Tahoma" pitchFamily="34" charset="0"/>
            </a:endParaRPr>
          </a:p>
        </p:txBody>
      </p:sp>
      <p:sp>
        <p:nvSpPr>
          <p:cNvPr id="6179" name="Rectangle 97"/>
          <p:cNvSpPr>
            <a:spLocks noChangeArrowheads="1"/>
          </p:cNvSpPr>
          <p:nvPr/>
        </p:nvSpPr>
        <p:spPr bwMode="auto">
          <a:xfrm>
            <a:off x="539552" y="2852936"/>
            <a:ext cx="16113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600" b="1" dirty="0">
                <a:latin typeface="CG Omega" pitchFamily="34" charset="0"/>
              </a:rPr>
              <a:t>Biblioteca Digital </a:t>
            </a:r>
            <a:endParaRPr lang="es-ES" sz="1600" dirty="0">
              <a:latin typeface="Tahoma" pitchFamily="34" charset="0"/>
            </a:endParaRPr>
          </a:p>
        </p:txBody>
      </p:sp>
      <p:sp>
        <p:nvSpPr>
          <p:cNvPr id="6180" name="Rectangle 98"/>
          <p:cNvSpPr>
            <a:spLocks noChangeArrowheads="1"/>
          </p:cNvSpPr>
          <p:nvPr/>
        </p:nvSpPr>
        <p:spPr bwMode="auto">
          <a:xfrm>
            <a:off x="238125" y="4341813"/>
            <a:ext cx="20891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s-ES" sz="1600" b="1" dirty="0">
                <a:latin typeface="CG Omega" pitchFamily="34" charset="0"/>
              </a:rPr>
              <a:t>Biblioteca Iberoamericana</a:t>
            </a:r>
            <a:endParaRPr lang="es-ES" sz="1600" dirty="0">
              <a:latin typeface="Tahoma" pitchFamily="34" charset="0"/>
            </a:endParaRPr>
          </a:p>
        </p:txBody>
      </p:sp>
      <p:sp>
        <p:nvSpPr>
          <p:cNvPr id="6181" name="Rectangle 99"/>
          <p:cNvSpPr>
            <a:spLocks noChangeArrowheads="1"/>
          </p:cNvSpPr>
          <p:nvPr/>
        </p:nvSpPr>
        <p:spPr bwMode="auto">
          <a:xfrm>
            <a:off x="2427288" y="5380038"/>
            <a:ext cx="17843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600" b="1">
                <a:latin typeface="CG Omega" pitchFamily="34" charset="0"/>
              </a:rPr>
              <a:t>Unidad de Servicios</a:t>
            </a:r>
          </a:p>
          <a:p>
            <a:pPr algn="ctr"/>
            <a:r>
              <a:rPr lang="es-MX" sz="1600" b="1">
                <a:latin typeface="CG Omega" pitchFamily="34" charset="0"/>
              </a:rPr>
              <a:t>Bibliotecarios</a:t>
            </a:r>
            <a:endParaRPr lang="es-ES" sz="1600">
              <a:latin typeface="Tahoma" pitchFamily="34" charset="0"/>
            </a:endParaRPr>
          </a:p>
        </p:txBody>
      </p:sp>
      <p:sp>
        <p:nvSpPr>
          <p:cNvPr id="6182" name="Rectangle 100"/>
          <p:cNvSpPr>
            <a:spLocks noChangeArrowheads="1"/>
          </p:cNvSpPr>
          <p:nvPr/>
        </p:nvSpPr>
        <p:spPr bwMode="auto">
          <a:xfrm>
            <a:off x="5418138" y="5370513"/>
            <a:ext cx="1409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s-ES" sz="1600" b="1" dirty="0">
                <a:latin typeface="CG Omega" pitchFamily="34" charset="0"/>
              </a:rPr>
              <a:t>Unidad Técnica</a:t>
            </a:r>
          </a:p>
          <a:p>
            <a:pPr algn="ctr"/>
            <a:r>
              <a:rPr lang="es-MX" sz="1600" b="1" dirty="0">
                <a:latin typeface="CG Omega" pitchFamily="34" charset="0"/>
              </a:rPr>
              <a:t>de Bibliotecas</a:t>
            </a:r>
            <a:endParaRPr lang="es-ES" sz="16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4288"/>
            <a:ext cx="9144000" cy="13985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4000" dirty="0" smtClean="0">
                <a:solidFill>
                  <a:schemeClr val="accent3"/>
                </a:solidFill>
              </a:rPr>
              <a:t>Esquema de la Red de Bibliotecas </a:t>
            </a:r>
            <a:endParaRPr lang="es-ES" sz="4000" dirty="0">
              <a:solidFill>
                <a:schemeClr val="accent3"/>
              </a:solidFill>
            </a:endParaRPr>
          </a:p>
        </p:txBody>
      </p:sp>
      <p:sp>
        <p:nvSpPr>
          <p:cNvPr id="7171" name="Line 17"/>
          <p:cNvSpPr>
            <a:spLocks noChangeShapeType="1"/>
          </p:cNvSpPr>
          <p:nvPr/>
        </p:nvSpPr>
        <p:spPr bwMode="auto">
          <a:xfrm flipH="1">
            <a:off x="3189288" y="3924300"/>
            <a:ext cx="30797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72" name="Line 18"/>
          <p:cNvSpPr>
            <a:spLocks noChangeShapeType="1"/>
          </p:cNvSpPr>
          <p:nvPr/>
        </p:nvSpPr>
        <p:spPr bwMode="auto">
          <a:xfrm flipH="1" flipV="1">
            <a:off x="3005138" y="2754313"/>
            <a:ext cx="492125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73" name="Line 19"/>
          <p:cNvSpPr>
            <a:spLocks noChangeShapeType="1"/>
          </p:cNvSpPr>
          <p:nvPr/>
        </p:nvSpPr>
        <p:spPr bwMode="auto">
          <a:xfrm flipV="1">
            <a:off x="3989388" y="2876550"/>
            <a:ext cx="987425" cy="739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74" name="Line 20"/>
          <p:cNvSpPr>
            <a:spLocks noChangeShapeType="1"/>
          </p:cNvSpPr>
          <p:nvPr/>
        </p:nvSpPr>
        <p:spPr bwMode="auto">
          <a:xfrm flipH="1" flipV="1">
            <a:off x="3067050" y="2630488"/>
            <a:ext cx="184785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75" name="Line 21"/>
          <p:cNvSpPr>
            <a:spLocks noChangeShapeType="1"/>
          </p:cNvSpPr>
          <p:nvPr/>
        </p:nvSpPr>
        <p:spPr bwMode="auto">
          <a:xfrm flipH="1">
            <a:off x="2327275" y="2690813"/>
            <a:ext cx="369888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76" name="Line 22"/>
          <p:cNvSpPr>
            <a:spLocks noChangeShapeType="1"/>
          </p:cNvSpPr>
          <p:nvPr/>
        </p:nvSpPr>
        <p:spPr bwMode="auto">
          <a:xfrm flipH="1" flipV="1">
            <a:off x="2389188" y="2012950"/>
            <a:ext cx="4302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77" name="Line 24"/>
          <p:cNvSpPr>
            <a:spLocks noChangeShapeType="1"/>
          </p:cNvSpPr>
          <p:nvPr/>
        </p:nvSpPr>
        <p:spPr bwMode="auto">
          <a:xfrm flipH="1" flipV="1">
            <a:off x="4730750" y="1952625"/>
            <a:ext cx="369888" cy="615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78" name="Line 25"/>
          <p:cNvSpPr>
            <a:spLocks noChangeShapeType="1"/>
          </p:cNvSpPr>
          <p:nvPr/>
        </p:nvSpPr>
        <p:spPr bwMode="auto">
          <a:xfrm flipV="1">
            <a:off x="5284788" y="1952625"/>
            <a:ext cx="615950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79" name="Line 26"/>
          <p:cNvSpPr>
            <a:spLocks noChangeShapeType="1"/>
          </p:cNvSpPr>
          <p:nvPr/>
        </p:nvSpPr>
        <p:spPr bwMode="auto">
          <a:xfrm>
            <a:off x="5408613" y="2814638"/>
            <a:ext cx="1169987" cy="61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0" name="Line 27"/>
          <p:cNvSpPr>
            <a:spLocks noChangeShapeType="1"/>
          </p:cNvSpPr>
          <p:nvPr/>
        </p:nvSpPr>
        <p:spPr bwMode="auto">
          <a:xfrm>
            <a:off x="5345113" y="2938463"/>
            <a:ext cx="2095500" cy="923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1" name="Line 28"/>
          <p:cNvSpPr>
            <a:spLocks noChangeShapeType="1"/>
          </p:cNvSpPr>
          <p:nvPr/>
        </p:nvSpPr>
        <p:spPr bwMode="auto">
          <a:xfrm>
            <a:off x="5345113" y="3000375"/>
            <a:ext cx="739775" cy="135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2" name="Line 29"/>
          <p:cNvSpPr>
            <a:spLocks noChangeShapeType="1"/>
          </p:cNvSpPr>
          <p:nvPr/>
        </p:nvSpPr>
        <p:spPr bwMode="auto">
          <a:xfrm flipH="1">
            <a:off x="4791075" y="3060700"/>
            <a:ext cx="309563" cy="1233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3" name="Line 30"/>
          <p:cNvSpPr>
            <a:spLocks noChangeShapeType="1"/>
          </p:cNvSpPr>
          <p:nvPr/>
        </p:nvSpPr>
        <p:spPr bwMode="auto">
          <a:xfrm flipV="1">
            <a:off x="4852988" y="3000375"/>
            <a:ext cx="1725612" cy="135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4" name="Line 31"/>
          <p:cNvSpPr>
            <a:spLocks noChangeShapeType="1"/>
          </p:cNvSpPr>
          <p:nvPr/>
        </p:nvSpPr>
        <p:spPr bwMode="auto">
          <a:xfrm>
            <a:off x="3989388" y="3738563"/>
            <a:ext cx="2033587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5" name="Line 32"/>
          <p:cNvSpPr>
            <a:spLocks noChangeShapeType="1"/>
          </p:cNvSpPr>
          <p:nvPr/>
        </p:nvSpPr>
        <p:spPr bwMode="auto">
          <a:xfrm flipH="1" flipV="1">
            <a:off x="6022975" y="2012950"/>
            <a:ext cx="123825" cy="2281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6" name="Line 33"/>
          <p:cNvSpPr>
            <a:spLocks noChangeShapeType="1"/>
          </p:cNvSpPr>
          <p:nvPr/>
        </p:nvSpPr>
        <p:spPr bwMode="auto">
          <a:xfrm flipV="1">
            <a:off x="6332538" y="4046538"/>
            <a:ext cx="104775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7" name="Line 34"/>
          <p:cNvSpPr>
            <a:spLocks noChangeShapeType="1"/>
          </p:cNvSpPr>
          <p:nvPr/>
        </p:nvSpPr>
        <p:spPr bwMode="auto">
          <a:xfrm flipV="1">
            <a:off x="6270625" y="3122613"/>
            <a:ext cx="492125" cy="1171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8" name="Line 36"/>
          <p:cNvSpPr>
            <a:spLocks noChangeShapeType="1"/>
          </p:cNvSpPr>
          <p:nvPr/>
        </p:nvSpPr>
        <p:spPr bwMode="auto">
          <a:xfrm>
            <a:off x="2881313" y="2814638"/>
            <a:ext cx="185737" cy="154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89" name="Line 37"/>
          <p:cNvSpPr>
            <a:spLocks noChangeShapeType="1"/>
          </p:cNvSpPr>
          <p:nvPr/>
        </p:nvSpPr>
        <p:spPr bwMode="auto">
          <a:xfrm flipH="1">
            <a:off x="2141538" y="2012950"/>
            <a:ext cx="1238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90" name="Line 38"/>
          <p:cNvSpPr>
            <a:spLocks noChangeShapeType="1"/>
          </p:cNvSpPr>
          <p:nvPr/>
        </p:nvSpPr>
        <p:spPr bwMode="auto">
          <a:xfrm>
            <a:off x="2203450" y="3246438"/>
            <a:ext cx="863600" cy="1109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91" name="Line 39"/>
          <p:cNvSpPr>
            <a:spLocks noChangeShapeType="1"/>
          </p:cNvSpPr>
          <p:nvPr/>
        </p:nvSpPr>
        <p:spPr bwMode="auto">
          <a:xfrm flipV="1">
            <a:off x="4852988" y="4046538"/>
            <a:ext cx="252730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92" name="Line 41"/>
          <p:cNvSpPr>
            <a:spLocks noChangeShapeType="1"/>
          </p:cNvSpPr>
          <p:nvPr/>
        </p:nvSpPr>
        <p:spPr bwMode="auto">
          <a:xfrm flipV="1">
            <a:off x="1955800" y="3800475"/>
            <a:ext cx="1479550" cy="61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93" name="Oval 43"/>
          <p:cNvSpPr>
            <a:spLocks noChangeArrowheads="1"/>
          </p:cNvSpPr>
          <p:nvPr/>
        </p:nvSpPr>
        <p:spPr bwMode="auto">
          <a:xfrm>
            <a:off x="1003300" y="4787900"/>
            <a:ext cx="555625" cy="552450"/>
          </a:xfrm>
          <a:prstGeom prst="ellipse">
            <a:avLst/>
          </a:prstGeom>
          <a:solidFill>
            <a:srgbClr val="FFFFB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600" b="1">
                <a:solidFill>
                  <a:schemeClr val="bg1"/>
                </a:solidFill>
              </a:rPr>
              <a:t>GT</a:t>
            </a:r>
          </a:p>
          <a:p>
            <a:pPr algn="ctr"/>
            <a:r>
              <a:rPr lang="es-MX" sz="1600" b="1">
                <a:solidFill>
                  <a:schemeClr val="bg1"/>
                </a:solidFill>
              </a:rPr>
              <a:t>(S)</a:t>
            </a:r>
            <a:endParaRPr lang="es-ES" sz="1600" b="1">
              <a:solidFill>
                <a:schemeClr val="bg1"/>
              </a:solidFill>
            </a:endParaRPr>
          </a:p>
        </p:txBody>
      </p:sp>
      <p:sp>
        <p:nvSpPr>
          <p:cNvPr id="7194" name="Oval 44"/>
          <p:cNvSpPr>
            <a:spLocks noChangeArrowheads="1"/>
          </p:cNvSpPr>
          <p:nvPr/>
        </p:nvSpPr>
        <p:spPr bwMode="auto">
          <a:xfrm>
            <a:off x="3960813" y="4787900"/>
            <a:ext cx="555625" cy="554038"/>
          </a:xfrm>
          <a:prstGeom prst="ellipse">
            <a:avLst/>
          </a:prstGeom>
          <a:solidFill>
            <a:srgbClr val="FFFFB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600" b="1">
                <a:solidFill>
                  <a:schemeClr val="bg1"/>
                </a:solidFill>
              </a:rPr>
              <a:t>GT</a:t>
            </a:r>
          </a:p>
          <a:p>
            <a:pPr algn="ctr"/>
            <a:r>
              <a:rPr lang="es-MX" sz="1600" b="1">
                <a:solidFill>
                  <a:schemeClr val="bg1"/>
                </a:solidFill>
              </a:rPr>
              <a:t>(PT)</a:t>
            </a:r>
            <a:endParaRPr lang="es-ES" sz="1600" b="1">
              <a:solidFill>
                <a:schemeClr val="bg1"/>
              </a:solidFill>
            </a:endParaRPr>
          </a:p>
        </p:txBody>
      </p:sp>
      <p:sp>
        <p:nvSpPr>
          <p:cNvPr id="7195" name="Oval 45"/>
          <p:cNvSpPr>
            <a:spLocks noChangeArrowheads="1"/>
          </p:cNvSpPr>
          <p:nvPr/>
        </p:nvSpPr>
        <p:spPr bwMode="auto">
          <a:xfrm>
            <a:off x="7042150" y="4819650"/>
            <a:ext cx="554038" cy="554038"/>
          </a:xfrm>
          <a:prstGeom prst="ellipse">
            <a:avLst/>
          </a:prstGeom>
          <a:solidFill>
            <a:srgbClr val="FFFFB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s-MX" sz="1600" b="1">
              <a:solidFill>
                <a:srgbClr val="800000"/>
              </a:solidFill>
            </a:endParaRPr>
          </a:p>
          <a:p>
            <a:pPr algn="ctr"/>
            <a:r>
              <a:rPr lang="es-MX" sz="1600" b="1">
                <a:solidFill>
                  <a:schemeClr val="bg1"/>
                </a:solidFill>
              </a:rPr>
              <a:t>GT</a:t>
            </a:r>
          </a:p>
          <a:p>
            <a:pPr algn="ctr"/>
            <a:r>
              <a:rPr lang="es-MX" sz="1600" b="1">
                <a:solidFill>
                  <a:schemeClr val="bg1"/>
                </a:solidFill>
              </a:rPr>
              <a:t>(T)</a:t>
            </a:r>
          </a:p>
          <a:p>
            <a:pPr algn="ctr"/>
            <a:endParaRPr lang="es-ES" sz="1600" b="1">
              <a:solidFill>
                <a:srgbClr val="800000"/>
              </a:solidFill>
            </a:endParaRPr>
          </a:p>
        </p:txBody>
      </p:sp>
      <p:sp>
        <p:nvSpPr>
          <p:cNvPr id="7196" name="Line 46"/>
          <p:cNvSpPr>
            <a:spLocks noChangeShapeType="1"/>
          </p:cNvSpPr>
          <p:nvPr/>
        </p:nvSpPr>
        <p:spPr bwMode="auto">
          <a:xfrm>
            <a:off x="4792663" y="1766888"/>
            <a:ext cx="10493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97" name="Oval 47"/>
          <p:cNvSpPr>
            <a:spLocks noChangeArrowheads="1"/>
          </p:cNvSpPr>
          <p:nvPr/>
        </p:nvSpPr>
        <p:spPr bwMode="auto">
          <a:xfrm>
            <a:off x="971550" y="2135188"/>
            <a:ext cx="739775" cy="7413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300" b="1">
                <a:solidFill>
                  <a:srgbClr val="3C1702"/>
                </a:solidFill>
              </a:rPr>
              <a:t>COTABI</a:t>
            </a:r>
          </a:p>
        </p:txBody>
      </p:sp>
      <p:sp>
        <p:nvSpPr>
          <p:cNvPr id="7198" name="Line 48"/>
          <p:cNvSpPr>
            <a:spLocks noChangeShapeType="1"/>
          </p:cNvSpPr>
          <p:nvPr/>
        </p:nvSpPr>
        <p:spPr bwMode="auto">
          <a:xfrm>
            <a:off x="3930650" y="3862388"/>
            <a:ext cx="677863" cy="492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199" name="Line 49"/>
          <p:cNvSpPr>
            <a:spLocks noChangeShapeType="1"/>
          </p:cNvSpPr>
          <p:nvPr/>
        </p:nvSpPr>
        <p:spPr bwMode="auto">
          <a:xfrm>
            <a:off x="3683000" y="2444750"/>
            <a:ext cx="1588" cy="923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0" name="Line 50"/>
          <p:cNvSpPr>
            <a:spLocks noChangeShapeType="1"/>
          </p:cNvSpPr>
          <p:nvPr/>
        </p:nvSpPr>
        <p:spPr bwMode="auto">
          <a:xfrm>
            <a:off x="3867150" y="2322513"/>
            <a:ext cx="1111250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1" name="Line 52"/>
          <p:cNvSpPr>
            <a:spLocks noChangeShapeType="1"/>
          </p:cNvSpPr>
          <p:nvPr/>
        </p:nvSpPr>
        <p:spPr bwMode="auto">
          <a:xfrm flipH="1">
            <a:off x="2944813" y="2074863"/>
            <a:ext cx="60325" cy="369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2" name="Line 54"/>
          <p:cNvSpPr>
            <a:spLocks noChangeShapeType="1"/>
          </p:cNvSpPr>
          <p:nvPr/>
        </p:nvSpPr>
        <p:spPr bwMode="auto">
          <a:xfrm>
            <a:off x="3213100" y="1870075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3" name="Line 55"/>
          <p:cNvSpPr>
            <a:spLocks noChangeShapeType="1"/>
          </p:cNvSpPr>
          <p:nvPr/>
        </p:nvSpPr>
        <p:spPr bwMode="auto">
          <a:xfrm flipH="1">
            <a:off x="3070225" y="1943100"/>
            <a:ext cx="2808288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4" name="Line 56"/>
          <p:cNvSpPr>
            <a:spLocks noChangeShapeType="1"/>
          </p:cNvSpPr>
          <p:nvPr/>
        </p:nvSpPr>
        <p:spPr bwMode="auto">
          <a:xfrm>
            <a:off x="6094413" y="19431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5" name="Line 57"/>
          <p:cNvSpPr>
            <a:spLocks noChangeShapeType="1"/>
          </p:cNvSpPr>
          <p:nvPr/>
        </p:nvSpPr>
        <p:spPr bwMode="auto">
          <a:xfrm>
            <a:off x="6165850" y="1943100"/>
            <a:ext cx="576263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6" name="Line 58"/>
          <p:cNvSpPr>
            <a:spLocks noChangeShapeType="1"/>
          </p:cNvSpPr>
          <p:nvPr/>
        </p:nvSpPr>
        <p:spPr bwMode="auto">
          <a:xfrm>
            <a:off x="2484438" y="19875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7" name="Line 59"/>
          <p:cNvSpPr>
            <a:spLocks noChangeShapeType="1"/>
          </p:cNvSpPr>
          <p:nvPr/>
        </p:nvSpPr>
        <p:spPr bwMode="auto">
          <a:xfrm>
            <a:off x="24844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8" name="Line 60"/>
          <p:cNvSpPr>
            <a:spLocks noChangeShapeType="1"/>
          </p:cNvSpPr>
          <p:nvPr/>
        </p:nvSpPr>
        <p:spPr bwMode="auto">
          <a:xfrm>
            <a:off x="2411413" y="19875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09" name="Oval 61"/>
          <p:cNvSpPr>
            <a:spLocks noChangeArrowheads="1"/>
          </p:cNvSpPr>
          <p:nvPr/>
        </p:nvSpPr>
        <p:spPr bwMode="auto">
          <a:xfrm>
            <a:off x="3232150" y="3122613"/>
            <a:ext cx="1054100" cy="10207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000" b="1">
                <a:solidFill>
                  <a:srgbClr val="3C1702"/>
                </a:solidFill>
              </a:rPr>
              <a:t>CB</a:t>
            </a:r>
          </a:p>
        </p:txBody>
      </p:sp>
      <p:sp>
        <p:nvSpPr>
          <p:cNvPr id="7210" name="Oval 62"/>
          <p:cNvSpPr>
            <a:spLocks noChangeArrowheads="1"/>
          </p:cNvSpPr>
          <p:nvPr/>
        </p:nvSpPr>
        <p:spPr bwMode="auto">
          <a:xfrm>
            <a:off x="4940300" y="2568575"/>
            <a:ext cx="493713" cy="492125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000" b="1">
                <a:solidFill>
                  <a:srgbClr val="3C1702"/>
                </a:solidFill>
              </a:rPr>
              <a:t>UBSEMS</a:t>
            </a:r>
          </a:p>
        </p:txBody>
      </p:sp>
      <p:sp>
        <p:nvSpPr>
          <p:cNvPr id="44" name="Oval 63"/>
          <p:cNvSpPr>
            <a:spLocks noChangeArrowheads="1"/>
          </p:cNvSpPr>
          <p:nvPr/>
        </p:nvSpPr>
        <p:spPr bwMode="auto">
          <a:xfrm>
            <a:off x="2697163" y="2444750"/>
            <a:ext cx="369887" cy="369888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chemeClr val="bg1"/>
                </a:solidFill>
              </a:rPr>
              <a:t> BCU1</a:t>
            </a:r>
          </a:p>
        </p:txBody>
      </p:sp>
      <p:sp>
        <p:nvSpPr>
          <p:cNvPr id="45" name="Oval 64"/>
          <p:cNvSpPr>
            <a:spLocks noChangeArrowheads="1"/>
          </p:cNvSpPr>
          <p:nvPr/>
        </p:nvSpPr>
        <p:spPr bwMode="auto">
          <a:xfrm>
            <a:off x="4545013" y="4294188"/>
            <a:ext cx="368300" cy="3698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chemeClr val="bg1"/>
                </a:solidFill>
              </a:rPr>
              <a:t> BCU2</a:t>
            </a:r>
          </a:p>
        </p:txBody>
      </p:sp>
      <p:sp>
        <p:nvSpPr>
          <p:cNvPr id="46" name="Oval 65"/>
          <p:cNvSpPr>
            <a:spLocks noChangeArrowheads="1"/>
          </p:cNvSpPr>
          <p:nvPr/>
        </p:nvSpPr>
        <p:spPr bwMode="auto">
          <a:xfrm>
            <a:off x="2141538" y="1644650"/>
            <a:ext cx="369887" cy="3683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3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300" b="1" dirty="0">
                <a:solidFill>
                  <a:schemeClr val="bg1"/>
                </a:solidFill>
              </a:rPr>
              <a:t> </a:t>
            </a:r>
            <a:r>
              <a:rPr lang="es-ES" sz="1000" b="1" dirty="0">
                <a:solidFill>
                  <a:schemeClr val="bg1"/>
                </a:solidFill>
              </a:rPr>
              <a:t>BD1.1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300" b="1" dirty="0">
              <a:solidFill>
                <a:schemeClr val="bg1"/>
              </a:solidFill>
            </a:endParaRPr>
          </a:p>
        </p:txBody>
      </p:sp>
      <p:sp>
        <p:nvSpPr>
          <p:cNvPr id="47" name="Oval 66"/>
          <p:cNvSpPr>
            <a:spLocks noChangeArrowheads="1"/>
          </p:cNvSpPr>
          <p:nvPr/>
        </p:nvSpPr>
        <p:spPr bwMode="auto">
          <a:xfrm>
            <a:off x="1955800" y="2876550"/>
            <a:ext cx="371475" cy="3683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0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chemeClr val="bg1"/>
                </a:solidFill>
              </a:rPr>
              <a:t>BP</a:t>
            </a:r>
            <a:r>
              <a:rPr lang="es-ES" sz="1000" b="1" baseline="-25000" dirty="0">
                <a:solidFill>
                  <a:schemeClr val="bg1"/>
                </a:solidFill>
              </a:rPr>
              <a:t>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000" b="1" baseline="-25000" dirty="0">
              <a:solidFill>
                <a:schemeClr val="bg1"/>
              </a:solidFill>
            </a:endParaRPr>
          </a:p>
        </p:txBody>
      </p:sp>
      <p:sp>
        <p:nvSpPr>
          <p:cNvPr id="48" name="Oval 67"/>
          <p:cNvSpPr>
            <a:spLocks noChangeArrowheads="1"/>
          </p:cNvSpPr>
          <p:nvPr/>
        </p:nvSpPr>
        <p:spPr bwMode="auto">
          <a:xfrm>
            <a:off x="4422775" y="1644650"/>
            <a:ext cx="369888" cy="3683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bg1"/>
                </a:solidFill>
              </a:rPr>
              <a:t>BEP1</a:t>
            </a:r>
            <a:endParaRPr lang="es-ES" sz="1000" b="1" dirty="0">
              <a:solidFill>
                <a:schemeClr val="bg1"/>
              </a:solidFill>
            </a:endParaRPr>
          </a:p>
        </p:txBody>
      </p:sp>
      <p:sp>
        <p:nvSpPr>
          <p:cNvPr id="49" name="Oval 68"/>
          <p:cNvSpPr>
            <a:spLocks noChangeArrowheads="1"/>
          </p:cNvSpPr>
          <p:nvPr/>
        </p:nvSpPr>
        <p:spPr bwMode="auto">
          <a:xfrm>
            <a:off x="2943225" y="4356100"/>
            <a:ext cx="369888" cy="3683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chemeClr val="bg1"/>
                </a:solidFill>
              </a:rPr>
              <a:t>  BCU3</a:t>
            </a:r>
          </a:p>
        </p:txBody>
      </p:sp>
      <p:sp>
        <p:nvSpPr>
          <p:cNvPr id="50" name="Oval 69"/>
          <p:cNvSpPr>
            <a:spLocks noChangeArrowheads="1"/>
          </p:cNvSpPr>
          <p:nvPr/>
        </p:nvSpPr>
        <p:spPr bwMode="auto">
          <a:xfrm>
            <a:off x="6578600" y="2754313"/>
            <a:ext cx="369888" cy="3683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bg1"/>
                </a:solidFill>
              </a:rPr>
              <a:t>BEP3</a:t>
            </a:r>
            <a:endParaRPr lang="es-ES" sz="1000" b="1" dirty="0">
              <a:solidFill>
                <a:schemeClr val="bg1"/>
              </a:solidFill>
            </a:endParaRPr>
          </a:p>
        </p:txBody>
      </p:sp>
      <p:sp>
        <p:nvSpPr>
          <p:cNvPr id="51" name="Oval 70"/>
          <p:cNvSpPr>
            <a:spLocks noChangeArrowheads="1"/>
          </p:cNvSpPr>
          <p:nvPr/>
        </p:nvSpPr>
        <p:spPr bwMode="auto">
          <a:xfrm>
            <a:off x="5838825" y="1644650"/>
            <a:ext cx="371475" cy="3683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bg1"/>
                </a:solidFill>
              </a:rPr>
              <a:t>BEP2</a:t>
            </a:r>
            <a:endParaRPr lang="es-ES" sz="1000" b="1" dirty="0">
              <a:solidFill>
                <a:schemeClr val="bg1"/>
              </a:solidFill>
            </a:endParaRPr>
          </a:p>
        </p:txBody>
      </p:sp>
      <p:sp>
        <p:nvSpPr>
          <p:cNvPr id="52" name="Oval 71"/>
          <p:cNvSpPr>
            <a:spLocks noChangeArrowheads="1"/>
          </p:cNvSpPr>
          <p:nvPr/>
        </p:nvSpPr>
        <p:spPr bwMode="auto">
          <a:xfrm>
            <a:off x="6022975" y="4294188"/>
            <a:ext cx="371475" cy="3698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bg1"/>
                </a:solidFill>
              </a:rPr>
              <a:t>BEP5</a:t>
            </a:r>
            <a:endParaRPr lang="es-ES" sz="1000" b="1" dirty="0">
              <a:solidFill>
                <a:schemeClr val="bg1"/>
              </a:solidFill>
            </a:endParaRPr>
          </a:p>
        </p:txBody>
      </p:sp>
      <p:sp>
        <p:nvSpPr>
          <p:cNvPr id="53" name="Oval 72"/>
          <p:cNvSpPr>
            <a:spLocks noChangeArrowheads="1"/>
          </p:cNvSpPr>
          <p:nvPr/>
        </p:nvSpPr>
        <p:spPr bwMode="auto">
          <a:xfrm>
            <a:off x="7380288" y="3802063"/>
            <a:ext cx="369887" cy="3698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bg1"/>
                </a:solidFill>
              </a:rPr>
              <a:t>BEP4</a:t>
            </a:r>
            <a:endParaRPr lang="es-ES" sz="1000" b="1" dirty="0">
              <a:solidFill>
                <a:schemeClr val="bg1"/>
              </a:solidFill>
            </a:endParaRPr>
          </a:p>
        </p:txBody>
      </p:sp>
      <p:sp>
        <p:nvSpPr>
          <p:cNvPr id="7221" name="Line 73"/>
          <p:cNvSpPr>
            <a:spLocks noChangeShapeType="1"/>
          </p:cNvSpPr>
          <p:nvPr/>
        </p:nvSpPr>
        <p:spPr bwMode="auto">
          <a:xfrm>
            <a:off x="3313113" y="4538663"/>
            <a:ext cx="12319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222" name="Line 74"/>
          <p:cNvSpPr>
            <a:spLocks noChangeShapeType="1"/>
          </p:cNvSpPr>
          <p:nvPr/>
        </p:nvSpPr>
        <p:spPr bwMode="auto">
          <a:xfrm flipH="1" flipV="1">
            <a:off x="6208713" y="1766888"/>
            <a:ext cx="1416050" cy="2033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56" name="Oval 75"/>
          <p:cNvSpPr>
            <a:spLocks noChangeArrowheads="1"/>
          </p:cNvSpPr>
          <p:nvPr/>
        </p:nvSpPr>
        <p:spPr bwMode="auto">
          <a:xfrm>
            <a:off x="1465263" y="3678238"/>
            <a:ext cx="490537" cy="4921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bg1"/>
                </a:solidFill>
              </a:rPr>
              <a:t>BSUV</a:t>
            </a:r>
            <a:endParaRPr lang="es-ES" sz="1000" b="1" dirty="0">
              <a:solidFill>
                <a:schemeClr val="bg1"/>
              </a:solidFill>
            </a:endParaRPr>
          </a:p>
        </p:txBody>
      </p:sp>
      <p:sp>
        <p:nvSpPr>
          <p:cNvPr id="57" name="Oval 76"/>
          <p:cNvSpPr>
            <a:spLocks noChangeArrowheads="1"/>
          </p:cNvSpPr>
          <p:nvPr/>
        </p:nvSpPr>
        <p:spPr bwMode="auto">
          <a:xfrm>
            <a:off x="3498850" y="2074863"/>
            <a:ext cx="369888" cy="369887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bg1"/>
                </a:solidFill>
              </a:rPr>
              <a:t>BGI</a:t>
            </a:r>
            <a:endParaRPr lang="es-ES" sz="1000" b="1" dirty="0">
              <a:solidFill>
                <a:schemeClr val="bg1"/>
              </a:solidFill>
            </a:endParaRPr>
          </a:p>
        </p:txBody>
      </p:sp>
      <p:sp>
        <p:nvSpPr>
          <p:cNvPr id="58" name="Oval 77"/>
          <p:cNvSpPr>
            <a:spLocks noChangeArrowheads="1"/>
          </p:cNvSpPr>
          <p:nvPr/>
        </p:nvSpPr>
        <p:spPr bwMode="auto">
          <a:xfrm>
            <a:off x="2820988" y="1704975"/>
            <a:ext cx="369887" cy="369888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000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chemeClr val="bg1"/>
                </a:solidFill>
              </a:rPr>
              <a:t>BD1.2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000" b="1" dirty="0">
              <a:solidFill>
                <a:schemeClr val="bg1"/>
              </a:solidFill>
            </a:endParaRPr>
          </a:p>
        </p:txBody>
      </p:sp>
      <p:sp>
        <p:nvSpPr>
          <p:cNvPr id="6202" name="Text Box 4"/>
          <p:cNvSpPr txBox="1">
            <a:spLocks noChangeArrowheads="1"/>
          </p:cNvSpPr>
          <p:nvPr/>
        </p:nvSpPr>
        <p:spPr bwMode="auto">
          <a:xfrm>
            <a:off x="249238" y="5715000"/>
            <a:ext cx="889476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1000" dirty="0"/>
              <a:t> </a:t>
            </a:r>
            <a:r>
              <a:rPr lang="es-MX" sz="1050" dirty="0"/>
              <a:t>CB    Coordinación  de Bibliotecas               UBSEMS  Unidad de Bibliotecas de Enseñanza Media            GT  Grupos de trabajo: tecnologías,</a:t>
            </a:r>
          </a:p>
          <a:p>
            <a:pPr>
              <a:spcBef>
                <a:spcPct val="50000"/>
              </a:spcBef>
              <a:defRPr/>
            </a:pPr>
            <a:r>
              <a:rPr lang="es-MX" sz="1050" dirty="0"/>
              <a:t> BP    Biblioteca Pública                                 BEP     Biblioteca de escuela preparatoria                                        servicios y procesos técnicos.</a:t>
            </a:r>
          </a:p>
          <a:p>
            <a:pPr>
              <a:spcBef>
                <a:spcPct val="50000"/>
              </a:spcBef>
              <a:defRPr/>
            </a:pPr>
            <a:r>
              <a:rPr lang="es-MX" sz="1000" dirty="0"/>
              <a:t> </a:t>
            </a:r>
            <a:r>
              <a:rPr lang="es-MX" sz="1050" dirty="0"/>
              <a:t>BCU Biblioteca central de CU                       BSUV  Biblioteca del Sistema de la Universidad Virtual           COTABI Consejo Técnico de Asuntos</a:t>
            </a:r>
          </a:p>
          <a:p>
            <a:pPr>
              <a:spcBef>
                <a:spcPct val="50000"/>
              </a:spcBef>
              <a:defRPr/>
            </a:pPr>
            <a:r>
              <a:rPr lang="es-MX" sz="1000" dirty="0"/>
              <a:t> </a:t>
            </a:r>
            <a:r>
              <a:rPr lang="es-MX" sz="1050" dirty="0"/>
              <a:t>BD   Biblioteca departamental                       BGI     Biblioteca de gestión institucional                                          Bibliotecarios</a:t>
            </a:r>
            <a:endParaRPr lang="es-E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-323850" y="0"/>
            <a:ext cx="9644063" cy="1143000"/>
          </a:xfrm>
        </p:spPr>
        <p:txBody>
          <a:bodyPr/>
          <a:lstStyle/>
          <a:p>
            <a:pPr algn="l" eaLnBrk="1" hangingPunct="1"/>
            <a:r>
              <a:rPr lang="es-ES" sz="3800" smtClean="0">
                <a:solidFill>
                  <a:srgbClr val="9BBB59"/>
                </a:solidFill>
              </a:rPr>
              <a:t>   Encuesta LibQUAL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>
          <a:xfrm>
            <a:off x="142875" y="1428750"/>
            <a:ext cx="8715375" cy="5072063"/>
          </a:xfrm>
        </p:spPr>
        <p:txBody>
          <a:bodyPr/>
          <a:lstStyle/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MX" sz="2400" smtClean="0">
                <a:latin typeface="Arial" charset="0"/>
              </a:rPr>
              <a:t>La herramienta fue desarrollada por la Asociación de Bibliotecas de Investigación (ARL-ALA), con el propósito de conocer la percepción del usuario sobre la calidad de los servicios, colecciones y espacios  de las bibliotecas. </a:t>
            </a:r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MX" sz="2400" smtClean="0">
                <a:latin typeface="Arial" charset="0"/>
              </a:rPr>
              <a:t>Se aplicó en diciembre de 2009 vía Internet, respondieron 3,400 usuarios (alumnos, académicos y administrativos).</a:t>
            </a:r>
          </a:p>
          <a:p>
            <a:pPr marL="447675" lvl="1" indent="-382588" algn="just" eaLnBrk="1" hangingPunct="1">
              <a:spcAft>
                <a:spcPts val="1200"/>
              </a:spcAft>
              <a:buClr>
                <a:srgbClr val="7FD13B"/>
              </a:buClr>
              <a:buSzPct val="80000"/>
              <a:buFont typeface="Wingdings 2" pitchFamily="18" charset="2"/>
              <a:buChar char=""/>
            </a:pPr>
            <a:r>
              <a:rPr lang="es-ES" sz="2400" smtClean="0">
                <a:latin typeface="Arial" charset="0"/>
              </a:rPr>
              <a:t>La encuesta se basa en 22 preguntas, cada una incluye  3 aspectos (servicios, control de la información y espacios), lo mínimo tolerable, lo percibido y lo deseado (puntuación de 1 a 9). </a:t>
            </a:r>
            <a:endParaRPr lang="es-MX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>
          <a:xfrm>
            <a:off x="428625" y="-180975"/>
            <a:ext cx="8229600" cy="1143000"/>
          </a:xfrm>
        </p:spPr>
        <p:txBody>
          <a:bodyPr/>
          <a:lstStyle/>
          <a:p>
            <a:pPr algn="l" eaLnBrk="1" hangingPunct="1"/>
            <a:r>
              <a:rPr lang="es-MX" sz="4000" b="1" smtClean="0">
                <a:solidFill>
                  <a:srgbClr val="9BBB59"/>
                </a:solidFill>
              </a:rPr>
              <a:t>Resultados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>
          <a:xfrm>
            <a:off x="2857500" y="5621338"/>
            <a:ext cx="5500688" cy="1071562"/>
          </a:xfrm>
        </p:spPr>
        <p:txBody>
          <a:bodyPr/>
          <a:lstStyle/>
          <a:p>
            <a:pPr algn="just" eaLnBrk="1" hangingPunct="1"/>
            <a:endParaRPr lang="es-MX" sz="1200" smtClean="0"/>
          </a:p>
          <a:p>
            <a:pPr lvl="1" algn="just" eaLnBrk="1" hangingPunct="1">
              <a:buFont typeface="Arial" charset="0"/>
              <a:buNone/>
            </a:pPr>
            <a:r>
              <a:rPr lang="es-ES_tradnl" sz="1200" smtClean="0"/>
              <a:t>: promedio del nivel de servicio mínimo tolerado por el usuario.</a:t>
            </a:r>
          </a:p>
          <a:p>
            <a:pPr lvl="1" algn="just" eaLnBrk="1" hangingPunct="1">
              <a:buFont typeface="Arial" charset="0"/>
              <a:buNone/>
            </a:pPr>
            <a:endParaRPr lang="es-ES_tradnl" sz="400" smtClean="0"/>
          </a:p>
          <a:p>
            <a:pPr lvl="1" algn="just" eaLnBrk="1" hangingPunct="1">
              <a:buFont typeface="Arial" charset="0"/>
              <a:buNone/>
            </a:pPr>
            <a:r>
              <a:rPr lang="es-ES_tradnl" sz="1200" smtClean="0"/>
              <a:t>: promedio del nivel de servicio deseado por los usuarios.</a:t>
            </a:r>
          </a:p>
          <a:p>
            <a:pPr lvl="1" algn="just" eaLnBrk="1" hangingPunct="1">
              <a:buFont typeface="Arial" charset="0"/>
              <a:buNone/>
            </a:pPr>
            <a:endParaRPr lang="es-ES_tradnl" sz="500" smtClean="0"/>
          </a:p>
          <a:p>
            <a:pPr lvl="1" algn="just" eaLnBrk="1" hangingPunct="1">
              <a:buFont typeface="Arial" charset="0"/>
              <a:buNone/>
            </a:pPr>
            <a:r>
              <a:rPr lang="es-ES_tradnl" sz="1200" smtClean="0"/>
              <a:t>: promedio del nivel de servicio percibido por los usuarios.</a:t>
            </a:r>
          </a:p>
        </p:txBody>
      </p:sp>
      <p:graphicFrame>
        <p:nvGraphicFramePr>
          <p:cNvPr id="8" name="7 Gráfico"/>
          <p:cNvGraphicFramePr/>
          <p:nvPr/>
        </p:nvGraphicFramePr>
        <p:xfrm>
          <a:off x="1214414" y="5429264"/>
          <a:ext cx="4214842" cy="14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842963" y="0"/>
            <a:ext cx="8229600" cy="28575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ES" sz="1600" dirty="0">
                <a:latin typeface="+mj-lt"/>
                <a:ea typeface="+mj-ea"/>
                <a:cs typeface="+mj-cs"/>
              </a:rPr>
              <a:t>LibQUAL+</a:t>
            </a:r>
          </a:p>
        </p:txBody>
      </p:sp>
      <p:graphicFrame>
        <p:nvGraphicFramePr>
          <p:cNvPr id="10" name="9 Gráfico"/>
          <p:cNvGraphicFramePr/>
          <p:nvPr/>
        </p:nvGraphicFramePr>
        <p:xfrm>
          <a:off x="0" y="785794"/>
          <a:ext cx="885828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 Título"/>
          <p:cNvSpPr txBox="1">
            <a:spLocks/>
          </p:cNvSpPr>
          <p:nvPr/>
        </p:nvSpPr>
        <p:spPr>
          <a:xfrm>
            <a:off x="3643313" y="214313"/>
            <a:ext cx="178593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2000" dirty="0" err="1">
                <a:latin typeface="+mj-lt"/>
                <a:ea typeface="+mj-ea"/>
                <a:cs typeface="+mj-cs"/>
              </a:rPr>
              <a:t>RedUdeG</a:t>
            </a:r>
            <a:endParaRPr lang="es-MX" sz="20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428625" y="-180975"/>
            <a:ext cx="8229600" cy="1143000"/>
          </a:xfrm>
        </p:spPr>
        <p:txBody>
          <a:bodyPr/>
          <a:lstStyle/>
          <a:p>
            <a:pPr algn="l" eaLnBrk="1" hangingPunct="1"/>
            <a:r>
              <a:rPr lang="es-MX" sz="4000" b="1" smtClean="0">
                <a:solidFill>
                  <a:srgbClr val="9BBB59"/>
                </a:solidFill>
              </a:rPr>
              <a:t>Resultados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>
          <a:xfrm>
            <a:off x="2857500" y="5621338"/>
            <a:ext cx="5500688" cy="1071562"/>
          </a:xfrm>
        </p:spPr>
        <p:txBody>
          <a:bodyPr/>
          <a:lstStyle/>
          <a:p>
            <a:pPr algn="just" eaLnBrk="1" hangingPunct="1"/>
            <a:endParaRPr lang="es-MX" sz="1200" smtClean="0"/>
          </a:p>
          <a:p>
            <a:pPr lvl="1" algn="just" eaLnBrk="1" hangingPunct="1">
              <a:buFont typeface="Arial" charset="0"/>
              <a:buNone/>
            </a:pPr>
            <a:r>
              <a:rPr lang="es-ES_tradnl" sz="1200" smtClean="0"/>
              <a:t>: promedio del nivel de servicio mínimo tolerado por el usuario.</a:t>
            </a:r>
          </a:p>
          <a:p>
            <a:pPr lvl="1" algn="just" eaLnBrk="1" hangingPunct="1">
              <a:buFont typeface="Arial" charset="0"/>
              <a:buNone/>
            </a:pPr>
            <a:endParaRPr lang="es-ES_tradnl" sz="400" smtClean="0"/>
          </a:p>
          <a:p>
            <a:pPr lvl="1" algn="just" eaLnBrk="1" hangingPunct="1">
              <a:buFont typeface="Arial" charset="0"/>
              <a:buNone/>
            </a:pPr>
            <a:r>
              <a:rPr lang="es-ES_tradnl" sz="1200" smtClean="0"/>
              <a:t>: promedio del nivel de servicio deseado por los usuarios.</a:t>
            </a:r>
          </a:p>
          <a:p>
            <a:pPr lvl="1" algn="just" eaLnBrk="1" hangingPunct="1">
              <a:buFont typeface="Arial" charset="0"/>
              <a:buNone/>
            </a:pPr>
            <a:endParaRPr lang="es-ES_tradnl" sz="500" smtClean="0"/>
          </a:p>
          <a:p>
            <a:pPr lvl="1" algn="just" eaLnBrk="1" hangingPunct="1">
              <a:buFont typeface="Arial" charset="0"/>
              <a:buNone/>
            </a:pPr>
            <a:r>
              <a:rPr lang="es-ES_tradnl" sz="1200" smtClean="0"/>
              <a:t>: promedio del nivel de servicio percibido por los usuarios.</a:t>
            </a:r>
          </a:p>
        </p:txBody>
      </p:sp>
      <p:graphicFrame>
        <p:nvGraphicFramePr>
          <p:cNvPr id="8" name="7 Gráfico"/>
          <p:cNvGraphicFramePr/>
          <p:nvPr/>
        </p:nvGraphicFramePr>
        <p:xfrm>
          <a:off x="1214414" y="5429264"/>
          <a:ext cx="4214842" cy="14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842963" y="0"/>
            <a:ext cx="8229600" cy="28575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ES" sz="1600" dirty="0">
                <a:latin typeface="+mj-lt"/>
                <a:ea typeface="+mj-ea"/>
                <a:cs typeface="+mj-cs"/>
              </a:rPr>
              <a:t>LibQUAL+</a:t>
            </a:r>
          </a:p>
        </p:txBody>
      </p:sp>
      <p:sp>
        <p:nvSpPr>
          <p:cNvPr id="10246" name="1 Título"/>
          <p:cNvSpPr txBox="1">
            <a:spLocks/>
          </p:cNvSpPr>
          <p:nvPr/>
        </p:nvSpPr>
        <p:spPr bwMode="auto">
          <a:xfrm>
            <a:off x="3643313" y="214313"/>
            <a:ext cx="17859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MX" sz="2000"/>
              <a:t>CU´s y SUV</a:t>
            </a:r>
          </a:p>
        </p:txBody>
      </p:sp>
      <p:graphicFrame>
        <p:nvGraphicFramePr>
          <p:cNvPr id="14" name="13 Gráfico"/>
          <p:cNvGraphicFramePr/>
          <p:nvPr/>
        </p:nvGraphicFramePr>
        <p:xfrm>
          <a:off x="0" y="857232"/>
          <a:ext cx="91440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lásico de Office">
    <a:maj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Times New Roman"/>
      <a:ea typeface=""/>
      <a:cs typeface=""/>
      <a:font script="Jpan" typeface="ＭＳ Ｐ明朝"/>
      <a:font script="Hang" typeface="바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1495</TotalTime>
  <Words>1229</Words>
  <Application>Microsoft Office PowerPoint</Application>
  <PresentationFormat>Presentación en pantalla (4:3)</PresentationFormat>
  <Paragraphs>409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Arial</vt:lpstr>
      <vt:lpstr>Times New Roman</vt:lpstr>
      <vt:lpstr>Calibri</vt:lpstr>
      <vt:lpstr>Wingdings 2</vt:lpstr>
      <vt:lpstr>Trebuchet MS</vt:lpstr>
      <vt:lpstr>Tahoma</vt:lpstr>
      <vt:lpstr>CG Omega</vt:lpstr>
      <vt:lpstr>Tema de Office</vt:lpstr>
      <vt:lpstr>Universidad de Guadalajara Vicerrectoría Ejecutiva Coordinación General  Académica </vt:lpstr>
      <vt:lpstr>Funciones</vt:lpstr>
      <vt:lpstr>Numeralia</vt:lpstr>
      <vt:lpstr>Diapositiva 4</vt:lpstr>
      <vt:lpstr>Estructura</vt:lpstr>
      <vt:lpstr>Esquema de la Red de Bibliotecas </vt:lpstr>
      <vt:lpstr>   Encuesta LibQUAL</vt:lpstr>
      <vt:lpstr>Resultados</vt:lpstr>
      <vt:lpstr>Resultados</vt:lpstr>
      <vt:lpstr>Resultados</vt:lpstr>
      <vt:lpstr>Resultados por dependencia</vt:lpstr>
      <vt:lpstr>Diapositiva 12</vt:lpstr>
      <vt:lpstr>Diapositiva 13</vt:lpstr>
      <vt:lpstr>Diapositiva 14</vt:lpstr>
      <vt:lpstr>Autores universitarios en la Web of Science: </vt:lpstr>
      <vt:lpstr>Los autores más productivos según la WoS</vt:lpstr>
      <vt:lpstr>Red de co-ocurrencia por pares de los autores más productivos  </vt:lpstr>
      <vt:lpstr>Publicaciones por año </vt:lpstr>
      <vt:lpstr>Las 50 publicaciones  más citadas por autores institucionales</vt:lpstr>
      <vt:lpstr>Disponibilidad de publicaciones citadas en Biblioteca Digital</vt:lpstr>
      <vt:lpstr>Biblioteca Digital</vt:lpstr>
      <vt:lpstr>Libros impresos en la red de bibliotecas: 2000-2009</vt:lpstr>
      <vt:lpstr>Búsquedas en publicaciones electrónicas 2000-2009</vt:lpstr>
      <vt:lpstr>Suscripciones a revistas científicas y de divulgación por formato: 2000-2009</vt:lpstr>
      <vt:lpstr>Retos de la Red de Bibliotecas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2520729</cp:lastModifiedBy>
  <cp:revision>217</cp:revision>
  <dcterms:created xsi:type="dcterms:W3CDTF">2010-04-30T17:00:19Z</dcterms:created>
  <dcterms:modified xsi:type="dcterms:W3CDTF">2010-09-09T22:24:54Z</dcterms:modified>
</cp:coreProperties>
</file>