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2" r:id="rId4"/>
    <p:sldId id="258" r:id="rId5"/>
    <p:sldId id="259" r:id="rId6"/>
    <p:sldId id="260" r:id="rId7"/>
    <p:sldId id="261" r:id="rId8"/>
    <p:sldId id="263"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9" autoAdjust="0"/>
    <p:restoredTop sz="94660"/>
  </p:normalViewPr>
  <p:slideViewPr>
    <p:cSldViewPr>
      <p:cViewPr varScale="1">
        <p:scale>
          <a:sx n="108" d="100"/>
          <a:sy n="108" d="100"/>
        </p:scale>
        <p:origin x="-84" y="-84"/>
      </p:cViewPr>
      <p:guideLst>
        <p:guide orient="horz" pos="129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77B55-51DB-D649-A6F3-4718D656FB09}" type="datetimeFigureOut">
              <a:rPr lang="es-ES" smtClean="0"/>
              <a:pPr/>
              <a:t>21/08/2012</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94801-1B68-BF46-BDBB-376D08EEBA6A}" type="slidenum">
              <a:rPr lang="es-ES" smtClean="0"/>
              <a:pPr/>
              <a:t>‹Nº›</a:t>
            </a:fld>
            <a:endParaRPr lang="es-ES"/>
          </a:p>
        </p:txBody>
      </p:sp>
    </p:spTree>
    <p:extLst>
      <p:ext uri="{BB962C8B-B14F-4D97-AF65-F5344CB8AC3E}">
        <p14:creationId xmlns:p14="http://schemas.microsoft.com/office/powerpoint/2010/main" val="27935767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0" y="6492875"/>
            <a:ext cx="9144000" cy="365125"/>
          </a:xfrm>
          <a:prstGeom prst="rect">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latin typeface="ITC Officina Sans Std Book" charset="0"/>
              <a:ea typeface="ＭＳ Ｐゴシック" charset="0"/>
              <a:cs typeface="ＭＳ Ｐゴシック" charset="0"/>
            </a:endParaRPr>
          </a:p>
        </p:txBody>
      </p:sp>
      <p:cxnSp>
        <p:nvCxnSpPr>
          <p:cNvPr id="5" name="Conector recto 4"/>
          <p:cNvCxnSpPr/>
          <p:nvPr/>
        </p:nvCxnSpPr>
        <p:spPr>
          <a:xfrm rot="5400000">
            <a:off x="1039019" y="1261244"/>
            <a:ext cx="1066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Imagen 7" descr="Sin título-1.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700" y="6597650"/>
            <a:ext cx="2260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escudo_udg.png"/>
          <p:cNvPicPr>
            <a:picLocks noChangeAspect="1"/>
          </p:cNvPicPr>
          <p:nvPr/>
        </p:nvPicPr>
        <p:blipFill>
          <a:blip r:embed="rId4" cstate="print"/>
          <a:stretch>
            <a:fillRect/>
          </a:stretch>
        </p:blipFill>
        <p:spPr>
          <a:xfrm>
            <a:off x="347663" y="620688"/>
            <a:ext cx="922337" cy="1181100"/>
          </a:xfrm>
          <a:prstGeom prst="rect">
            <a:avLst/>
          </a:prstGeom>
          <a:effectLst>
            <a:outerShdw blurRad="50800" dist="38100" dir="2700000">
              <a:srgbClr val="000000">
                <a:alpha val="43000"/>
              </a:srgbClr>
            </a:outerShdw>
          </a:effectLst>
        </p:spPr>
      </p:pic>
      <p:sp>
        <p:nvSpPr>
          <p:cNvPr id="2" name="Title 1"/>
          <p:cNvSpPr>
            <a:spLocks noGrp="1"/>
          </p:cNvSpPr>
          <p:nvPr>
            <p:ph type="ctrTitle"/>
          </p:nvPr>
        </p:nvSpPr>
        <p:spPr>
          <a:xfrm>
            <a:off x="1876096" y="881038"/>
            <a:ext cx="7010400" cy="762000"/>
          </a:xfrm>
        </p:spPr>
        <p:txBody>
          <a:bodyPr/>
          <a:lstStyle>
            <a:lvl1pPr>
              <a:defRPr sz="2800">
                <a:solidFill>
                  <a:srgbClr val="FFFFFF"/>
                </a:solidFill>
              </a:defRPr>
            </a:lvl1pPr>
          </a:lstStyle>
          <a:p>
            <a:r>
              <a:rPr lang="es-ES_tradnl" smtClean="0"/>
              <a:t>Clic para editar título</a:t>
            </a:r>
            <a:endParaRPr lang="es-ES_tradnl" dirty="0"/>
          </a:p>
        </p:txBody>
      </p:sp>
      <p:sp>
        <p:nvSpPr>
          <p:cNvPr id="3" name="Subtitle 2"/>
          <p:cNvSpPr>
            <a:spLocks noGrp="1"/>
          </p:cNvSpPr>
          <p:nvPr>
            <p:ph type="subTitle" idx="1"/>
          </p:nvPr>
        </p:nvSpPr>
        <p:spPr>
          <a:xfrm>
            <a:off x="4572000" y="4293096"/>
            <a:ext cx="4464496" cy="1752600"/>
          </a:xfrm>
        </p:spPr>
        <p:txBody>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Tree>
    <p:extLst>
      <p:ext uri="{BB962C8B-B14F-4D97-AF65-F5344CB8AC3E}">
        <p14:creationId xmlns:p14="http://schemas.microsoft.com/office/powerpoint/2010/main" val="3629592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Diapositiva de título">
    <p:bg>
      <p:bgPr>
        <a:gradFill flip="none" rotWithShape="1">
          <a:gsLst>
            <a:gs pos="0">
              <a:schemeClr val="accent5">
                <a:lumMod val="60000"/>
                <a:lumOff val="40000"/>
              </a:schemeClr>
            </a:gs>
            <a:gs pos="100000">
              <a:schemeClr val="accent5">
                <a:lumMod val="50000"/>
              </a:schemeClr>
            </a:gs>
          </a:gsLst>
          <a:lin ang="15600000" scaled="0"/>
          <a:tileRect/>
        </a:gradFill>
        <a:effectLst/>
      </p:bgPr>
    </p:bg>
    <p:spTree>
      <p:nvGrpSpPr>
        <p:cNvPr id="1" name=""/>
        <p:cNvGrpSpPr/>
        <p:nvPr/>
      </p:nvGrpSpPr>
      <p:grpSpPr>
        <a:xfrm>
          <a:off x="0" y="0"/>
          <a:ext cx="0" cy="0"/>
          <a:chOff x="0" y="0"/>
          <a:chExt cx="0" cy="0"/>
        </a:xfrm>
      </p:grpSpPr>
      <p:sp>
        <p:nvSpPr>
          <p:cNvPr id="4" name="Rectángulo 3"/>
          <p:cNvSpPr/>
          <p:nvPr/>
        </p:nvSpPr>
        <p:spPr>
          <a:xfrm>
            <a:off x="0" y="6492875"/>
            <a:ext cx="9144000" cy="365125"/>
          </a:xfrm>
          <a:prstGeom prst="rect">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latin typeface="ITC Officina Sans Std Book" charset="0"/>
              <a:ea typeface="ＭＳ Ｐゴシック" charset="0"/>
              <a:cs typeface="ＭＳ Ｐゴシック" charset="0"/>
            </a:endParaRPr>
          </a:p>
        </p:txBody>
      </p:sp>
      <p:pic>
        <p:nvPicPr>
          <p:cNvPr id="5" name="Imagen 6" descr="Sin título-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700" y="6597650"/>
            <a:ext cx="2260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7950" y="1828800"/>
            <a:ext cx="7010400" cy="762000"/>
          </a:xfrm>
        </p:spPr>
        <p:txBody>
          <a:bodyPr/>
          <a:lstStyle>
            <a:lvl1pPr algn="ctr">
              <a:defRPr sz="2800" baseline="0">
                <a:solidFill>
                  <a:srgbClr val="FFFFFF"/>
                </a:solidFill>
              </a:defRPr>
            </a:lvl1pPr>
          </a:lstStyle>
          <a:p>
            <a:r>
              <a:rPr lang="es-ES_tradnl" smtClean="0"/>
              <a:t>Clic para editar título</a:t>
            </a:r>
            <a:endParaRPr lang="es-ES_tradnl" dirty="0"/>
          </a:p>
        </p:txBody>
      </p:sp>
      <p:sp>
        <p:nvSpPr>
          <p:cNvPr id="3" name="Subtitle 2"/>
          <p:cNvSpPr>
            <a:spLocks noGrp="1"/>
          </p:cNvSpPr>
          <p:nvPr>
            <p:ph type="subTitle" idx="1"/>
          </p:nvPr>
        </p:nvSpPr>
        <p:spPr>
          <a:xfrm>
            <a:off x="1371600" y="2514600"/>
            <a:ext cx="7023100" cy="1752600"/>
          </a:xfrm>
        </p:spPr>
        <p:txBody>
          <a:bodyPr/>
          <a:lstStyle>
            <a:lvl1pPr marL="0" indent="0" algn="ctr">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Tree>
    <p:extLst>
      <p:ext uri="{BB962C8B-B14F-4D97-AF65-F5344CB8AC3E}">
        <p14:creationId xmlns:p14="http://schemas.microsoft.com/office/powerpoint/2010/main" val="556448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p:cSld name="Título y objetos">
    <p:spTree>
      <p:nvGrpSpPr>
        <p:cNvPr id="1" name=""/>
        <p:cNvGrpSpPr/>
        <p:nvPr/>
      </p:nvGrpSpPr>
      <p:grpSpPr>
        <a:xfrm>
          <a:off x="0" y="0"/>
          <a:ext cx="0" cy="0"/>
          <a:chOff x="0" y="0"/>
          <a:chExt cx="0" cy="0"/>
        </a:xfrm>
      </p:grpSpPr>
      <p:sp>
        <p:nvSpPr>
          <p:cNvPr id="4" name="Rectángulo 3"/>
          <p:cNvSpPr/>
          <p:nvPr/>
        </p:nvSpPr>
        <p:spPr>
          <a:xfrm>
            <a:off x="0" y="6492875"/>
            <a:ext cx="9144000" cy="365125"/>
          </a:xfrm>
          <a:prstGeom prst="rect">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latin typeface="ITC Officina Sans Std Book" charset="0"/>
              <a:ea typeface="ＭＳ Ｐゴシック" charset="0"/>
              <a:cs typeface="ＭＳ Ｐゴシック" charset="0"/>
            </a:endParaRPr>
          </a:p>
        </p:txBody>
      </p:sp>
      <p:cxnSp>
        <p:nvCxnSpPr>
          <p:cNvPr id="6" name="Conector recto 5"/>
          <p:cNvCxnSpPr/>
          <p:nvPr/>
        </p:nvCxnSpPr>
        <p:spPr>
          <a:xfrm rot="5400000">
            <a:off x="8224044" y="6857206"/>
            <a:ext cx="431800" cy="1588"/>
          </a:xfrm>
          <a:prstGeom prst="line">
            <a:avLst/>
          </a:prstGeom>
          <a:ln w="28575"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5 Marcador de número de diapositiva"/>
          <p:cNvSpPr>
            <a:spLocks noGrp="1"/>
          </p:cNvSpPr>
          <p:nvPr>
            <p:ph type="sldNum" sz="quarter" idx="10"/>
          </p:nvPr>
        </p:nvSpPr>
        <p:spPr>
          <a:xfrm>
            <a:off x="8451850" y="6499225"/>
            <a:ext cx="660400" cy="358775"/>
          </a:xfrm>
        </p:spPr>
        <p:txBody>
          <a:bodyPr/>
          <a:lstStyle>
            <a:lvl1pPr>
              <a:defRPr/>
            </a:lvl1pPr>
          </a:lstStyle>
          <a:p>
            <a:fld id="{47C43FB4-65B2-4EFD-AC5D-81219056AC02}" type="slidenum">
              <a:rPr lang="es-MX" smtClean="0"/>
              <a:pPr/>
              <a:t>‹Nº›</a:t>
            </a:fld>
            <a:endParaRPr lang="es-MX"/>
          </a:p>
        </p:txBody>
      </p:sp>
      <p:sp>
        <p:nvSpPr>
          <p:cNvPr id="8" name="Marcador de pie de página 20"/>
          <p:cNvSpPr>
            <a:spLocks noGrp="1"/>
          </p:cNvSpPr>
          <p:nvPr>
            <p:ph type="ftr" sz="quarter" idx="11"/>
          </p:nvPr>
        </p:nvSpPr>
        <p:spPr>
          <a:xfrm>
            <a:off x="12700" y="6492875"/>
            <a:ext cx="5783436" cy="365125"/>
          </a:xfrm>
        </p:spPr>
        <p:txBody>
          <a:bodyPr/>
          <a:lstStyle>
            <a:lvl1pPr algn="l">
              <a:defRPr/>
            </a:lvl1pPr>
          </a:lstStyle>
          <a:p>
            <a:endParaRPr lang="es-MX"/>
          </a:p>
        </p:txBody>
      </p:sp>
      <p:pic>
        <p:nvPicPr>
          <p:cNvPr id="9" name="Imagen 7" descr="Sin título-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597650"/>
            <a:ext cx="2260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9"/>
          <p:cNvSpPr>
            <a:spLocks noGrp="1"/>
          </p:cNvSpPr>
          <p:nvPr>
            <p:ph type="title"/>
          </p:nvPr>
        </p:nvSpPr>
        <p:spPr/>
        <p:txBody>
          <a:bodyPr/>
          <a:lstStyle/>
          <a:p>
            <a:r>
              <a:rPr lang="es-ES_tradnl" smtClean="0"/>
              <a:t>Clic para editar título</a:t>
            </a:r>
            <a:endParaRPr lang="es-ES"/>
          </a:p>
        </p:txBody>
      </p:sp>
      <p:sp>
        <p:nvSpPr>
          <p:cNvPr id="11" name="Cheurón 10"/>
          <p:cNvSpPr/>
          <p:nvPr/>
        </p:nvSpPr>
        <p:spPr>
          <a:xfrm>
            <a:off x="145088" y="342900"/>
            <a:ext cx="223785" cy="203200"/>
          </a:xfrm>
          <a:prstGeom prst="chevron">
            <a:avLst/>
          </a:prstGeom>
          <a:effectLst>
            <a:outerShdw blurRad="40000" dist="10287" dir="5400000" rotWithShape="0">
              <a:srgbClr val="000000">
                <a:alpha val="1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dirty="0">
              <a:solidFill>
                <a:schemeClr val="tx1"/>
              </a:solidFill>
            </a:endParaRPr>
          </a:p>
        </p:txBody>
      </p:sp>
      <p:sp>
        <p:nvSpPr>
          <p:cNvPr id="15" name="Marcador de contenido 14"/>
          <p:cNvSpPr>
            <a:spLocks noGrp="1"/>
          </p:cNvSpPr>
          <p:nvPr>
            <p:ph sz="quarter" idx="12"/>
          </p:nvPr>
        </p:nvSpPr>
        <p:spPr>
          <a:xfrm>
            <a:off x="1259632" y="1196752"/>
            <a:ext cx="7416823" cy="4896544"/>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9181675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Encabezado de sección">
    <p:spTree>
      <p:nvGrpSpPr>
        <p:cNvPr id="1" name=""/>
        <p:cNvGrpSpPr/>
        <p:nvPr/>
      </p:nvGrpSpPr>
      <p:grpSpPr>
        <a:xfrm>
          <a:off x="0" y="0"/>
          <a:ext cx="0" cy="0"/>
          <a:chOff x="0" y="0"/>
          <a:chExt cx="0" cy="0"/>
        </a:xfrm>
      </p:grpSpPr>
      <p:sp>
        <p:nvSpPr>
          <p:cNvPr id="4" name="Rectángulo 3"/>
          <p:cNvSpPr/>
          <p:nvPr/>
        </p:nvSpPr>
        <p:spPr>
          <a:xfrm>
            <a:off x="0" y="6492875"/>
            <a:ext cx="9144000" cy="365125"/>
          </a:xfrm>
          <a:prstGeom prst="rect">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latin typeface="ITC Officina Sans Std Book" charset="0"/>
              <a:ea typeface="ＭＳ Ｐゴシック" charset="0"/>
              <a:cs typeface="ＭＳ Ｐゴシック" charset="0"/>
            </a:endParaRPr>
          </a:p>
        </p:txBody>
      </p:sp>
      <p:pic>
        <p:nvPicPr>
          <p:cNvPr id="6" name="Imagen 7" descr="Sin título-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6597650"/>
            <a:ext cx="2260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22313" y="4797153"/>
            <a:ext cx="7772400" cy="576064"/>
          </a:xfrm>
        </p:spPr>
        <p:txBody>
          <a:bodyPr/>
          <a:lstStyle>
            <a:lvl1pPr algn="l">
              <a:defRPr sz="2500" b="1" cap="all">
                <a:solidFill>
                  <a:schemeClr val="accent2">
                    <a:lumMod val="75000"/>
                  </a:schemeClr>
                </a:solidFill>
              </a:defRPr>
            </a:lvl1pPr>
          </a:lstStyle>
          <a:p>
            <a:r>
              <a:rPr lang="es-ES_tradnl" smtClean="0"/>
              <a:t>Clic para editar título</a:t>
            </a:r>
            <a:endParaRPr lang="es-ES" dirty="0"/>
          </a:p>
        </p:txBody>
      </p:sp>
      <p:sp>
        <p:nvSpPr>
          <p:cNvPr id="3" name="2 Marcador de texto"/>
          <p:cNvSpPr>
            <a:spLocks noGrp="1"/>
          </p:cNvSpPr>
          <p:nvPr>
            <p:ph type="body" idx="1"/>
          </p:nvPr>
        </p:nvSpPr>
        <p:spPr>
          <a:xfrm>
            <a:off x="722313" y="5378649"/>
            <a:ext cx="7772400" cy="375568"/>
          </a:xfrm>
        </p:spPr>
        <p:txBody>
          <a:bodyPr anchor="b"/>
          <a:lstStyle>
            <a:lvl1pPr marL="0" indent="0">
              <a:buNone/>
              <a:defRPr sz="14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7" name="5 Marcador de número de diapositiva"/>
          <p:cNvSpPr>
            <a:spLocks noGrp="1"/>
          </p:cNvSpPr>
          <p:nvPr>
            <p:ph type="sldNum" sz="quarter" idx="10"/>
          </p:nvPr>
        </p:nvSpPr>
        <p:spPr>
          <a:xfrm>
            <a:off x="8572500" y="6492875"/>
            <a:ext cx="571500" cy="365125"/>
          </a:xfrm>
        </p:spPr>
        <p:txBody>
          <a:bodyPr/>
          <a:lstStyle>
            <a:lvl1pPr>
              <a:defRPr/>
            </a:lvl1pPr>
          </a:lstStyle>
          <a:p>
            <a:fld id="{47C43FB4-65B2-4EFD-AC5D-81219056AC02}" type="slidenum">
              <a:rPr lang="es-MX" smtClean="0"/>
              <a:pPr/>
              <a:t>‹Nº›</a:t>
            </a:fld>
            <a:endParaRPr lang="es-MX"/>
          </a:p>
        </p:txBody>
      </p:sp>
      <p:sp>
        <p:nvSpPr>
          <p:cNvPr id="8" name="Cheurón 7"/>
          <p:cNvSpPr/>
          <p:nvPr/>
        </p:nvSpPr>
        <p:spPr>
          <a:xfrm>
            <a:off x="256980" y="4941168"/>
            <a:ext cx="223785" cy="203200"/>
          </a:xfrm>
          <a:prstGeom prst="chevron">
            <a:avLst/>
          </a:prstGeom>
          <a:effectLst>
            <a:outerShdw blurRad="40000" dist="10287" dir="5400000" rotWithShape="0">
              <a:srgbClr val="000000">
                <a:alpha val="1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dirty="0">
              <a:solidFill>
                <a:schemeClr val="tx1"/>
              </a:solidFill>
            </a:endParaRPr>
          </a:p>
        </p:txBody>
      </p:sp>
      <p:sp>
        <p:nvSpPr>
          <p:cNvPr id="9" name="Marcador de pie de página 8"/>
          <p:cNvSpPr>
            <a:spLocks noGrp="1"/>
          </p:cNvSpPr>
          <p:nvPr>
            <p:ph type="ftr" sz="quarter" idx="11"/>
          </p:nvPr>
        </p:nvSpPr>
        <p:spPr>
          <a:xfrm>
            <a:off x="6248400" y="0"/>
            <a:ext cx="2895600" cy="365125"/>
          </a:xfrm>
        </p:spPr>
        <p:txBody>
          <a:bodyPr/>
          <a:lstStyle>
            <a:lvl1pPr algn="r">
              <a:defRPr/>
            </a:lvl1pPr>
          </a:lstStyle>
          <a:p>
            <a:endParaRPr lang="es-MX"/>
          </a:p>
        </p:txBody>
      </p:sp>
    </p:spTree>
    <p:extLst>
      <p:ext uri="{BB962C8B-B14F-4D97-AF65-F5344CB8AC3E}">
        <p14:creationId xmlns:p14="http://schemas.microsoft.com/office/powerpoint/2010/main" val="17524861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p:cSld name="2_Título y objetos">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rot="10800000">
            <a:off x="0" y="6492875"/>
            <a:ext cx="9144000" cy="365125"/>
          </a:xfrm>
          <a:prstGeom prst="rect">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cxnSp>
        <p:nvCxnSpPr>
          <p:cNvPr id="6" name="Conector recto 5"/>
          <p:cNvCxnSpPr/>
          <p:nvPr/>
        </p:nvCxnSpPr>
        <p:spPr>
          <a:xfrm rot="5400000">
            <a:off x="8224044" y="6857206"/>
            <a:ext cx="431800" cy="1588"/>
          </a:xfrm>
          <a:prstGeom prst="line">
            <a:avLst/>
          </a:prstGeom>
          <a:ln w="28575" cap="flat" cmpd="sng" algn="ctr">
            <a:solidFill>
              <a:schemeClr val="accent2">
                <a:shade val="95000"/>
                <a:satMod val="105000"/>
              </a:schemeClr>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5 Marcador de número de diapositiva"/>
          <p:cNvSpPr>
            <a:spLocks noGrp="1"/>
          </p:cNvSpPr>
          <p:nvPr>
            <p:ph type="sldNum" sz="quarter" idx="10"/>
          </p:nvPr>
        </p:nvSpPr>
        <p:spPr>
          <a:xfrm>
            <a:off x="8451850" y="6499225"/>
            <a:ext cx="660400" cy="358775"/>
          </a:xfrm>
        </p:spPr>
        <p:txBody>
          <a:bodyPr/>
          <a:lstStyle>
            <a:lvl1pPr>
              <a:defRPr/>
            </a:lvl1pPr>
          </a:lstStyle>
          <a:p>
            <a:fld id="{47C43FB4-65B2-4EFD-AC5D-81219056AC02}" type="slidenum">
              <a:rPr lang="es-MX" smtClean="0"/>
              <a:pPr/>
              <a:t>‹Nº›</a:t>
            </a:fld>
            <a:endParaRPr lang="es-MX"/>
          </a:p>
        </p:txBody>
      </p:sp>
      <p:sp>
        <p:nvSpPr>
          <p:cNvPr id="11" name="Marcador de pie de página 4"/>
          <p:cNvSpPr>
            <a:spLocks noGrp="1"/>
          </p:cNvSpPr>
          <p:nvPr>
            <p:ph type="ftr" sz="quarter" idx="3"/>
          </p:nvPr>
        </p:nvSpPr>
        <p:spPr>
          <a:xfrm>
            <a:off x="0" y="6492875"/>
            <a:ext cx="5181600" cy="365125"/>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91908F"/>
                </a:solidFill>
                <a:latin typeface="Calibri"/>
                <a:ea typeface="ＭＳ Ｐゴシック" pitchFamily="-110" charset="-128"/>
                <a:cs typeface="Calibri"/>
              </a:defRPr>
            </a:lvl1pPr>
          </a:lstStyle>
          <a:p>
            <a:endParaRPr lang="es-MX"/>
          </a:p>
        </p:txBody>
      </p:sp>
      <p:sp>
        <p:nvSpPr>
          <p:cNvPr id="9" name="Cheurón 8"/>
          <p:cNvSpPr/>
          <p:nvPr/>
        </p:nvSpPr>
        <p:spPr>
          <a:xfrm>
            <a:off x="145088" y="342900"/>
            <a:ext cx="223785" cy="203200"/>
          </a:xfrm>
          <a:prstGeom prst="chevron">
            <a:avLst/>
          </a:prstGeom>
          <a:effectLst>
            <a:outerShdw blurRad="40000" dist="10287" dir="5400000" rotWithShape="0">
              <a:srgbClr val="000000">
                <a:alpha val="1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dirty="0">
              <a:solidFill>
                <a:schemeClr val="tx1"/>
              </a:solidFill>
            </a:endParaRPr>
          </a:p>
        </p:txBody>
      </p:sp>
      <p:sp>
        <p:nvSpPr>
          <p:cNvPr id="10" name="Título 1"/>
          <p:cNvSpPr>
            <a:spLocks noGrp="1"/>
          </p:cNvSpPr>
          <p:nvPr>
            <p:ph type="title"/>
          </p:nvPr>
        </p:nvSpPr>
        <p:spPr>
          <a:xfrm>
            <a:off x="539552" y="188640"/>
            <a:ext cx="8424936" cy="576063"/>
          </a:xfrm>
        </p:spPr>
        <p:txBody>
          <a:bodyPr/>
          <a:lstStyle>
            <a:lvl1pPr>
              <a:defRPr sz="2000"/>
            </a:lvl1pPr>
          </a:lstStyle>
          <a:p>
            <a:r>
              <a:rPr lang="es-ES_tradnl" smtClean="0"/>
              <a:t>Clic para editar título</a:t>
            </a:r>
            <a:endParaRPr lang="es-ES" dirty="0"/>
          </a:p>
        </p:txBody>
      </p:sp>
      <p:sp>
        <p:nvSpPr>
          <p:cNvPr id="8" name="Marcador de contenido 7"/>
          <p:cNvSpPr>
            <a:spLocks noGrp="1"/>
          </p:cNvSpPr>
          <p:nvPr>
            <p:ph sz="quarter" idx="11"/>
          </p:nvPr>
        </p:nvSpPr>
        <p:spPr>
          <a:xfrm>
            <a:off x="539552" y="1052736"/>
            <a:ext cx="8424936" cy="518457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Tree>
    <p:extLst>
      <p:ext uri="{BB962C8B-B14F-4D97-AF65-F5344CB8AC3E}">
        <p14:creationId xmlns:p14="http://schemas.microsoft.com/office/powerpoint/2010/main" val="3860785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cSld name="5_Título y objetos">
    <p:bg>
      <p:bgPr>
        <a:blipFill rotWithShape="1">
          <a:blip r:embed="rId2" cstate="print">
            <a:alphaModFix amt="76000"/>
          </a:blip>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80727"/>
            <a:ext cx="8424936" cy="5328593"/>
          </a:xfrm>
        </p:spPr>
        <p:txBody>
          <a:bodyPr/>
          <a:lstStyle>
            <a:lvl1pPr>
              <a:buClr>
                <a:schemeClr val="accent3">
                  <a:lumMod val="75000"/>
                </a:schemeClr>
              </a:buClr>
              <a:buFont typeface="Arial"/>
              <a:buChar char="•"/>
              <a:defRPr sz="2100"/>
            </a:lvl1pPr>
            <a:lvl2pPr>
              <a:defRPr sz="1900"/>
            </a:lvl2pPr>
            <a:lvl3pPr>
              <a:defRPr sz="1700"/>
            </a:lvl3pPr>
            <a:lvl4pPr>
              <a:defRPr sz="1500"/>
            </a:lvl4pPr>
            <a:lvl5pPr>
              <a:defRPr sz="1400"/>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6" name="5 Marcador de número de diapositiva"/>
          <p:cNvSpPr>
            <a:spLocks noGrp="1"/>
          </p:cNvSpPr>
          <p:nvPr>
            <p:ph type="sldNum" sz="quarter" idx="10"/>
          </p:nvPr>
        </p:nvSpPr>
        <p:spPr>
          <a:xfrm>
            <a:off x="8451850" y="6499225"/>
            <a:ext cx="660400" cy="358775"/>
          </a:xfrm>
        </p:spPr>
        <p:txBody>
          <a:bodyPr/>
          <a:lstStyle>
            <a:lvl1pPr>
              <a:defRPr/>
            </a:lvl1pPr>
          </a:lstStyle>
          <a:p>
            <a:fld id="{47C43FB4-65B2-4EFD-AC5D-81219056AC02}" type="slidenum">
              <a:rPr lang="es-MX" smtClean="0"/>
              <a:pPr/>
              <a:t>‹Nº›</a:t>
            </a:fld>
            <a:endParaRPr lang="es-MX"/>
          </a:p>
        </p:txBody>
      </p:sp>
      <p:sp>
        <p:nvSpPr>
          <p:cNvPr id="10" name="Marcador de pie de página 4"/>
          <p:cNvSpPr>
            <a:spLocks noGrp="1"/>
          </p:cNvSpPr>
          <p:nvPr>
            <p:ph type="ftr" sz="quarter" idx="3"/>
          </p:nvPr>
        </p:nvSpPr>
        <p:spPr>
          <a:xfrm>
            <a:off x="0" y="6492875"/>
            <a:ext cx="5181600" cy="365125"/>
          </a:xfrm>
          <a:prstGeom prst="rect">
            <a:avLst/>
          </a:prstGeom>
        </p:spPr>
        <p:txBody>
          <a:bodyPr vert="horz" wrap="square" lIns="91440" tIns="45720" rIns="91440" bIns="45720" numCol="1" anchor="ctr" anchorCtr="0" compatLnSpc="1">
            <a:prstTxWarp prst="textNoShape">
              <a:avLst/>
            </a:prstTxWarp>
          </a:bodyPr>
          <a:lstStyle>
            <a:lvl1pPr algn="l">
              <a:defRPr sz="1100">
                <a:solidFill>
                  <a:srgbClr val="91908F"/>
                </a:solidFill>
                <a:latin typeface="Calibri"/>
                <a:ea typeface="ＭＳ Ｐゴシック" pitchFamily="-110" charset="-128"/>
                <a:cs typeface="Calibri"/>
              </a:defRPr>
            </a:lvl1pPr>
          </a:lstStyle>
          <a:p>
            <a:endParaRPr lang="es-MX"/>
          </a:p>
        </p:txBody>
      </p:sp>
      <p:sp>
        <p:nvSpPr>
          <p:cNvPr id="2" name="Título 1"/>
          <p:cNvSpPr>
            <a:spLocks noGrp="1"/>
          </p:cNvSpPr>
          <p:nvPr>
            <p:ph type="title"/>
          </p:nvPr>
        </p:nvSpPr>
        <p:spPr>
          <a:xfrm>
            <a:off x="539552" y="188640"/>
            <a:ext cx="8424936" cy="576063"/>
          </a:xfrm>
        </p:spPr>
        <p:txBody>
          <a:bodyPr/>
          <a:lstStyle>
            <a:lvl1pPr>
              <a:defRPr sz="2000">
                <a:solidFill>
                  <a:schemeClr val="bg1">
                    <a:lumMod val="50000"/>
                  </a:schemeClr>
                </a:solidFill>
              </a:defRPr>
            </a:lvl1pPr>
          </a:lstStyle>
          <a:p>
            <a:r>
              <a:rPr lang="es-ES_tradnl" smtClean="0"/>
              <a:t>Clic para editar título</a:t>
            </a:r>
            <a:endParaRPr lang="es-ES"/>
          </a:p>
        </p:txBody>
      </p:sp>
      <p:sp>
        <p:nvSpPr>
          <p:cNvPr id="7" name="Cheurón 6"/>
          <p:cNvSpPr/>
          <p:nvPr/>
        </p:nvSpPr>
        <p:spPr>
          <a:xfrm>
            <a:off x="145088" y="342900"/>
            <a:ext cx="223785" cy="203200"/>
          </a:xfrm>
          <a:prstGeom prst="chevron">
            <a:avLst/>
          </a:prstGeom>
          <a:effectLst>
            <a:outerShdw blurRad="40000" dist="10287" dir="5400000" rotWithShape="0">
              <a:srgbClr val="000000">
                <a:alpha val="1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dirty="0">
              <a:solidFill>
                <a:schemeClr val="tx1"/>
              </a:solidFill>
            </a:endParaRPr>
          </a:p>
        </p:txBody>
      </p:sp>
    </p:spTree>
    <p:extLst>
      <p:ext uri="{BB962C8B-B14F-4D97-AF65-F5344CB8AC3E}">
        <p14:creationId xmlns:p14="http://schemas.microsoft.com/office/powerpoint/2010/main" val="29409412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prstClr val="white"/>
            </a:gs>
          </a:gsLst>
          <a:lin ang="16200000" scaled="0"/>
          <a:tileRect/>
        </a:gradFill>
        <a:effectLst/>
      </p:bgPr>
    </p:bg>
    <p:spTree>
      <p:nvGrpSpPr>
        <p:cNvPr id="1" name=""/>
        <p:cNvGrpSpPr/>
        <p:nvPr/>
      </p:nvGrpSpPr>
      <p:grpSpPr>
        <a:xfrm>
          <a:off x="0" y="0"/>
          <a:ext cx="0" cy="0"/>
          <a:chOff x="0" y="0"/>
          <a:chExt cx="0" cy="0"/>
        </a:xfrm>
      </p:grpSpPr>
      <p:sp>
        <p:nvSpPr>
          <p:cNvPr id="6" name="Rectángulo 5"/>
          <p:cNvSpPr/>
          <p:nvPr/>
        </p:nvSpPr>
        <p:spPr>
          <a:xfrm>
            <a:off x="0" y="6492875"/>
            <a:ext cx="9144000" cy="365125"/>
          </a:xfrm>
          <a:prstGeom prst="rect">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latin typeface="ITC Officina Sans Std Book" charset="0"/>
              <a:ea typeface="ＭＳ Ｐゴシック" charset="0"/>
              <a:cs typeface="ＭＳ Ｐゴシック" charset="0"/>
            </a:endParaRPr>
          </a:p>
        </p:txBody>
      </p:sp>
      <p:sp>
        <p:nvSpPr>
          <p:cNvPr id="1027" name="1 Marcador de título"/>
          <p:cNvSpPr>
            <a:spLocks noGrp="1"/>
          </p:cNvSpPr>
          <p:nvPr>
            <p:ph type="title"/>
          </p:nvPr>
        </p:nvSpPr>
        <p:spPr bwMode="auto">
          <a:xfrm>
            <a:off x="539552" y="188640"/>
            <a:ext cx="813690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p>
        </p:txBody>
      </p:sp>
      <p:sp>
        <p:nvSpPr>
          <p:cNvPr id="1028" name="2 Marcador de texto"/>
          <p:cNvSpPr>
            <a:spLocks noGrp="1"/>
          </p:cNvSpPr>
          <p:nvPr>
            <p:ph type="body" idx="1"/>
          </p:nvPr>
        </p:nvSpPr>
        <p:spPr bwMode="auto">
          <a:xfrm>
            <a:off x="1979712" y="1268760"/>
            <a:ext cx="669674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Slide Number Placeholder 11"/>
          <p:cNvSpPr>
            <a:spLocks noGrp="1"/>
          </p:cNvSpPr>
          <p:nvPr>
            <p:ph type="sldNum" sz="quarter" idx="4"/>
          </p:nvPr>
        </p:nvSpPr>
        <p:spPr>
          <a:xfrm>
            <a:off x="8451850" y="6492875"/>
            <a:ext cx="6921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1908F"/>
                </a:solidFill>
                <a:latin typeface="ITC Officina Sans Std Book" charset="0"/>
              </a:defRPr>
            </a:lvl1pPr>
          </a:lstStyle>
          <a:p>
            <a:fld id="{47C43FB4-65B2-4EFD-AC5D-81219056AC02}" type="slidenum">
              <a:rPr lang="es-MX" smtClean="0"/>
              <a:pPr/>
              <a:t>‹Nº›</a:t>
            </a:fld>
            <a:endParaRPr lang="es-MX"/>
          </a:p>
        </p:txBody>
      </p:sp>
      <p:sp>
        <p:nvSpPr>
          <p:cNvPr id="5" name="Marcador de pie de página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1908F"/>
                </a:solidFill>
                <a:latin typeface="ITC Officina Sans Std Book" charset="0"/>
              </a:defRPr>
            </a:lvl1pPr>
          </a:lstStyle>
          <a:p>
            <a:endParaRPr lang="es-MX"/>
          </a:p>
        </p:txBody>
      </p:sp>
      <p:sp>
        <p:nvSpPr>
          <p:cNvPr id="7" name="Rectángulo 6"/>
          <p:cNvSpPr/>
          <p:nvPr/>
        </p:nvSpPr>
        <p:spPr>
          <a:xfrm>
            <a:off x="0" y="6492875"/>
            <a:ext cx="9144000" cy="365125"/>
          </a:xfrm>
          <a:prstGeom prst="rect">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latin typeface="ITC Officina Sans Std Book" charset="0"/>
              <a:ea typeface="ＭＳ Ｐゴシック" charset="0"/>
              <a:cs typeface="ＭＳ Ｐゴシック" charset="0"/>
            </a:endParaRPr>
          </a:p>
        </p:txBody>
      </p:sp>
      <p:pic>
        <p:nvPicPr>
          <p:cNvPr id="8" name="Imagen 7" descr="Sin título-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2160" y="6597650"/>
            <a:ext cx="2260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txStyles>
    <p:titleStyle>
      <a:lvl1pPr algn="l" rtl="0" eaLnBrk="1" fontAlgn="base" hangingPunct="1">
        <a:spcBef>
          <a:spcPct val="0"/>
        </a:spcBef>
        <a:spcAft>
          <a:spcPct val="0"/>
        </a:spcAft>
        <a:defRPr sz="2300" kern="1200">
          <a:solidFill>
            <a:schemeClr val="tx1">
              <a:lumMod val="75000"/>
            </a:schemeClr>
          </a:solidFill>
          <a:latin typeface="Trebuchet MS"/>
          <a:ea typeface="ヒラギノ角ゴ Pro W3" pitchFamily="-109" charset="-128"/>
          <a:cs typeface="Trebuchet MS"/>
        </a:defRPr>
      </a:lvl1pPr>
      <a:lvl2pPr algn="l" rtl="0" eaLnBrk="1" fontAlgn="base" hangingPunct="1">
        <a:spcBef>
          <a:spcPct val="0"/>
        </a:spcBef>
        <a:spcAft>
          <a:spcPct val="0"/>
        </a:spcAft>
        <a:defRPr sz="3200">
          <a:solidFill>
            <a:schemeClr val="tx1"/>
          </a:solidFill>
          <a:latin typeface="Trebuchet MS" pitchFamily="-65" charset="0"/>
          <a:ea typeface="ヒラギノ角ゴ Pro W3" pitchFamily="-109" charset="-128"/>
          <a:cs typeface="ヒラギノ角ゴ Pro W3" pitchFamily="-109" charset="-128"/>
        </a:defRPr>
      </a:lvl2pPr>
      <a:lvl3pPr algn="l" rtl="0" eaLnBrk="1" fontAlgn="base" hangingPunct="1">
        <a:spcBef>
          <a:spcPct val="0"/>
        </a:spcBef>
        <a:spcAft>
          <a:spcPct val="0"/>
        </a:spcAft>
        <a:defRPr sz="3200">
          <a:solidFill>
            <a:schemeClr val="tx1"/>
          </a:solidFill>
          <a:latin typeface="Trebuchet MS" pitchFamily="-65" charset="0"/>
          <a:ea typeface="ヒラギノ角ゴ Pro W3" pitchFamily="-109" charset="-128"/>
          <a:cs typeface="ヒラギノ角ゴ Pro W3" pitchFamily="-109" charset="-128"/>
        </a:defRPr>
      </a:lvl3pPr>
      <a:lvl4pPr algn="l" rtl="0" eaLnBrk="1" fontAlgn="base" hangingPunct="1">
        <a:spcBef>
          <a:spcPct val="0"/>
        </a:spcBef>
        <a:spcAft>
          <a:spcPct val="0"/>
        </a:spcAft>
        <a:defRPr sz="3200">
          <a:solidFill>
            <a:schemeClr val="tx1"/>
          </a:solidFill>
          <a:latin typeface="Trebuchet MS" pitchFamily="-65" charset="0"/>
          <a:ea typeface="ヒラギノ角ゴ Pro W3" pitchFamily="-109" charset="-128"/>
          <a:cs typeface="ヒラギノ角ゴ Pro W3" pitchFamily="-109" charset="-128"/>
        </a:defRPr>
      </a:lvl4pPr>
      <a:lvl5pPr algn="l" rtl="0" eaLnBrk="1" fontAlgn="base" hangingPunct="1">
        <a:spcBef>
          <a:spcPct val="0"/>
        </a:spcBef>
        <a:spcAft>
          <a:spcPct val="0"/>
        </a:spcAft>
        <a:defRPr sz="3200">
          <a:solidFill>
            <a:schemeClr val="tx1"/>
          </a:solidFill>
          <a:latin typeface="Trebuchet MS" pitchFamily="-65" charset="0"/>
          <a:ea typeface="ヒラギノ角ゴ Pro W3" pitchFamily="-109" charset="-128"/>
          <a:cs typeface="ヒラギノ角ゴ Pro W3" pitchFamily="-109" charset="-128"/>
        </a:defRPr>
      </a:lvl5pPr>
      <a:lvl6pPr marL="457200" algn="ctr" rtl="0" eaLnBrk="1" fontAlgn="base" hangingPunct="1">
        <a:spcBef>
          <a:spcPct val="0"/>
        </a:spcBef>
        <a:spcAft>
          <a:spcPct val="0"/>
        </a:spcAft>
        <a:defRPr sz="4400">
          <a:solidFill>
            <a:schemeClr val="tx1"/>
          </a:solidFill>
          <a:latin typeface="ITC Officina Sans Std Book" pitchFamily="-109" charset="0"/>
          <a:ea typeface="ヒラギノ角ゴ Pro W3" pitchFamily="-109" charset="-128"/>
          <a:cs typeface="ヒラギノ角ゴ Pro W3" pitchFamily="-109" charset="-128"/>
        </a:defRPr>
      </a:lvl6pPr>
      <a:lvl7pPr marL="914400" algn="ctr" rtl="0" eaLnBrk="1" fontAlgn="base" hangingPunct="1">
        <a:spcBef>
          <a:spcPct val="0"/>
        </a:spcBef>
        <a:spcAft>
          <a:spcPct val="0"/>
        </a:spcAft>
        <a:defRPr sz="4400">
          <a:solidFill>
            <a:schemeClr val="tx1"/>
          </a:solidFill>
          <a:latin typeface="ITC Officina Sans Std Book" pitchFamily="-109" charset="0"/>
          <a:ea typeface="ヒラギノ角ゴ Pro W3" pitchFamily="-109" charset="-128"/>
          <a:cs typeface="ヒラギノ角ゴ Pro W3" pitchFamily="-109" charset="-128"/>
        </a:defRPr>
      </a:lvl7pPr>
      <a:lvl8pPr marL="1371600" algn="ctr" rtl="0" eaLnBrk="1" fontAlgn="base" hangingPunct="1">
        <a:spcBef>
          <a:spcPct val="0"/>
        </a:spcBef>
        <a:spcAft>
          <a:spcPct val="0"/>
        </a:spcAft>
        <a:defRPr sz="4400">
          <a:solidFill>
            <a:schemeClr val="tx1"/>
          </a:solidFill>
          <a:latin typeface="ITC Officina Sans Std Book" pitchFamily="-109" charset="0"/>
          <a:ea typeface="ヒラギノ角ゴ Pro W3" pitchFamily="-109" charset="-128"/>
          <a:cs typeface="ヒラギノ角ゴ Pro W3" pitchFamily="-109" charset="-128"/>
        </a:defRPr>
      </a:lvl8pPr>
      <a:lvl9pPr marL="1828800" algn="ctr" rtl="0" eaLnBrk="1" fontAlgn="base" hangingPunct="1">
        <a:spcBef>
          <a:spcPct val="0"/>
        </a:spcBef>
        <a:spcAft>
          <a:spcPct val="0"/>
        </a:spcAft>
        <a:defRPr sz="4400">
          <a:solidFill>
            <a:schemeClr val="tx1"/>
          </a:solidFill>
          <a:latin typeface="ITC Officina Sans Std Book" pitchFamily="-109" charset="0"/>
          <a:ea typeface="ヒラギノ角ゴ Pro W3" pitchFamily="-109" charset="-128"/>
          <a:cs typeface="ヒラギノ角ゴ Pro W3" pitchFamily="-109" charset="-128"/>
        </a:defRPr>
      </a:lvl9pPr>
    </p:titleStyle>
    <p:bodyStyle>
      <a:lvl1pPr marL="342900" indent="-342900" algn="l" rtl="0" eaLnBrk="1" fontAlgn="base" hangingPunct="1">
        <a:spcBef>
          <a:spcPct val="20000"/>
        </a:spcBef>
        <a:spcAft>
          <a:spcPct val="0"/>
        </a:spcAft>
        <a:buClr>
          <a:srgbClr val="A9304C"/>
        </a:buClr>
        <a:buSzPct val="100000"/>
        <a:buFont typeface="Arial" charset="0"/>
        <a:buChar char="•"/>
        <a:defRPr sz="1800" kern="1200">
          <a:solidFill>
            <a:srgbClr val="3E4748"/>
          </a:solidFill>
          <a:latin typeface="Trebuchet MS"/>
          <a:ea typeface="ヒラギノ角ゴ Pro W3" pitchFamily="-109" charset="-128"/>
          <a:cs typeface="Trebuchet MS"/>
        </a:defRPr>
      </a:lvl1pPr>
      <a:lvl2pPr marL="742950" indent="-285750" algn="l" rtl="0" eaLnBrk="1" fontAlgn="base" hangingPunct="1">
        <a:spcBef>
          <a:spcPct val="20000"/>
        </a:spcBef>
        <a:spcAft>
          <a:spcPct val="0"/>
        </a:spcAft>
        <a:buClr>
          <a:srgbClr val="E49146"/>
        </a:buClr>
        <a:buFont typeface="Arial" charset="0"/>
        <a:buChar char="•"/>
        <a:defRPr sz="1600" kern="1200">
          <a:solidFill>
            <a:srgbClr val="3E4748"/>
          </a:solidFill>
          <a:latin typeface="Trebuchet MS"/>
          <a:ea typeface="ヒラギノ角ゴ Pro W3" pitchFamily="-109" charset="-128"/>
          <a:cs typeface="Trebuchet MS"/>
        </a:defRPr>
      </a:lvl2pPr>
      <a:lvl3pPr marL="1143000" indent="-228600" algn="l" rtl="0" eaLnBrk="1" fontAlgn="base" hangingPunct="1">
        <a:spcBef>
          <a:spcPct val="20000"/>
        </a:spcBef>
        <a:spcAft>
          <a:spcPct val="0"/>
        </a:spcAft>
        <a:buClr>
          <a:srgbClr val="A9BB48"/>
        </a:buClr>
        <a:buFont typeface="Arial" charset="0"/>
        <a:buChar char="•"/>
        <a:defRPr sz="1500" kern="1200">
          <a:solidFill>
            <a:srgbClr val="3E4748"/>
          </a:solidFill>
          <a:latin typeface="Trebuchet MS"/>
          <a:ea typeface="ヒラギノ角ゴ Pro W3" pitchFamily="-109" charset="-128"/>
          <a:cs typeface="Trebuchet MS"/>
        </a:defRPr>
      </a:lvl3pPr>
      <a:lvl4pPr marL="1600200" indent="-228600" algn="l" rtl="0" eaLnBrk="1" fontAlgn="base" hangingPunct="1">
        <a:spcBef>
          <a:spcPct val="20000"/>
        </a:spcBef>
        <a:spcAft>
          <a:spcPct val="0"/>
        </a:spcAft>
        <a:buClr>
          <a:schemeClr val="accent1"/>
        </a:buClr>
        <a:buFont typeface="Courier New" charset="0"/>
        <a:buChar char="o"/>
        <a:defRPr sz="1300" kern="1200">
          <a:solidFill>
            <a:srgbClr val="3E4748"/>
          </a:solidFill>
          <a:latin typeface="Trebuchet MS"/>
          <a:ea typeface="ヒラギノ角ゴ Pro W3" pitchFamily="-109" charset="-128"/>
          <a:cs typeface="Trebuchet MS"/>
        </a:defRPr>
      </a:lvl4pPr>
      <a:lvl5pPr marL="2057400" indent="-228600" algn="l" rtl="0" eaLnBrk="1" fontAlgn="base" hangingPunct="1">
        <a:spcBef>
          <a:spcPct val="20000"/>
        </a:spcBef>
        <a:spcAft>
          <a:spcPct val="0"/>
        </a:spcAft>
        <a:buClr>
          <a:schemeClr val="accent2"/>
        </a:buClr>
        <a:buFont typeface="Wingdings" charset="0"/>
        <a:buChar char="ü"/>
        <a:defRPr sz="1300" kern="1200">
          <a:solidFill>
            <a:schemeClr val="tx2"/>
          </a:solidFill>
          <a:latin typeface="Trebuchet MS"/>
          <a:ea typeface="ヒラギノ角ゴ Pro W3" pitchFamily="-109" charset="-128"/>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Movilidad Estudiantil</a:t>
            </a:r>
            <a:endParaRPr lang="es-MX" dirty="0"/>
          </a:p>
        </p:txBody>
      </p:sp>
      <p:sp>
        <p:nvSpPr>
          <p:cNvPr id="3" name="2 Subtítulo"/>
          <p:cNvSpPr>
            <a:spLocks noGrp="1"/>
          </p:cNvSpPr>
          <p:nvPr>
            <p:ph type="subTitle" idx="1"/>
          </p:nvPr>
        </p:nvSpPr>
        <p:spPr/>
        <p:txBody>
          <a:bodyPr/>
          <a:lstStyle/>
          <a:p>
            <a:pPr algn="r"/>
            <a:r>
              <a:rPr lang="es-ES" dirty="0" smtClean="0"/>
              <a:t>Consejo de Rectores</a:t>
            </a:r>
          </a:p>
          <a:p>
            <a:pPr algn="r"/>
            <a:endParaRPr lang="es-ES" dirty="0" smtClean="0"/>
          </a:p>
          <a:p>
            <a:pPr algn="r"/>
            <a:r>
              <a:rPr lang="es-ES" dirty="0" smtClean="0"/>
              <a:t>Agosto de 2012</a:t>
            </a:r>
          </a:p>
          <a:p>
            <a:pPr algn="r"/>
            <a:r>
              <a:rPr lang="es-ES" dirty="0" smtClean="0"/>
              <a:t>Coordinación de Tecnologías de Información </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Movilidad estudiantil</a:t>
            </a:r>
            <a:endParaRPr lang="es-MX" dirty="0"/>
          </a:p>
        </p:txBody>
      </p:sp>
      <p:sp>
        <p:nvSpPr>
          <p:cNvPr id="3" name="2 Marcador de contenido"/>
          <p:cNvSpPr>
            <a:spLocks noGrp="1"/>
          </p:cNvSpPr>
          <p:nvPr>
            <p:ph sz="quarter" idx="12"/>
          </p:nvPr>
        </p:nvSpPr>
        <p:spPr>
          <a:xfrm>
            <a:off x="2771800" y="1196752"/>
            <a:ext cx="5904655" cy="4896544"/>
          </a:xfrm>
        </p:spPr>
        <p:txBody>
          <a:bodyPr>
            <a:normAutofit/>
          </a:bodyPr>
          <a:lstStyle/>
          <a:p>
            <a:r>
              <a:rPr lang="es-MX" dirty="0"/>
              <a:t>El desarrollo del módulo de Movilidad Estudiantil en el Sistema Escolar permitirá a los alumnos de </a:t>
            </a:r>
            <a:r>
              <a:rPr lang="es-MX" dirty="0" smtClean="0"/>
              <a:t>un </a:t>
            </a:r>
            <a:r>
              <a:rPr lang="es-MX" dirty="0"/>
              <a:t>Centro </a:t>
            </a:r>
            <a:r>
              <a:rPr lang="es-MX" dirty="0" smtClean="0"/>
              <a:t>Universitario registrarse a </a:t>
            </a:r>
            <a:r>
              <a:rPr lang="es-MX" dirty="0"/>
              <a:t>cursos de cualquier otro Centro siempre y cuando cumpla con los requerimientos específicos para cada curso</a:t>
            </a:r>
            <a:r>
              <a:rPr lang="es-MX" dirty="0" smtClean="0"/>
              <a:t>.</a:t>
            </a:r>
          </a:p>
          <a:p>
            <a:endParaRPr lang="es-MX" dirty="0"/>
          </a:p>
          <a:p>
            <a:r>
              <a:rPr lang="es-MX" dirty="0"/>
              <a:t>Los CU contarán con la facilidad de generar la Oferta Académica de Movilidad para cada ciclo escolar y podrán manejar esta Oferta con una agenda especial para registro de Movilidad.</a:t>
            </a:r>
          </a:p>
          <a:p>
            <a:endParaRPr lang="es-MX" dirty="0"/>
          </a:p>
        </p:txBody>
      </p:sp>
      <p:pic>
        <p:nvPicPr>
          <p:cNvPr id="4" name="Imagen 3" descr="gf0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56992"/>
            <a:ext cx="4572000" cy="31005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 Procesos Desarrollados</a:t>
            </a:r>
            <a:endParaRPr lang="es-MX" dirty="0"/>
          </a:p>
        </p:txBody>
      </p:sp>
      <p:sp>
        <p:nvSpPr>
          <p:cNvPr id="3" name="Marcador de texto 2"/>
          <p:cNvSpPr>
            <a:spLocks noGrp="1"/>
          </p:cNvSpPr>
          <p:nvPr>
            <p:ph type="body" idx="1"/>
          </p:nvPr>
        </p:nvSpPr>
        <p:spPr/>
        <p:txBody>
          <a:bodyP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54162"/>
          </a:xfrm>
        </p:spPr>
        <p:txBody>
          <a:bodyPr>
            <a:normAutofit/>
          </a:bodyPr>
          <a:lstStyle/>
          <a:p>
            <a:r>
              <a:rPr lang="es-MX" dirty="0" smtClean="0"/>
              <a:t>Registro de alumnos para personal administrativo del CU</a:t>
            </a:r>
            <a:endParaRPr lang="es-MX" dirty="0"/>
          </a:p>
        </p:txBody>
      </p:sp>
      <p:sp>
        <p:nvSpPr>
          <p:cNvPr id="3" name="2 Marcador de contenido"/>
          <p:cNvSpPr>
            <a:spLocks noGrp="1"/>
          </p:cNvSpPr>
          <p:nvPr>
            <p:ph sz="quarter" idx="12"/>
          </p:nvPr>
        </p:nvSpPr>
        <p:spPr>
          <a:xfrm>
            <a:off x="3059832" y="1700808"/>
            <a:ext cx="5626968" cy="4425355"/>
          </a:xfrm>
        </p:spPr>
        <p:txBody>
          <a:bodyPr>
            <a:normAutofit/>
          </a:bodyPr>
          <a:lstStyle/>
          <a:p>
            <a:r>
              <a:rPr lang="es-MX" dirty="0" smtClean="0"/>
              <a:t>Se desarrolló una </a:t>
            </a:r>
            <a:r>
              <a:rPr lang="es-MX" dirty="0"/>
              <a:t>forma </a:t>
            </a:r>
            <a:r>
              <a:rPr lang="es-MX" dirty="0" smtClean="0"/>
              <a:t>con la que el personal administrativo autorizado de Centro Universitario </a:t>
            </a:r>
            <a:r>
              <a:rPr lang="es-MX" dirty="0"/>
              <a:t>puede </a:t>
            </a:r>
            <a:r>
              <a:rPr lang="es-MX" b="1" dirty="0"/>
              <a:t>registrar alumnos de cualquier otro </a:t>
            </a:r>
            <a:r>
              <a:rPr lang="es-MX" b="1" dirty="0" smtClean="0"/>
              <a:t>Centro </a:t>
            </a:r>
            <a:r>
              <a:rPr lang="es-MX" b="1" dirty="0"/>
              <a:t>en su oferta de </a:t>
            </a:r>
            <a:r>
              <a:rPr lang="es-MX" b="1" dirty="0" smtClean="0"/>
              <a:t>movilidad.</a:t>
            </a:r>
          </a:p>
          <a:p>
            <a:pPr>
              <a:buNone/>
            </a:pPr>
            <a:endParaRPr lang="es-MX" dirty="0" smtClean="0"/>
          </a:p>
          <a:p>
            <a:r>
              <a:rPr lang="es-MX" dirty="0" smtClean="0"/>
              <a:t>Esta </a:t>
            </a:r>
            <a:r>
              <a:rPr lang="es-MX" dirty="0"/>
              <a:t>forma </a:t>
            </a:r>
            <a:r>
              <a:rPr lang="es-MX" dirty="0" smtClean="0"/>
              <a:t>de registro </a:t>
            </a:r>
            <a:r>
              <a:rPr lang="es-MX" dirty="0"/>
              <a:t>es igual a la forma que actualmente </a:t>
            </a:r>
            <a:r>
              <a:rPr lang="es-MX" dirty="0" smtClean="0"/>
              <a:t>usa el personal administrativo de </a:t>
            </a:r>
            <a:r>
              <a:rPr lang="es-MX" dirty="0"/>
              <a:t>CU </a:t>
            </a:r>
            <a:r>
              <a:rPr lang="es-MX" dirty="0" smtClean="0"/>
              <a:t>para registro regular por </a:t>
            </a:r>
            <a:r>
              <a:rPr lang="es-MX" dirty="0"/>
              <a:t>lo que no es necesaria </a:t>
            </a:r>
            <a:r>
              <a:rPr lang="es-MX" dirty="0" smtClean="0"/>
              <a:t>capacitación alguna.</a:t>
            </a:r>
          </a:p>
          <a:p>
            <a:pPr lvl="2">
              <a:buNone/>
            </a:pPr>
            <a:endParaRPr lang="es-MX" dirty="0"/>
          </a:p>
          <a:p>
            <a:pPr lvl="2">
              <a:buNone/>
            </a:pPr>
            <a:r>
              <a:rPr lang="es-MX" sz="2900" dirty="0" smtClean="0"/>
              <a:t>	</a:t>
            </a:r>
            <a:endParaRPr lang="es-MX" dirty="0"/>
          </a:p>
        </p:txBody>
      </p:sp>
      <p:pic>
        <p:nvPicPr>
          <p:cNvPr id="4" name="Imagen 3" descr="gf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628800"/>
            <a:ext cx="2658793" cy="28983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Auto Registro de alumnos en oferta de movilidad.</a:t>
            </a:r>
            <a:endParaRPr lang="es-MX" dirty="0" smtClean="0"/>
          </a:p>
        </p:txBody>
      </p:sp>
      <p:sp>
        <p:nvSpPr>
          <p:cNvPr id="3" name="2 Marcador de contenido"/>
          <p:cNvSpPr>
            <a:spLocks noGrp="1"/>
          </p:cNvSpPr>
          <p:nvPr>
            <p:ph sz="quarter" idx="12"/>
          </p:nvPr>
        </p:nvSpPr>
        <p:spPr>
          <a:xfrm>
            <a:off x="3131840" y="1196752"/>
            <a:ext cx="5544615" cy="4896544"/>
          </a:xfrm>
        </p:spPr>
        <p:txBody>
          <a:bodyPr/>
          <a:lstStyle/>
          <a:p>
            <a:r>
              <a:rPr lang="es-MX" dirty="0" smtClean="0"/>
              <a:t>Se desarrolló una forma para que los alumnos puedan hacer su registro a cursos de oferta de movilidad aplicándose las reglas establecidas para este proceso.</a:t>
            </a:r>
          </a:p>
          <a:p>
            <a:endParaRPr lang="es-MX" dirty="0" smtClean="0"/>
          </a:p>
          <a:p>
            <a:r>
              <a:rPr lang="es-MX" dirty="0" smtClean="0"/>
              <a:t>Esta forma de auto registro es igual a la forma que actualmente usan todos los alumnos de CU para su registro regular por lo que no es necesaria capacitación alguna para los alumnos.</a:t>
            </a:r>
          </a:p>
          <a:p>
            <a:endParaRPr lang="es-MX" dirty="0"/>
          </a:p>
        </p:txBody>
      </p:sp>
      <p:pic>
        <p:nvPicPr>
          <p:cNvPr id="6" name="Imagen 5" descr="gf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484784"/>
            <a:ext cx="2658793" cy="28983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Forma de generación de oferta de movilidad</a:t>
            </a:r>
            <a:endParaRPr lang="es-MX" dirty="0"/>
          </a:p>
        </p:txBody>
      </p:sp>
      <p:sp>
        <p:nvSpPr>
          <p:cNvPr id="3" name="2 Marcador de contenido"/>
          <p:cNvSpPr>
            <a:spLocks noGrp="1"/>
          </p:cNvSpPr>
          <p:nvPr>
            <p:ph sz="quarter" idx="12"/>
          </p:nvPr>
        </p:nvSpPr>
        <p:spPr>
          <a:xfrm>
            <a:off x="3059832" y="1196752"/>
            <a:ext cx="5616623" cy="4896544"/>
          </a:xfrm>
        </p:spPr>
        <p:txBody>
          <a:bodyPr>
            <a:normAutofit fontScale="92500" lnSpcReduction="10000"/>
          </a:bodyPr>
          <a:lstStyle/>
          <a:p>
            <a:r>
              <a:rPr lang="es-MX" dirty="0" smtClean="0"/>
              <a:t>Se desarrollo una forma para que los usuarios de CU puedan establecer la oferta de cursos de movilidad que estará a disposición tanto de alumnos del propio Centro como alumnos de otros Centros.</a:t>
            </a:r>
          </a:p>
          <a:p>
            <a:endParaRPr lang="es-MX" dirty="0" smtClean="0"/>
          </a:p>
          <a:p>
            <a:r>
              <a:rPr lang="es-MX" dirty="0" smtClean="0"/>
              <a:t>La forma para PA de Movilidad permitir que se indiquen las siguiente combinaciones:</a:t>
            </a:r>
          </a:p>
          <a:p>
            <a:pPr lvl="1"/>
            <a:r>
              <a:rPr lang="es-MX" dirty="0" smtClean="0"/>
              <a:t>Cursos para alumnos de la misma carrera y CU a que pertenece el curso.</a:t>
            </a:r>
          </a:p>
          <a:p>
            <a:pPr lvl="1"/>
            <a:r>
              <a:rPr lang="es-MX" dirty="0" smtClean="0"/>
              <a:t>Curso de la misma carrera a que pertenece el Curso (para toda la Red Universitaria)</a:t>
            </a:r>
          </a:p>
          <a:p>
            <a:pPr lvl="1"/>
            <a:r>
              <a:rPr lang="es-MX" dirty="0" smtClean="0"/>
              <a:t>Curso para alumnos del mismo CU (diferente carrera que el Curso)</a:t>
            </a:r>
          </a:p>
          <a:p>
            <a:pPr lvl="1"/>
            <a:r>
              <a:rPr lang="es-MX" dirty="0" smtClean="0"/>
              <a:t>Curso para alumnos de una carrera diferente (para toda la Red Universitaria)</a:t>
            </a:r>
          </a:p>
          <a:p>
            <a:pPr lvl="1"/>
            <a:r>
              <a:rPr lang="es-MX" dirty="0" smtClean="0"/>
              <a:t>Curso para alumnos de una determinada carrera y determinado CU (diferente carrera diferente CU)</a:t>
            </a:r>
          </a:p>
          <a:p>
            <a:pPr lvl="1"/>
            <a:r>
              <a:rPr lang="es-MX" dirty="0" smtClean="0"/>
              <a:t>Curso para alumnos de un determinado CU (diferente al que se encuentra inscrito)</a:t>
            </a:r>
          </a:p>
          <a:p>
            <a:pPr lvl="1"/>
            <a:r>
              <a:rPr lang="es-MX" dirty="0" smtClean="0"/>
              <a:t>Para todos los alumnos con estatus activo.</a:t>
            </a:r>
          </a:p>
          <a:p>
            <a:endParaRPr lang="es-MX" dirty="0" smtClean="0"/>
          </a:p>
          <a:p>
            <a:endParaRPr lang="es-MX" dirty="0"/>
          </a:p>
        </p:txBody>
      </p:sp>
      <p:pic>
        <p:nvPicPr>
          <p:cNvPr id="6" name="Imagen 5" descr="gf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8680"/>
            <a:ext cx="4253263" cy="47804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Agenda de registro de movilidad</a:t>
            </a:r>
            <a:br>
              <a:rPr lang="es-MX" dirty="0" smtClean="0"/>
            </a:br>
            <a:endParaRPr lang="es-MX" dirty="0"/>
          </a:p>
        </p:txBody>
      </p:sp>
      <p:sp>
        <p:nvSpPr>
          <p:cNvPr id="3" name="2 Marcador de contenido"/>
          <p:cNvSpPr>
            <a:spLocks noGrp="1"/>
          </p:cNvSpPr>
          <p:nvPr>
            <p:ph sz="quarter" idx="12"/>
          </p:nvPr>
        </p:nvSpPr>
        <p:spPr>
          <a:xfrm>
            <a:off x="2195736" y="1196752"/>
            <a:ext cx="6480719" cy="4896544"/>
          </a:xfrm>
        </p:spPr>
        <p:txBody>
          <a:bodyPr/>
          <a:lstStyle/>
          <a:p>
            <a:r>
              <a:rPr lang="es-MX" dirty="0" smtClean="0"/>
              <a:t>Se desarrolló una forma para que los usuarios de CU puedan generar su agenda de registro de cursos de movilidad. </a:t>
            </a:r>
          </a:p>
          <a:p>
            <a:endParaRPr lang="es-MX" dirty="0" smtClean="0"/>
          </a:p>
          <a:p>
            <a:r>
              <a:rPr lang="es-MX" dirty="0" smtClean="0"/>
              <a:t>Esta agenda se aplica en la forma de registro a cursos que usarán los alumnos.</a:t>
            </a:r>
          </a:p>
          <a:p>
            <a:endParaRPr lang="es-MX" dirty="0" smtClean="0"/>
          </a:p>
          <a:p>
            <a:r>
              <a:rPr lang="es-MX" dirty="0" smtClean="0"/>
              <a:t>La forma de registro para personal administrativo no esta sujeta a agenda.</a:t>
            </a:r>
          </a:p>
          <a:p>
            <a:endParaRPr lang="es-MX" dirty="0"/>
          </a:p>
        </p:txBody>
      </p:sp>
      <p:pic>
        <p:nvPicPr>
          <p:cNvPr id="4" name="Imagen 3"/>
          <p:cNvPicPr>
            <a:picLocks noChangeAspect="1"/>
          </p:cNvPicPr>
          <p:nvPr/>
        </p:nvPicPr>
        <p:blipFill>
          <a:blip r:embed="rId2" cstate="print"/>
          <a:stretch>
            <a:fillRect/>
          </a:stretch>
        </p:blipFill>
        <p:spPr>
          <a:xfrm>
            <a:off x="395536" y="1124744"/>
            <a:ext cx="1872208" cy="1872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Registro de Historia Académica de Cursos Externos a U de G</a:t>
            </a:r>
            <a:endParaRPr lang="es-MX" dirty="0"/>
          </a:p>
        </p:txBody>
      </p:sp>
      <p:sp>
        <p:nvSpPr>
          <p:cNvPr id="3" name="2 Marcador de contenido"/>
          <p:cNvSpPr>
            <a:spLocks noGrp="1"/>
          </p:cNvSpPr>
          <p:nvPr>
            <p:ph sz="quarter" idx="12"/>
          </p:nvPr>
        </p:nvSpPr>
        <p:spPr>
          <a:xfrm>
            <a:off x="2195736" y="1196752"/>
            <a:ext cx="6480719" cy="4896544"/>
          </a:xfrm>
        </p:spPr>
        <p:txBody>
          <a:bodyPr/>
          <a:lstStyle/>
          <a:p>
            <a:r>
              <a:rPr lang="es-MX" dirty="0"/>
              <a:t>E</a:t>
            </a:r>
            <a:r>
              <a:rPr lang="es-MX" dirty="0" smtClean="0"/>
              <a:t>n el mantenimiento a Historia Académica de los alumnos se cuenta con la opción de registrar un curso que no sea parte de los planes de estudio de la Universidad de Guadalajara, es decir, cursos atendidos por el alumno en otras Instituciones ya sea nacionales o internacionales.</a:t>
            </a:r>
            <a:endParaRPr lang="es-MX" dirty="0"/>
          </a:p>
        </p:txBody>
      </p:sp>
      <p:pic>
        <p:nvPicPr>
          <p:cNvPr id="4" name="Imagen 3" descr="AD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736"/>
            <a:ext cx="2448272" cy="2448272"/>
          </a:xfrm>
          <a:prstGeom prst="rect">
            <a:avLst/>
          </a:prstGeom>
        </p:spPr>
      </p:pic>
    </p:spTree>
  </p:cSld>
  <p:clrMapOvr>
    <a:masterClrMapping/>
  </p:clrMapOvr>
</p:sld>
</file>

<file path=ppt/theme/theme1.xml><?xml version="1.0" encoding="utf-8"?>
<a:theme xmlns:a="http://schemas.openxmlformats.org/drawingml/2006/main" name="cgti_2012_01">
  <a:themeElements>
    <a:clrScheme name="cgti_2012">
      <a:dk1>
        <a:srgbClr val="3B3732"/>
      </a:dk1>
      <a:lt1>
        <a:sysClr val="window" lastClr="FFFFFF"/>
      </a:lt1>
      <a:dk2>
        <a:srgbClr val="3E4748"/>
      </a:dk2>
      <a:lt2>
        <a:srgbClr val="DBDCD3"/>
      </a:lt2>
      <a:accent1>
        <a:srgbClr val="EECF54"/>
      </a:accent1>
      <a:accent2>
        <a:srgbClr val="7A8CAD"/>
      </a:accent2>
      <a:accent3>
        <a:srgbClr val="A9BB48"/>
      </a:accent3>
      <a:accent4>
        <a:srgbClr val="E49145"/>
      </a:accent4>
      <a:accent5>
        <a:srgbClr val="D55883"/>
      </a:accent5>
      <a:accent6>
        <a:srgbClr val="46AABE"/>
      </a:accent6>
      <a:hlink>
        <a:srgbClr val="65487B"/>
      </a:hlink>
      <a:folHlink>
        <a:srgbClr val="9F346C"/>
      </a:folHlink>
    </a:clrScheme>
    <a:fontScheme name="OFICINA">
      <a:majorFont>
        <a:latin typeface="ITC Officina Sans Std Book"/>
        <a:ea typeface=""/>
        <a:cs typeface=""/>
      </a:majorFont>
      <a:minorFont>
        <a:latin typeface="ITC Officina Sans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cgti_2012_01.thmx</Template>
  <TotalTime>150</TotalTime>
  <Words>489</Words>
  <Application>Microsoft Office PowerPoint</Application>
  <PresentationFormat>Presentación en pantalla (4:3)</PresentationFormat>
  <Paragraphs>39</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cgti_2012_01</vt:lpstr>
      <vt:lpstr>Movilidad Estudiantil</vt:lpstr>
      <vt:lpstr>Movilidad estudiantil</vt:lpstr>
      <vt:lpstr> Procesos Desarrollados</vt:lpstr>
      <vt:lpstr>Registro de alumnos para personal administrativo del CU</vt:lpstr>
      <vt:lpstr>Auto Registro de alumnos en oferta de movilidad.</vt:lpstr>
      <vt:lpstr>Forma de generación de oferta de movilidad</vt:lpstr>
      <vt:lpstr>Agenda de registro de movilidad </vt:lpstr>
      <vt:lpstr>Registro de Historia Académica de Cursos Externos a U de 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Movilidad Estudiantil</dc:title>
  <dc:creator>Ricardo</dc:creator>
  <cp:lastModifiedBy>2520729</cp:lastModifiedBy>
  <cp:revision>23</cp:revision>
  <dcterms:created xsi:type="dcterms:W3CDTF">2012-07-13T22:22:09Z</dcterms:created>
  <dcterms:modified xsi:type="dcterms:W3CDTF">2012-08-21T23:46:37Z</dcterms:modified>
</cp:coreProperties>
</file>