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6" r:id="rId9"/>
    <p:sldId id="260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0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7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5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64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9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08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3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1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89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8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5325-781B-D247-AE50-8A40085295F0}" type="datetimeFigureOut">
              <a:rPr lang="es-ES" smtClean="0"/>
              <a:t>21/01/14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57AA-6505-374E-83D1-FBE5A5FB52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3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Captura de pantalla 2014-01-21 a las 13.4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4"/>
            <a:ext cx="9144000" cy="67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3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Captura de pantalla 2014-01-21 a las 13.44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0274"/>
          <a:stretch>
            <a:fillRect/>
          </a:stretch>
        </p:blipFill>
        <p:spPr>
          <a:xfrm>
            <a:off x="211402" y="0"/>
            <a:ext cx="11694083" cy="6431295"/>
          </a:xfrm>
        </p:spPr>
      </p:pic>
    </p:spTree>
    <p:extLst>
      <p:ext uri="{BB962C8B-B14F-4D97-AF65-F5344CB8AC3E}">
        <p14:creationId xmlns:p14="http://schemas.microsoft.com/office/powerpoint/2010/main" val="57741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Captura de pantalla 2014-01-21 a las 13.4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3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9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1-21 a las 13.4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5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udg</dc:creator>
  <cp:lastModifiedBy>udg</cp:lastModifiedBy>
  <cp:revision>1</cp:revision>
  <dcterms:created xsi:type="dcterms:W3CDTF">2014-01-21T19:48:31Z</dcterms:created>
  <dcterms:modified xsi:type="dcterms:W3CDTF">2014-01-21T19:53:21Z</dcterms:modified>
</cp:coreProperties>
</file>