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heme/themeOverride10.xml" ContentType="application/vnd.openxmlformats-officedocument.themeOverride+xml"/>
  <Override PartName="/ppt/drawings/drawing1.xml" ContentType="application/vnd.openxmlformats-officedocument.drawingml.chartshapes+xml"/>
  <Override PartName="/ppt/charts/chart14.xml" ContentType="application/vnd.openxmlformats-officedocument.drawingml.chart+xml"/>
  <Override PartName="/ppt/theme/themeOverride11.xml" ContentType="application/vnd.openxmlformats-officedocument.themeOverride+xml"/>
  <Override PartName="/ppt/drawings/drawing2.xml" ContentType="application/vnd.openxmlformats-officedocument.drawingml.chartshapes+xml"/>
  <Override PartName="/ppt/charts/chart15.xml" ContentType="application/vnd.openxmlformats-officedocument.drawingml.chart+xml"/>
  <Override PartName="/ppt/theme/themeOverride12.xml" ContentType="application/vnd.openxmlformats-officedocument.themeOverride+xml"/>
  <Override PartName="/ppt/drawings/drawing3.xml" ContentType="application/vnd.openxmlformats-officedocument.drawingml.chartshapes+xml"/>
  <Override PartName="/ppt/charts/chart16.xml" ContentType="application/vnd.openxmlformats-officedocument.drawingml.chart+xml"/>
  <Override PartName="/ppt/theme/themeOverride13.xml" ContentType="application/vnd.openxmlformats-officedocument.themeOverride+xml"/>
  <Override PartName="/ppt/drawings/drawing4.xml" ContentType="application/vnd.openxmlformats-officedocument.drawingml.chartshapes+xml"/>
  <Override PartName="/ppt/charts/chart17.xml" ContentType="application/vnd.openxmlformats-officedocument.drawingml.chart+xml"/>
  <Override PartName="/ppt/theme/themeOverride14.xml" ContentType="application/vnd.openxmlformats-officedocument.themeOverride+xml"/>
  <Override PartName="/ppt/charts/chart18.xml" ContentType="application/vnd.openxmlformats-officedocument.drawingml.chart+xml"/>
  <Override PartName="/ppt/theme/themeOverride15.xml" ContentType="application/vnd.openxmlformats-officedocument.themeOverride+xml"/>
  <Override PartName="/ppt/charts/chart19.xml" ContentType="application/vnd.openxmlformats-officedocument.drawingml.chart+xml"/>
  <Override PartName="/ppt/theme/themeOverride16.xml" ContentType="application/vnd.openxmlformats-officedocument.themeOverride+xml"/>
  <Override PartName="/ppt/drawings/drawing5.xml" ContentType="application/vnd.openxmlformats-officedocument.drawingml.chartshapes+xml"/>
  <Override PartName="/ppt/charts/chart20.xml" ContentType="application/vnd.openxmlformats-officedocument.drawingml.chart+xml"/>
  <Override PartName="/ppt/theme/themeOverride17.xml" ContentType="application/vnd.openxmlformats-officedocument.themeOverride+xml"/>
  <Override PartName="/ppt/drawings/drawing6.xml" ContentType="application/vnd.openxmlformats-officedocument.drawingml.chartshapes+xml"/>
  <Override PartName="/ppt/charts/chart21.xml" ContentType="application/vnd.openxmlformats-officedocument.drawingml.chart+xml"/>
  <Override PartName="/ppt/theme/themeOverride18.xml" ContentType="application/vnd.openxmlformats-officedocument.themeOverride+xml"/>
  <Override PartName="/ppt/drawings/drawing7.xml" ContentType="application/vnd.openxmlformats-officedocument.drawingml.chartshapes+xml"/>
  <Override PartName="/ppt/charts/chart22.xml" ContentType="application/vnd.openxmlformats-officedocument.drawingml.chart+xml"/>
  <Override PartName="/ppt/theme/themeOverride19.xml" ContentType="application/vnd.openxmlformats-officedocument.themeOverride+xml"/>
  <Override PartName="/ppt/drawings/drawing8.xml" ContentType="application/vnd.openxmlformats-officedocument.drawingml.chartshapes+xml"/>
  <Override PartName="/ppt/charts/chart23.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4.xml" ContentType="application/vnd.openxmlformats-officedocument.drawingml.chart+xml"/>
  <Override PartName="/ppt/charts/chart25.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Lst>
  <p:notesMasterIdLst>
    <p:notesMasterId r:id="rId69"/>
  </p:notesMasterIdLst>
  <p:sldIdLst>
    <p:sldId id="256" r:id="rId2"/>
    <p:sldId id="293" r:id="rId3"/>
    <p:sldId id="294" r:id="rId4"/>
    <p:sldId id="295" r:id="rId5"/>
    <p:sldId id="277" r:id="rId6"/>
    <p:sldId id="273" r:id="rId7"/>
    <p:sldId id="322" r:id="rId8"/>
    <p:sldId id="323" r:id="rId9"/>
    <p:sldId id="274" r:id="rId10"/>
    <p:sldId id="275" r:id="rId11"/>
    <p:sldId id="286" r:id="rId12"/>
    <p:sldId id="276" r:id="rId13"/>
    <p:sldId id="278" r:id="rId14"/>
    <p:sldId id="333" r:id="rId15"/>
    <p:sldId id="296" r:id="rId16"/>
    <p:sldId id="334" r:id="rId17"/>
    <p:sldId id="324" r:id="rId18"/>
    <p:sldId id="325" r:id="rId19"/>
    <p:sldId id="326" r:id="rId20"/>
    <p:sldId id="327" r:id="rId21"/>
    <p:sldId id="328" r:id="rId22"/>
    <p:sldId id="329" r:id="rId23"/>
    <p:sldId id="330" r:id="rId24"/>
    <p:sldId id="331" r:id="rId25"/>
    <p:sldId id="332" r:id="rId26"/>
    <p:sldId id="338" r:id="rId27"/>
    <p:sldId id="339" r:id="rId28"/>
    <p:sldId id="340" r:id="rId29"/>
    <p:sldId id="342" r:id="rId30"/>
    <p:sldId id="341" r:id="rId31"/>
    <p:sldId id="335" r:id="rId32"/>
    <p:sldId id="345" r:id="rId33"/>
    <p:sldId id="346" r:id="rId34"/>
    <p:sldId id="347" r:id="rId35"/>
    <p:sldId id="321" r:id="rId36"/>
    <p:sldId id="301" r:id="rId37"/>
    <p:sldId id="319" r:id="rId38"/>
    <p:sldId id="362" r:id="rId39"/>
    <p:sldId id="363" r:id="rId40"/>
    <p:sldId id="360" r:id="rId41"/>
    <p:sldId id="361" r:id="rId42"/>
    <p:sldId id="320"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318" r:id="rId56"/>
    <p:sldId id="284" r:id="rId57"/>
    <p:sldId id="368" r:id="rId58"/>
    <p:sldId id="367" r:id="rId59"/>
    <p:sldId id="316" r:id="rId60"/>
    <p:sldId id="317" r:id="rId61"/>
    <p:sldId id="369" r:id="rId62"/>
    <p:sldId id="305" r:id="rId63"/>
    <p:sldId id="366" r:id="rId64"/>
    <p:sldId id="306" r:id="rId65"/>
    <p:sldId id="365" r:id="rId66"/>
    <p:sldId id="364" r:id="rId67"/>
    <p:sldId id="315" r:id="rId68"/>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73AD1A8-A58D-4335-8FB3-9A587ADA7DBF}">
          <p14:sldIdLst>
            <p14:sldId id="256"/>
            <p14:sldId id="293"/>
            <p14:sldId id="294"/>
            <p14:sldId id="295"/>
            <p14:sldId id="277"/>
            <p14:sldId id="273"/>
            <p14:sldId id="322"/>
            <p14:sldId id="323"/>
            <p14:sldId id="274"/>
            <p14:sldId id="275"/>
            <p14:sldId id="286"/>
            <p14:sldId id="276"/>
            <p14:sldId id="278"/>
            <p14:sldId id="333"/>
            <p14:sldId id="296"/>
            <p14:sldId id="334"/>
            <p14:sldId id="324"/>
            <p14:sldId id="325"/>
            <p14:sldId id="326"/>
            <p14:sldId id="327"/>
            <p14:sldId id="328"/>
            <p14:sldId id="329"/>
            <p14:sldId id="330"/>
            <p14:sldId id="331"/>
            <p14:sldId id="332"/>
            <p14:sldId id="338"/>
            <p14:sldId id="339"/>
            <p14:sldId id="340"/>
            <p14:sldId id="342"/>
            <p14:sldId id="341"/>
            <p14:sldId id="335"/>
            <p14:sldId id="345"/>
            <p14:sldId id="346"/>
            <p14:sldId id="347"/>
            <p14:sldId id="321"/>
            <p14:sldId id="301"/>
            <p14:sldId id="319"/>
            <p14:sldId id="362"/>
            <p14:sldId id="363"/>
            <p14:sldId id="360"/>
            <p14:sldId id="361"/>
            <p14:sldId id="320"/>
            <p14:sldId id="348"/>
            <p14:sldId id="349"/>
            <p14:sldId id="350"/>
            <p14:sldId id="351"/>
            <p14:sldId id="352"/>
            <p14:sldId id="353"/>
            <p14:sldId id="354"/>
            <p14:sldId id="355"/>
            <p14:sldId id="356"/>
            <p14:sldId id="357"/>
            <p14:sldId id="358"/>
            <p14:sldId id="359"/>
            <p14:sldId id="318"/>
            <p14:sldId id="284"/>
            <p14:sldId id="368"/>
            <p14:sldId id="367"/>
            <p14:sldId id="316"/>
            <p14:sldId id="317"/>
            <p14:sldId id="369"/>
            <p14:sldId id="305"/>
            <p14:sldId id="366"/>
            <p14:sldId id="306"/>
            <p14:sldId id="365"/>
            <p14:sldId id="364"/>
            <p14:sldId id="315"/>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523F"/>
    <a:srgbClr val="FDFF81"/>
    <a:srgbClr val="D8D3E0"/>
    <a:srgbClr val="00CC5C"/>
    <a:srgbClr val="FF0000"/>
    <a:srgbClr val="E2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483" autoAdjust="0"/>
    <p:restoredTop sz="94584" autoAdjust="0"/>
  </p:normalViewPr>
  <p:slideViewPr>
    <p:cSldViewPr snapToGrid="0" snapToObjects="1">
      <p:cViewPr varScale="1">
        <p:scale>
          <a:sx n="84" d="100"/>
          <a:sy n="84" d="100"/>
        </p:scale>
        <p:origin x="-1880" y="-104"/>
      </p:cViewPr>
      <p:guideLst>
        <p:guide orient="horz" pos="2160"/>
        <p:guide pos="2880"/>
      </p:guideLst>
    </p:cSldViewPr>
  </p:slideViewPr>
  <p:outlineViewPr>
    <p:cViewPr>
      <p:scale>
        <a:sx n="33" d="100"/>
        <a:sy n="33" d="100"/>
      </p:scale>
      <p:origin x="0" y="2152"/>
    </p:cViewPr>
  </p:outlineViewPr>
  <p:notesTextViewPr>
    <p:cViewPr>
      <p:scale>
        <a:sx n="100" d="100"/>
        <a:sy n="100" d="100"/>
      </p:scale>
      <p:origin x="0" y="0"/>
    </p:cViewPr>
  </p:notesTextViewPr>
  <p:sorterViewPr>
    <p:cViewPr>
      <p:scale>
        <a:sx n="95" d="100"/>
        <a:sy n="9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Emilio\Desktop\Copia%20de%20BD%20Ingle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file:///C:\Users\Darinka%20Zarate%20B\Desktop\Profesores%20dominio%20de%20ingl&#233;s%20corte%2017%20junio%2014.xlsx" TargetMode="External"/><Relationship Id="rId3"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2.xml"/><Relationship Id="rId4" Type="http://schemas.microsoft.com/office/2011/relationships/chartStyle" Target="style1.xml"/><Relationship Id="rId5" Type="http://schemas.microsoft.com/office/2011/relationships/chartColorStyle" Target="colors1.xml"/><Relationship Id="rId1" Type="http://schemas.openxmlformats.org/officeDocument/2006/relationships/themeOverride" Target="../theme/themeOverride11.xml"/><Relationship Id="rId2" Type="http://schemas.openxmlformats.org/officeDocument/2006/relationships/oleObject" Target="file:///C:\Users\Darinka%20Zarate%20B\Desktop\Profesores%20dominio%20de%20ingl&#233;s%20corte%2017%20junio%2014.xlsx" TargetMode="Externa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3.xml"/><Relationship Id="rId4" Type="http://schemas.microsoft.com/office/2011/relationships/chartStyle" Target="style2.xml"/><Relationship Id="rId5" Type="http://schemas.microsoft.com/office/2011/relationships/chartColorStyle" Target="colors2.xml"/><Relationship Id="rId1" Type="http://schemas.openxmlformats.org/officeDocument/2006/relationships/themeOverride" Target="../theme/themeOverride12.xml"/><Relationship Id="rId2" Type="http://schemas.openxmlformats.org/officeDocument/2006/relationships/oleObject" Target="file:///C:\Users\Darinka%20Zarate%20B\Desktop\Profesores%20dominio%20de%20ingl&#233;s%20corte%2017%20junio%2014.xlsx" TargetMode="Externa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4.xml"/><Relationship Id="rId4" Type="http://schemas.microsoft.com/office/2011/relationships/chartStyle" Target="style3.xml"/><Relationship Id="rId5" Type="http://schemas.microsoft.com/office/2011/relationships/chartColorStyle" Target="colors3.xml"/><Relationship Id="rId1" Type="http://schemas.openxmlformats.org/officeDocument/2006/relationships/themeOverride" Target="../theme/themeOverride13.xml"/><Relationship Id="rId2" Type="http://schemas.openxmlformats.org/officeDocument/2006/relationships/package" Target="../embeddings/Hoja_de_c_lculo_de_Microsoft_Excel4.xlsx"/></Relationships>
</file>

<file path=ppt/charts/_rels/chart17.xml.rels><?xml version="1.0" encoding="UTF-8" standalone="yes"?>
<Relationships xmlns="http://schemas.openxmlformats.org/package/2006/relationships"><Relationship Id="rId3" Type="http://schemas.microsoft.com/office/2011/relationships/chartStyle" Target="style4.xml"/><Relationship Id="rId4" Type="http://schemas.microsoft.com/office/2011/relationships/chartColorStyle" Target="colors4.xml"/><Relationship Id="rId1" Type="http://schemas.openxmlformats.org/officeDocument/2006/relationships/themeOverride" Target="../theme/themeOverride14.xml"/><Relationship Id="rId2" Type="http://schemas.openxmlformats.org/officeDocument/2006/relationships/package" Target="../embeddings/Hoja_de_c_lculo_de_Microsoft_Excel5.xlsx"/></Relationships>
</file>

<file path=ppt/charts/_rels/chart18.xml.rels><?xml version="1.0" encoding="UTF-8" standalone="yes"?>
<Relationships xmlns="http://schemas.openxmlformats.org/package/2006/relationships"><Relationship Id="rId3" Type="http://schemas.microsoft.com/office/2011/relationships/chartStyle" Target="style5.xml"/><Relationship Id="rId4" Type="http://schemas.microsoft.com/office/2011/relationships/chartColorStyle" Target="colors5.xml"/><Relationship Id="rId1" Type="http://schemas.openxmlformats.org/officeDocument/2006/relationships/themeOverride" Target="../theme/themeOverride15.xml"/><Relationship Id="rId2" Type="http://schemas.openxmlformats.org/officeDocument/2006/relationships/oleObject" Target="file:///C:\Users\Darinka%20Zarate%20B\Desktop\Profesores%20dominio%20de%20ingl&#233;s%20corte%2017%20junio%2014.xlsx" TargetMode="Externa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5.xml"/><Relationship Id="rId4" Type="http://schemas.microsoft.com/office/2011/relationships/chartStyle" Target="style6.xml"/><Relationship Id="rId5" Type="http://schemas.microsoft.com/office/2011/relationships/chartColorStyle" Target="colors6.xml"/><Relationship Id="rId1" Type="http://schemas.openxmlformats.org/officeDocument/2006/relationships/themeOverride" Target="../theme/themeOverride16.xml"/><Relationship Id="rId2" Type="http://schemas.openxmlformats.org/officeDocument/2006/relationships/oleObject" Target="file:///C:\Users\Darinka%20Zarate%20B\Desktop\Profesores%20dominio%20de%20ingl&#233;s%20corte%2017%20junio%2014.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Emilio\Desktop\Copia%20de%20BD%20Ingles.xlsx" TargetMode="Externa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6.xml"/><Relationship Id="rId4" Type="http://schemas.microsoft.com/office/2011/relationships/chartStyle" Target="style7.xml"/><Relationship Id="rId5" Type="http://schemas.microsoft.com/office/2011/relationships/chartColorStyle" Target="colors7.xml"/><Relationship Id="rId1" Type="http://schemas.openxmlformats.org/officeDocument/2006/relationships/themeOverride" Target="../theme/themeOverride17.xml"/><Relationship Id="rId2" Type="http://schemas.openxmlformats.org/officeDocument/2006/relationships/oleObject" Target="file:///C:\Users\Darinka%20Zarate%20B\Desktop\Profesores%20dominio%20de%20ingl&#233;s%20corte%2017%20junio%2014.xlsx" TargetMode="Externa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7.xml"/><Relationship Id="rId4" Type="http://schemas.microsoft.com/office/2011/relationships/chartStyle" Target="style8.xml"/><Relationship Id="rId5" Type="http://schemas.microsoft.com/office/2011/relationships/chartColorStyle" Target="colors8.xml"/><Relationship Id="rId1" Type="http://schemas.openxmlformats.org/officeDocument/2006/relationships/themeOverride" Target="../theme/themeOverride18.xml"/><Relationship Id="rId2" Type="http://schemas.openxmlformats.org/officeDocument/2006/relationships/oleObject" Target="file:///C:\Users\Darinka%20Zarate%20B\Desktop\Profesores%20dominio%20de%20ingl&#233;s%20corte%2017%20junio%2014.xlsx" TargetMode="Externa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8.xml"/><Relationship Id="rId4" Type="http://schemas.microsoft.com/office/2011/relationships/chartStyle" Target="style9.xml"/><Relationship Id="rId5" Type="http://schemas.microsoft.com/office/2011/relationships/chartColorStyle" Target="colors9.xml"/><Relationship Id="rId1" Type="http://schemas.openxmlformats.org/officeDocument/2006/relationships/themeOverride" Target="../theme/themeOverride19.xml"/><Relationship Id="rId2" Type="http://schemas.openxmlformats.org/officeDocument/2006/relationships/oleObject" Target="file:///C:\Users\Darinka%20Zarate%20B\Desktop\Profesores%20dominio%20de%20ingl&#233;s%20corte%2017%20junio%2014.xlsx" TargetMode="External"/></Relationships>
</file>

<file path=ppt/charts/_rels/chart23.xml.rels><?xml version="1.0" encoding="UTF-8" standalone="yes"?>
<Relationships xmlns="http://schemas.openxmlformats.org/package/2006/relationships"><Relationship Id="rId1" Type="http://schemas.openxmlformats.org/officeDocument/2006/relationships/package" Target="../embeddings/Hoja_de_c_lculo_de_Microsoft_Excel6.xlsx"/><Relationship Id="rId2" Type="http://schemas.microsoft.com/office/2011/relationships/chartStyle" Target="style10.xml"/><Relationship Id="rId3" Type="http://schemas.microsoft.com/office/2011/relationships/chartColorStyle" Target="colors10.xml"/></Relationships>
</file>

<file path=ppt/charts/_rels/chart24.xml.rels><?xml version="1.0" encoding="UTF-8" standalone="yes"?>
<Relationships xmlns="http://schemas.openxmlformats.org/package/2006/relationships"><Relationship Id="rId1" Type="http://schemas.openxmlformats.org/officeDocument/2006/relationships/oleObject" Target="file:///\\DRIADA\SandraM\EXAMEN%20ESLAT\Copia%20de%20Resultados%20ESLAT.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RIADA\SandraM\EXAMEN%20ESLAT\Copia%20de%20Resultados%20ESLAT.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Users\Emilio\Desktop\Copia%20de%20BD%20Ingles.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Users\Emilio\Desktop\Copia%20de%20BD%20Ingles.xlsx"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C:\Users\Emilio\Desktop\Copia%20de%20BD%20Ingles.xlsx"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C:\Users\Emilio\Desktop\Copia%20de%20BD%20Ingles.xlsx"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file:///C:\Users\Emilio\Desktop\Copia%20de%20BD%20Ingles.xlsx"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file:///C:\Users\Emilio\Desktop\Copia%20de%20BD%20Ingles.xlsx"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file:///C:\Users\Emilio\Desktop\Copia%20de%20BD%20Ing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a:lstStyle/>
          <a:p>
            <a:pPr>
              <a:defRPr sz="2800">
                <a:solidFill>
                  <a:schemeClr val="tx1">
                    <a:lumMod val="75000"/>
                    <a:lumOff val="25000"/>
                  </a:schemeClr>
                </a:solidFill>
              </a:defRPr>
            </a:pPr>
            <a:r>
              <a:rPr lang="es-ES" sz="2800" dirty="0">
                <a:solidFill>
                  <a:schemeClr val="tx1">
                    <a:lumMod val="75000"/>
                    <a:lumOff val="25000"/>
                  </a:schemeClr>
                </a:solidFill>
              </a:rPr>
              <a:t>PE con inglés en </a:t>
            </a:r>
            <a:r>
              <a:rPr lang="es-ES" sz="2800" dirty="0" err="1">
                <a:solidFill>
                  <a:schemeClr val="tx1">
                    <a:lumMod val="75000"/>
                    <a:lumOff val="25000"/>
                  </a:schemeClr>
                </a:solidFill>
              </a:rPr>
              <a:t>curricula</a:t>
            </a:r>
            <a:endParaRPr lang="es-ES" sz="2800" dirty="0">
              <a:solidFill>
                <a:schemeClr val="tx1">
                  <a:lumMod val="75000"/>
                  <a:lumOff val="25000"/>
                </a:schemeClr>
              </a:solidFill>
            </a:endParaRPr>
          </a:p>
        </c:rich>
      </c:tx>
      <c:layout>
        <c:manualLayout>
          <c:xMode val="edge"/>
          <c:yMode val="edge"/>
          <c:x val="0.185023681625735"/>
          <c:y val="0.0"/>
        </c:manualLayout>
      </c:layout>
      <c:overlay val="0"/>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0"/>
          <c:y val="0.302061647319825"/>
          <c:w val="0.995567375886522"/>
          <c:h val="0.551728354942315"/>
        </c:manualLayout>
      </c:layout>
      <c:bar3DChart>
        <c:barDir val="col"/>
        <c:grouping val="clustered"/>
        <c:varyColors val="0"/>
        <c:ser>
          <c:idx val="0"/>
          <c:order val="0"/>
          <c:spPr>
            <a:ln>
              <a:solidFill>
                <a:schemeClr val="tx1"/>
              </a:solidFill>
            </a:ln>
          </c:spPr>
          <c:invertIfNegative val="0"/>
          <c:dPt>
            <c:idx val="0"/>
            <c:invertIfNegative val="0"/>
            <c:bubble3D val="0"/>
            <c:spPr>
              <a:solidFill>
                <a:schemeClr val="accent3">
                  <a:lumMod val="75000"/>
                </a:schemeClr>
              </a:solidFill>
              <a:ln>
                <a:solidFill>
                  <a:schemeClr val="tx1"/>
                </a:solidFill>
              </a:ln>
            </c:spPr>
          </c:dPt>
          <c:dPt>
            <c:idx val="1"/>
            <c:invertIfNegative val="0"/>
            <c:bubble3D val="0"/>
            <c:spPr>
              <a:solidFill>
                <a:schemeClr val="accent3">
                  <a:lumMod val="40000"/>
                  <a:lumOff val="60000"/>
                </a:schemeClr>
              </a:solidFill>
              <a:ln>
                <a:solidFill>
                  <a:schemeClr val="tx1"/>
                </a:solidFill>
              </a:ln>
            </c:spPr>
          </c:dPt>
          <c:dLbls>
            <c:dLbl>
              <c:idx val="0"/>
              <c:layout>
                <c:manualLayout>
                  <c:x val="0.00577999164338558"/>
                  <c:y val="0.30464959568733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154251450345962"/>
                  <c:y val="0.21557277628032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3200" b="1"/>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inglésI!$A$12:$A$13</c:f>
              <c:strCache>
                <c:ptCount val="2"/>
                <c:pt idx="0">
                  <c:v>Si</c:v>
                </c:pt>
                <c:pt idx="1">
                  <c:v>No</c:v>
                </c:pt>
              </c:strCache>
            </c:strRef>
          </c:cat>
          <c:val>
            <c:numRef>
              <c:f>inglésI!$B$12:$B$13</c:f>
              <c:numCache>
                <c:formatCode>General</c:formatCode>
                <c:ptCount val="2"/>
                <c:pt idx="0">
                  <c:v>58.0</c:v>
                </c:pt>
                <c:pt idx="1">
                  <c:v>39.0</c:v>
                </c:pt>
              </c:numCache>
            </c:numRef>
          </c:val>
        </c:ser>
        <c:dLbls>
          <c:showLegendKey val="0"/>
          <c:showVal val="1"/>
          <c:showCatName val="0"/>
          <c:showSerName val="0"/>
          <c:showPercent val="0"/>
          <c:showBubbleSize val="0"/>
        </c:dLbls>
        <c:gapWidth val="150"/>
        <c:shape val="box"/>
        <c:axId val="2120349064"/>
        <c:axId val="2120346232"/>
        <c:axId val="0"/>
      </c:bar3DChart>
      <c:catAx>
        <c:axId val="2120349064"/>
        <c:scaling>
          <c:orientation val="minMax"/>
        </c:scaling>
        <c:delete val="0"/>
        <c:axPos val="b"/>
        <c:numFmt formatCode="General" sourceLinked="0"/>
        <c:majorTickMark val="none"/>
        <c:minorTickMark val="none"/>
        <c:tickLblPos val="nextTo"/>
        <c:txPr>
          <a:bodyPr/>
          <a:lstStyle/>
          <a:p>
            <a:pPr>
              <a:defRPr sz="3200" b="1"/>
            </a:pPr>
            <a:endParaRPr lang="es-ES"/>
          </a:p>
        </c:txPr>
        <c:crossAx val="2120346232"/>
        <c:crosses val="autoZero"/>
        <c:auto val="1"/>
        <c:lblAlgn val="ctr"/>
        <c:lblOffset val="100"/>
        <c:noMultiLvlLbl val="0"/>
      </c:catAx>
      <c:valAx>
        <c:axId val="2120346232"/>
        <c:scaling>
          <c:orientation val="minMax"/>
        </c:scaling>
        <c:delete val="1"/>
        <c:axPos val="l"/>
        <c:numFmt formatCode="General" sourceLinked="1"/>
        <c:majorTickMark val="none"/>
        <c:minorTickMark val="none"/>
        <c:tickLblPos val="none"/>
        <c:crossAx val="2120349064"/>
        <c:crosses val="autoZero"/>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11245022084406"/>
          <c:y val="0.0"/>
          <c:w val="0.836988170149504"/>
          <c:h val="0.717143057168442"/>
        </c:manualLayout>
      </c:layout>
      <c:barChart>
        <c:barDir val="col"/>
        <c:grouping val="clustered"/>
        <c:varyColors val="0"/>
        <c:ser>
          <c:idx val="0"/>
          <c:order val="0"/>
          <c:tx>
            <c:strRef>
              <c:f>TABLAS!$B$53</c:f>
              <c:strCache>
                <c:ptCount val="1"/>
                <c:pt idx="0">
                  <c:v>Equipo de cómputo</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600"/>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TABLAS!$A$54:$A$67</c:f>
              <c:strCache>
                <c:ptCount val="14"/>
                <c:pt idx="0">
                  <c:v>CUCS</c:v>
                </c:pt>
                <c:pt idx="1">
                  <c:v>CUNORTE </c:v>
                </c:pt>
                <c:pt idx="2">
                  <c:v>CUALTOS</c:v>
                </c:pt>
                <c:pt idx="3">
                  <c:v>CUAAD</c:v>
                </c:pt>
                <c:pt idx="4">
                  <c:v>CUCSH </c:v>
                </c:pt>
                <c:pt idx="5">
                  <c:v>CUCBA </c:v>
                </c:pt>
                <c:pt idx="6">
                  <c:v>CUVALLES </c:v>
                </c:pt>
                <c:pt idx="7">
                  <c:v>CUCIENEGA </c:v>
                </c:pt>
                <c:pt idx="8">
                  <c:v>CULAGOS</c:v>
                </c:pt>
                <c:pt idx="9">
                  <c:v>CUCOSTA </c:v>
                </c:pt>
                <c:pt idx="10">
                  <c:v>CUSUR </c:v>
                </c:pt>
                <c:pt idx="11">
                  <c:v>CUCEI</c:v>
                </c:pt>
                <c:pt idx="12">
                  <c:v>CUCSUR</c:v>
                </c:pt>
                <c:pt idx="13">
                  <c:v>CUCEA</c:v>
                </c:pt>
              </c:strCache>
            </c:strRef>
          </c:cat>
          <c:val>
            <c:numRef>
              <c:f>TABLAS!$B$54:$B$67</c:f>
              <c:numCache>
                <c:formatCode>General</c:formatCode>
                <c:ptCount val="14"/>
                <c:pt idx="0">
                  <c:v>9.0</c:v>
                </c:pt>
                <c:pt idx="1">
                  <c:v>15.0</c:v>
                </c:pt>
                <c:pt idx="2">
                  <c:v>20.0</c:v>
                </c:pt>
                <c:pt idx="3">
                  <c:v>26.0</c:v>
                </c:pt>
                <c:pt idx="4">
                  <c:v>21.0</c:v>
                </c:pt>
                <c:pt idx="5">
                  <c:v>39.0</c:v>
                </c:pt>
                <c:pt idx="6">
                  <c:v>36.0</c:v>
                </c:pt>
                <c:pt idx="7">
                  <c:v>40.0</c:v>
                </c:pt>
                <c:pt idx="8">
                  <c:v>37.0</c:v>
                </c:pt>
                <c:pt idx="9">
                  <c:v>33.0</c:v>
                </c:pt>
                <c:pt idx="10">
                  <c:v>36.0</c:v>
                </c:pt>
                <c:pt idx="11">
                  <c:v>61.0</c:v>
                </c:pt>
                <c:pt idx="12">
                  <c:v>58.0</c:v>
                </c:pt>
                <c:pt idx="13">
                  <c:v>78.0</c:v>
                </c:pt>
              </c:numCache>
            </c:numRef>
          </c:val>
        </c:ser>
        <c:ser>
          <c:idx val="1"/>
          <c:order val="1"/>
          <c:tx>
            <c:strRef>
              <c:f>TABLAS!$C$53</c:f>
              <c:strCache>
                <c:ptCount val="1"/>
                <c:pt idx="0">
                  <c:v>Número de alumnos que pueden atenderse por día</c:v>
                </c:pt>
              </c:strCache>
            </c:strRef>
          </c:tx>
          <c:spPr>
            <a:solidFill>
              <a:srgbClr val="FF00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invertIfNegative val="0"/>
          <c:dLbls>
            <c:spPr>
              <a:noFill/>
              <a:ln>
                <a:noFill/>
              </a:ln>
              <a:effectLst/>
            </c:spPr>
            <c:txPr>
              <a:bodyPr wrap="square" lIns="38100" tIns="19050" rIns="38100" bIns="19050" anchor="ctr">
                <a:spAutoFit/>
              </a:bodyPr>
              <a:lstStyle/>
              <a:p>
                <a:pPr>
                  <a:defRPr sz="1600"/>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TABLAS!$A$54:$A$67</c:f>
              <c:strCache>
                <c:ptCount val="14"/>
                <c:pt idx="0">
                  <c:v>CUCS</c:v>
                </c:pt>
                <c:pt idx="1">
                  <c:v>CUNORTE </c:v>
                </c:pt>
                <c:pt idx="2">
                  <c:v>CUALTOS</c:v>
                </c:pt>
                <c:pt idx="3">
                  <c:v>CUAAD</c:v>
                </c:pt>
                <c:pt idx="4">
                  <c:v>CUCSH </c:v>
                </c:pt>
                <c:pt idx="5">
                  <c:v>CUCBA </c:v>
                </c:pt>
                <c:pt idx="6">
                  <c:v>CUVALLES </c:v>
                </c:pt>
                <c:pt idx="7">
                  <c:v>CUCIENEGA </c:v>
                </c:pt>
                <c:pt idx="8">
                  <c:v>CULAGOS</c:v>
                </c:pt>
                <c:pt idx="9">
                  <c:v>CUCOSTA </c:v>
                </c:pt>
                <c:pt idx="10">
                  <c:v>CUSUR </c:v>
                </c:pt>
                <c:pt idx="11">
                  <c:v>CUCEI</c:v>
                </c:pt>
                <c:pt idx="12">
                  <c:v>CUCSUR</c:v>
                </c:pt>
                <c:pt idx="13">
                  <c:v>CUCEA</c:v>
                </c:pt>
              </c:strCache>
            </c:strRef>
          </c:cat>
          <c:val>
            <c:numRef>
              <c:f>TABLAS!$C$54:$C$67</c:f>
              <c:numCache>
                <c:formatCode>General</c:formatCode>
                <c:ptCount val="14"/>
                <c:pt idx="0">
                  <c:v>72.0</c:v>
                </c:pt>
                <c:pt idx="1">
                  <c:v>135.0</c:v>
                </c:pt>
                <c:pt idx="2">
                  <c:v>180.0</c:v>
                </c:pt>
                <c:pt idx="3">
                  <c:v>208.0</c:v>
                </c:pt>
                <c:pt idx="4">
                  <c:v>231.0</c:v>
                </c:pt>
                <c:pt idx="5">
                  <c:v>273.0</c:v>
                </c:pt>
                <c:pt idx="6">
                  <c:v>288.0</c:v>
                </c:pt>
                <c:pt idx="7">
                  <c:v>400.0</c:v>
                </c:pt>
                <c:pt idx="8">
                  <c:v>407.0</c:v>
                </c:pt>
                <c:pt idx="9">
                  <c:v>429.0</c:v>
                </c:pt>
                <c:pt idx="10">
                  <c:v>432.0</c:v>
                </c:pt>
                <c:pt idx="11">
                  <c:v>549.0</c:v>
                </c:pt>
                <c:pt idx="12">
                  <c:v>696.0</c:v>
                </c:pt>
                <c:pt idx="13">
                  <c:v>936.0</c:v>
                </c:pt>
              </c:numCache>
            </c:numRef>
          </c:val>
        </c:ser>
        <c:dLbls>
          <c:showLegendKey val="0"/>
          <c:showVal val="0"/>
          <c:showCatName val="0"/>
          <c:showSerName val="0"/>
          <c:showPercent val="0"/>
          <c:showBubbleSize val="0"/>
        </c:dLbls>
        <c:gapWidth val="150"/>
        <c:overlap val="-5"/>
        <c:axId val="-2137419272"/>
        <c:axId val="-2137416296"/>
      </c:barChart>
      <c:catAx>
        <c:axId val="-2137419272"/>
        <c:scaling>
          <c:orientation val="minMax"/>
        </c:scaling>
        <c:delete val="0"/>
        <c:axPos val="b"/>
        <c:numFmt formatCode="General" sourceLinked="0"/>
        <c:majorTickMark val="none"/>
        <c:minorTickMark val="none"/>
        <c:tickLblPos val="nextTo"/>
        <c:crossAx val="-2137416296"/>
        <c:crosses val="autoZero"/>
        <c:auto val="1"/>
        <c:lblAlgn val="ctr"/>
        <c:lblOffset val="100"/>
        <c:noMultiLvlLbl val="0"/>
      </c:catAx>
      <c:valAx>
        <c:axId val="-2137416296"/>
        <c:scaling>
          <c:orientation val="minMax"/>
        </c:scaling>
        <c:delete val="1"/>
        <c:axPos val="l"/>
        <c:numFmt formatCode="General" sourceLinked="1"/>
        <c:majorTickMark val="none"/>
        <c:minorTickMark val="none"/>
        <c:tickLblPos val="nextTo"/>
        <c:crossAx val="-2137419272"/>
        <c:crosses val="autoZero"/>
        <c:crossBetween val="between"/>
      </c:valAx>
      <c:spPr>
        <a:noFill/>
        <a:ln w="25400">
          <a:noFill/>
        </a:ln>
      </c:spPr>
    </c:plotArea>
    <c:legend>
      <c:legendPos val="r"/>
      <c:layout>
        <c:manualLayout>
          <c:xMode val="edge"/>
          <c:yMode val="edge"/>
          <c:x val="0.87091977800436"/>
          <c:y val="0.161013476526037"/>
          <c:w val="0.127676669172432"/>
          <c:h val="0.62020577095285"/>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rot="0" vert="horz"/>
          <a:lstStyle/>
          <a:p>
            <a:pPr>
              <a:defRPr/>
            </a:pPr>
            <a:r>
              <a:rPr lang="es-MX"/>
              <a:t>Docentes de inglés en el SEMS</a:t>
            </a:r>
          </a:p>
        </c:rich>
      </c:tx>
      <c:overlay val="0"/>
    </c:title>
    <c:autoTitleDeleted val="0"/>
    <c:plotArea>
      <c:layout/>
      <c:barChart>
        <c:barDir val="col"/>
        <c:grouping val="clustered"/>
        <c:varyColors val="0"/>
        <c:ser>
          <c:idx val="0"/>
          <c:order val="0"/>
          <c:tx>
            <c:v>Totales</c:v>
          </c:tx>
          <c:invertIfNegative val="0"/>
          <c:dLbls>
            <c:dLbl>
              <c:idx val="0"/>
              <c:tx>
                <c:rich>
                  <a:bodyPr/>
                  <a:lstStyle/>
                  <a:p>
                    <a:r>
                      <a:rPr lang="en-US" sz="2400" b="1"/>
                      <a:t>100%</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sz="2400" b="1"/>
                      <a:t>56.58%</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2"/>
              <c:tx>
                <c:rich>
                  <a:bodyPr/>
                  <a:lstStyle/>
                  <a:p>
                    <a:r>
                      <a:rPr lang="en-US" sz="2400" b="1"/>
                      <a:t>19.23%</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3"/>
              <c:tx>
                <c:rich>
                  <a:bodyPr/>
                  <a:lstStyle/>
                  <a:p>
                    <a:r>
                      <a:rPr lang="en-US" sz="2400" b="1"/>
                      <a:t>24.22%</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2400" b="1"/>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'INGLES 14A'!$F$709:$F$712</c:f>
              <c:strCache>
                <c:ptCount val="4"/>
                <c:pt idx="0">
                  <c:v>TOTAL </c:v>
                </c:pt>
                <c:pt idx="1">
                  <c:v>CONSTANCIAS U de G</c:v>
                </c:pt>
                <c:pt idx="2">
                  <c:v>OTROS ESTUDIOS</c:v>
                </c:pt>
                <c:pt idx="3">
                  <c:v>SIN DATOS</c:v>
                </c:pt>
              </c:strCache>
            </c:strRef>
          </c:cat>
          <c:val>
            <c:numRef>
              <c:f>'INGLES 14A'!$G$709:$G$712</c:f>
              <c:numCache>
                <c:formatCode>General</c:formatCode>
                <c:ptCount val="4"/>
                <c:pt idx="0">
                  <c:v>603.0</c:v>
                </c:pt>
                <c:pt idx="1">
                  <c:v>341.0</c:v>
                </c:pt>
                <c:pt idx="2">
                  <c:v>116.0</c:v>
                </c:pt>
                <c:pt idx="3">
                  <c:v>146.0</c:v>
                </c:pt>
              </c:numCache>
            </c:numRef>
          </c:val>
        </c:ser>
        <c:dLbls>
          <c:showLegendKey val="0"/>
          <c:showVal val="1"/>
          <c:showCatName val="0"/>
          <c:showSerName val="0"/>
          <c:showPercent val="0"/>
          <c:showBubbleSize val="0"/>
        </c:dLbls>
        <c:gapWidth val="41"/>
        <c:axId val="-2137348296"/>
        <c:axId val="-2137345320"/>
      </c:barChart>
      <c:catAx>
        <c:axId val="-2137348296"/>
        <c:scaling>
          <c:orientation val="minMax"/>
        </c:scaling>
        <c:delete val="0"/>
        <c:axPos val="b"/>
        <c:numFmt formatCode="General" sourceLinked="1"/>
        <c:majorTickMark val="none"/>
        <c:minorTickMark val="none"/>
        <c:tickLblPos val="nextTo"/>
        <c:txPr>
          <a:bodyPr rot="-60000000" vert="horz"/>
          <a:lstStyle/>
          <a:p>
            <a:pPr>
              <a:defRPr/>
            </a:pPr>
            <a:endParaRPr lang="es-ES"/>
          </a:p>
        </c:txPr>
        <c:crossAx val="-2137345320"/>
        <c:crosses val="autoZero"/>
        <c:auto val="1"/>
        <c:lblAlgn val="ctr"/>
        <c:lblOffset val="100"/>
        <c:noMultiLvlLbl val="0"/>
      </c:catAx>
      <c:valAx>
        <c:axId val="-2137345320"/>
        <c:scaling>
          <c:orientation val="minMax"/>
        </c:scaling>
        <c:delete val="1"/>
        <c:axPos val="l"/>
        <c:numFmt formatCode="General" sourceLinked="1"/>
        <c:majorTickMark val="none"/>
        <c:minorTickMark val="none"/>
        <c:tickLblPos val="none"/>
        <c:crossAx val="-2137348296"/>
        <c:crosses val="autoZero"/>
        <c:crossBetween val="between"/>
      </c:valAx>
      <c:dTable>
        <c:showHorzBorder val="1"/>
        <c:showVertBorder val="1"/>
        <c:showOutline val="1"/>
        <c:showKeys val="1"/>
        <c:txPr>
          <a:bodyPr rot="0" vert="horz"/>
          <a:lstStyle/>
          <a:p>
            <a:pPr rtl="0">
              <a:defRPr sz="2000" b="1"/>
            </a:pPr>
            <a:endParaRPr lang="es-ES"/>
          </a:p>
        </c:txPr>
      </c:dTable>
    </c:plotArea>
    <c:plotVisOnly val="1"/>
    <c:dispBlanksAs val="gap"/>
    <c:showDLblsOverMax val="0"/>
  </c:chart>
  <c:spPr>
    <a:solidFill>
      <a:schemeClr val="lt1"/>
    </a:solidFill>
    <a:ln w="25400" cap="flat" cmpd="sng" algn="ctr">
      <a:solidFill>
        <a:schemeClr val="accent6"/>
      </a:solidFill>
      <a:prstDash val="solid"/>
    </a:ln>
    <a:effectLst/>
    <a:scene3d>
      <a:camera prst="orthographicFront"/>
      <a:lightRig rig="threePt" dir="t"/>
    </a:scene3d>
    <a:sp3d>
      <a:bevelT w="190500" h="38100"/>
    </a:sp3d>
  </c:spPr>
  <c:txPr>
    <a:bodyPr/>
    <a:lstStyle/>
    <a:p>
      <a:pPr>
        <a:defRPr>
          <a:solidFill>
            <a:sysClr val="windowText" lastClr="000000"/>
          </a:solidFill>
          <a:latin typeface="+mn-lt"/>
          <a:ea typeface="+mn-ea"/>
          <a:cs typeface="+mn-cs"/>
        </a:defRPr>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MX"/>
              <a:t>Constancia de dominio del idioma de los docentes de inglés en el SEMS</a:t>
            </a:r>
          </a:p>
        </c:rich>
      </c:tx>
      <c:overlay val="0"/>
      <c:spPr>
        <a:noFill/>
        <a:ln>
          <a:noFill/>
        </a:ln>
        <a:effectLst/>
      </c:spPr>
    </c:title>
    <c:autoTitleDeleted val="0"/>
    <c:plotArea>
      <c:layout/>
      <c:barChart>
        <c:barDir val="col"/>
        <c:grouping val="clustered"/>
        <c:varyColors val="0"/>
        <c:ser>
          <c:idx val="0"/>
          <c:order val="0"/>
          <c:tx>
            <c:v>PDU</c:v>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vert="horz"/>
              <a:lstStyle/>
              <a:p>
                <a:pPr>
                  <a:defRPr sz="2000" b="1"/>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'INGLES 14A'!$H$615</c:f>
              <c:numCache>
                <c:formatCode>General</c:formatCode>
                <c:ptCount val="1"/>
                <c:pt idx="0">
                  <c:v>94.0</c:v>
                </c:pt>
              </c:numCache>
            </c:numRef>
          </c:val>
        </c:ser>
        <c:ser>
          <c:idx val="1"/>
          <c:order val="1"/>
          <c:tx>
            <c:v>PC</c:v>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vert="horz"/>
              <a:lstStyle/>
              <a:p>
                <a:pPr>
                  <a:defRPr sz="2000" b="1"/>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'INGLES 14A'!$H$616</c:f>
              <c:numCache>
                <c:formatCode>General</c:formatCode>
                <c:ptCount val="1"/>
                <c:pt idx="0">
                  <c:v>29.0</c:v>
                </c:pt>
              </c:numCache>
            </c:numRef>
          </c:val>
        </c:ser>
        <c:ser>
          <c:idx val="2"/>
          <c:order val="2"/>
          <c:tx>
            <c:v>PCA</c:v>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vert="horz"/>
              <a:lstStyle/>
              <a:p>
                <a:pPr>
                  <a:defRPr sz="2000" b="1"/>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'INGLES 14A'!$H$617</c:f>
              <c:numCache>
                <c:formatCode>General</c:formatCode>
                <c:ptCount val="1"/>
                <c:pt idx="0">
                  <c:v>47.0</c:v>
                </c:pt>
              </c:numCache>
            </c:numRef>
          </c:val>
        </c:ser>
        <c:ser>
          <c:idx val="3"/>
          <c:order val="3"/>
          <c:tx>
            <c:v>TEACHER TRAINING</c:v>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vert="horz"/>
              <a:lstStyle/>
              <a:p>
                <a:pPr>
                  <a:defRPr sz="2000" b="1"/>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'INGLES 14A'!$H$618</c:f>
              <c:numCache>
                <c:formatCode>General</c:formatCode>
                <c:ptCount val="1"/>
                <c:pt idx="0">
                  <c:v>53.0</c:v>
                </c:pt>
              </c:numCache>
            </c:numRef>
          </c:val>
        </c:ser>
        <c:ser>
          <c:idx val="4"/>
          <c:order val="4"/>
          <c:tx>
            <c:v>MTRIA. DOCENCIA</c:v>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vert="horz"/>
              <a:lstStyle/>
              <a:p>
                <a:pPr>
                  <a:defRPr sz="2000" b="1"/>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'INGLES 14A'!$H$619</c:f>
              <c:numCache>
                <c:formatCode>General</c:formatCode>
                <c:ptCount val="1"/>
                <c:pt idx="0">
                  <c:v>2.0</c:v>
                </c:pt>
              </c:numCache>
            </c:numRef>
          </c:val>
        </c:ser>
        <c:ser>
          <c:idx val="5"/>
          <c:order val="5"/>
          <c:tx>
            <c:v>LIC. TURISMO</c:v>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vert="horz"/>
              <a:lstStyle/>
              <a:p>
                <a:pPr>
                  <a:defRPr sz="2000" b="1"/>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'INGLES 14A'!$H$620</c:f>
              <c:numCache>
                <c:formatCode>General</c:formatCode>
                <c:ptCount val="1"/>
                <c:pt idx="0">
                  <c:v>43.0</c:v>
                </c:pt>
              </c:numCache>
            </c:numRef>
          </c:val>
        </c:ser>
        <c:ser>
          <c:idx val="6"/>
          <c:order val="6"/>
          <c:tx>
            <c:v>TOEFL</c:v>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vert="horz"/>
              <a:lstStyle/>
              <a:p>
                <a:pPr>
                  <a:defRPr sz="2000" b="1"/>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'INGLES 14A'!$H$621</c:f>
              <c:numCache>
                <c:formatCode>General</c:formatCode>
                <c:ptCount val="1"/>
                <c:pt idx="0">
                  <c:v>20.0</c:v>
                </c:pt>
              </c:numCache>
            </c:numRef>
          </c:val>
        </c:ser>
        <c:ser>
          <c:idx val="7"/>
          <c:order val="7"/>
          <c:tx>
            <c:v>LIC. DOCENCIA</c:v>
          </c:tx>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vert="horz"/>
              <a:lstStyle/>
              <a:p>
                <a:pPr>
                  <a:defRPr sz="2000" b="1"/>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'INGLES 14A'!$H$622</c:f>
              <c:numCache>
                <c:formatCode>General</c:formatCode>
                <c:ptCount val="1"/>
                <c:pt idx="0">
                  <c:v>29.0</c:v>
                </c:pt>
              </c:numCache>
            </c:numRef>
          </c:val>
        </c:ser>
        <c:ser>
          <c:idx val="8"/>
          <c:order val="8"/>
          <c:tx>
            <c:v>LIC. DOCENCIA SEJ</c:v>
          </c:tx>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vert="horz"/>
              <a:lstStyle/>
              <a:p>
                <a:pPr>
                  <a:defRPr sz="2000" b="1"/>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'INGLES 14A'!$H$623</c:f>
              <c:numCache>
                <c:formatCode>General</c:formatCode>
                <c:ptCount val="1"/>
                <c:pt idx="0">
                  <c:v>24.0</c:v>
                </c:pt>
              </c:numCache>
            </c:numRef>
          </c:val>
        </c:ser>
        <c:ser>
          <c:idx val="9"/>
          <c:order val="9"/>
          <c:tx>
            <c:v>OTROS</c:v>
          </c:tx>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vert="horz"/>
              <a:lstStyle/>
              <a:p>
                <a:pPr>
                  <a:defRPr sz="2000" b="1"/>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'INGLES 14A'!$H$625</c:f>
              <c:numCache>
                <c:formatCode>General</c:formatCode>
                <c:ptCount val="1"/>
                <c:pt idx="0">
                  <c:v>116.0</c:v>
                </c:pt>
              </c:numCache>
            </c:numRef>
          </c:val>
        </c:ser>
        <c:ser>
          <c:idx val="10"/>
          <c:order val="10"/>
          <c:tx>
            <c:v>SIN DATOS</c:v>
          </c:tx>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vert="horz"/>
              <a:lstStyle/>
              <a:p>
                <a:pPr>
                  <a:defRPr sz="2000" b="1"/>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'INGLES 14A'!$H$626</c:f>
              <c:numCache>
                <c:formatCode>General</c:formatCode>
                <c:ptCount val="1"/>
                <c:pt idx="0">
                  <c:v>146.0</c:v>
                </c:pt>
              </c:numCache>
            </c:numRef>
          </c:val>
        </c:ser>
        <c:dLbls>
          <c:showLegendKey val="0"/>
          <c:showVal val="1"/>
          <c:showCatName val="0"/>
          <c:showSerName val="0"/>
          <c:showPercent val="0"/>
          <c:showBubbleSize val="0"/>
        </c:dLbls>
        <c:gapWidth val="100"/>
        <c:overlap val="-24"/>
        <c:axId val="2141484616"/>
        <c:axId val="2141489320"/>
      </c:barChart>
      <c:catAx>
        <c:axId val="2141484616"/>
        <c:scaling>
          <c:orientation val="minMax"/>
        </c:scaling>
        <c:delete val="1"/>
        <c:axPos val="b"/>
        <c:numFmt formatCode="General" sourceLinked="1"/>
        <c:majorTickMark val="none"/>
        <c:minorTickMark val="none"/>
        <c:tickLblPos val="none"/>
        <c:crossAx val="2141489320"/>
        <c:crosses val="autoZero"/>
        <c:auto val="1"/>
        <c:lblAlgn val="ctr"/>
        <c:lblOffset val="100"/>
        <c:noMultiLvlLbl val="0"/>
      </c:catAx>
      <c:valAx>
        <c:axId val="214148932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b="1"/>
            </a:pPr>
            <a:endParaRPr lang="es-ES"/>
          </a:p>
        </c:txPr>
        <c:crossAx val="2141484616"/>
        <c:crosses val="autoZero"/>
        <c:crossBetween val="between"/>
      </c:valAx>
      <c:spPr>
        <a:noFill/>
        <a:ln>
          <a:noFill/>
        </a:ln>
        <a:effectLst/>
      </c:spPr>
    </c:plotArea>
    <c:legend>
      <c:legendPos val="r"/>
      <c:overlay val="0"/>
      <c:spPr>
        <a:noFill/>
        <a:ln>
          <a:noFill/>
        </a:ln>
        <a:effectLst/>
      </c:spPr>
      <c:txPr>
        <a:bodyPr rot="0" vert="horz"/>
        <a:lstStyle/>
        <a:p>
          <a:pPr>
            <a:defRPr sz="2000"/>
          </a:pPr>
          <a:endParaRPr lang="es-ES"/>
        </a:p>
      </c:txPr>
    </c:legend>
    <c:plotVisOnly val="1"/>
    <c:dispBlanksAs val="gap"/>
    <c:showDLblsOverMax val="0"/>
  </c: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
          <c:y val="0.0876513629028615"/>
          <c:w val="0.974329344949014"/>
          <c:h val="0.895780628431765"/>
        </c:manualLayout>
      </c:layout>
      <c:barChart>
        <c:barDir val="col"/>
        <c:grouping val="clustered"/>
        <c:varyColors val="0"/>
        <c:ser>
          <c:idx val="0"/>
          <c:order val="0"/>
          <c:tx>
            <c:strRef>
              <c:f>'Gráficos PRE'!$A$2</c:f>
              <c:strCache>
                <c:ptCount val="1"/>
                <c:pt idx="0">
                  <c:v>Nulo</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0.0"/>
                  <c:y val="0.0788954635108481"/>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PRE'!$A$1</c:f>
              <c:strCache>
                <c:ptCount val="1"/>
                <c:pt idx="0">
                  <c:v>1-. De acuerdo a su percepción, considera que su dominio del idioma inglés es:</c:v>
                </c:pt>
              </c:strCache>
            </c:strRef>
          </c:cat>
          <c:val>
            <c:numRef>
              <c:f>'Gráficos PRE'!$B$2</c:f>
              <c:numCache>
                <c:formatCode>General</c:formatCode>
                <c:ptCount val="1"/>
                <c:pt idx="0">
                  <c:v>382.0</c:v>
                </c:pt>
              </c:numCache>
            </c:numRef>
          </c:val>
        </c:ser>
        <c:ser>
          <c:idx val="1"/>
          <c:order val="1"/>
          <c:tx>
            <c:strRef>
              <c:f>'Gráficos PRE'!$A$3</c:f>
              <c:strCache>
                <c:ptCount val="1"/>
                <c:pt idx="0">
                  <c:v>Básico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0.00277774128187716"/>
                  <c:y val="0.10946909551698"/>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PRE'!$A$1</c:f>
              <c:strCache>
                <c:ptCount val="1"/>
                <c:pt idx="0">
                  <c:v>1-. De acuerdo a su percepción, considera que su dominio del idioma inglés es:</c:v>
                </c:pt>
              </c:strCache>
            </c:strRef>
          </c:cat>
          <c:val>
            <c:numRef>
              <c:f>'Gráficos PRE'!$B$3</c:f>
              <c:numCache>
                <c:formatCode>General</c:formatCode>
                <c:ptCount val="1"/>
                <c:pt idx="0">
                  <c:v>3085.0</c:v>
                </c:pt>
              </c:numCache>
            </c:numRef>
          </c:val>
        </c:ser>
        <c:ser>
          <c:idx val="2"/>
          <c:order val="2"/>
          <c:tx>
            <c:strRef>
              <c:f>'Gráficos PRE'!$A$4</c:f>
              <c:strCache>
                <c:ptCount val="1"/>
                <c:pt idx="0">
                  <c:v>Intermedio</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0.00277774128187712"/>
                  <c:y val="0.096643488907476"/>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PRE'!$A$1</c:f>
              <c:strCache>
                <c:ptCount val="1"/>
                <c:pt idx="0">
                  <c:v>1-. De acuerdo a su percepción, considera que su dominio del idioma inglés es:</c:v>
                </c:pt>
              </c:strCache>
            </c:strRef>
          </c:cat>
          <c:val>
            <c:numRef>
              <c:f>'Gráficos PRE'!$B$4</c:f>
              <c:numCache>
                <c:formatCode>General</c:formatCode>
                <c:ptCount val="1"/>
                <c:pt idx="0">
                  <c:v>3058.0</c:v>
                </c:pt>
              </c:numCache>
            </c:numRef>
          </c:val>
        </c:ser>
        <c:ser>
          <c:idx val="3"/>
          <c:order val="3"/>
          <c:tx>
            <c:strRef>
              <c:f>'Gráficos PRE'!$A$5</c:f>
              <c:strCache>
                <c:ptCount val="1"/>
                <c:pt idx="0">
                  <c:v>Avanzado</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0.0"/>
                  <c:y val="0.142998027613412"/>
                </c:manualLayout>
              </c:layout>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PRE'!$A$1</c:f>
              <c:strCache>
                <c:ptCount val="1"/>
                <c:pt idx="0">
                  <c:v>1-. De acuerdo a su percepción, considera que su dominio del idioma inglés es:</c:v>
                </c:pt>
              </c:strCache>
            </c:strRef>
          </c:cat>
          <c:val>
            <c:numRef>
              <c:f>'Gráficos PRE'!$B$5</c:f>
              <c:numCache>
                <c:formatCode>General</c:formatCode>
                <c:ptCount val="1"/>
                <c:pt idx="0">
                  <c:v>1558.0</c:v>
                </c:pt>
              </c:numCache>
            </c:numRef>
          </c:val>
        </c:ser>
        <c:ser>
          <c:idx val="4"/>
          <c:order val="4"/>
          <c:tx>
            <c:strRef>
              <c:f>'Gráficos PRE'!$A$6</c:f>
              <c:strCache>
                <c:ptCount val="1"/>
                <c:pt idx="0">
                  <c:v>Nativo</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1.0185067526416E-16"/>
                  <c:y val="0.039447731755424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PRE'!$A$1</c:f>
              <c:strCache>
                <c:ptCount val="1"/>
                <c:pt idx="0">
                  <c:v>1-. De acuerdo a su percepción, considera que su dominio del idioma inglés es:</c:v>
                </c:pt>
              </c:strCache>
            </c:strRef>
          </c:cat>
          <c:val>
            <c:numRef>
              <c:f>'Gráficos PRE'!$B$6</c:f>
              <c:numCache>
                <c:formatCode>General</c:formatCode>
                <c:ptCount val="1"/>
                <c:pt idx="0">
                  <c:v>86.0</c:v>
                </c:pt>
              </c:numCache>
            </c:numRef>
          </c:val>
        </c:ser>
        <c:dLbls>
          <c:showLegendKey val="0"/>
          <c:showVal val="1"/>
          <c:showCatName val="0"/>
          <c:showSerName val="0"/>
          <c:showPercent val="0"/>
          <c:showBubbleSize val="0"/>
        </c:dLbls>
        <c:gapWidth val="150"/>
        <c:overlap val="-25"/>
        <c:axId val="-2137242648"/>
        <c:axId val="-2137239672"/>
      </c:barChart>
      <c:catAx>
        <c:axId val="-2137242648"/>
        <c:scaling>
          <c:orientation val="minMax"/>
        </c:scaling>
        <c:delete val="1"/>
        <c:axPos val="b"/>
        <c:numFmt formatCode="General" sourceLinked="1"/>
        <c:majorTickMark val="none"/>
        <c:minorTickMark val="none"/>
        <c:tickLblPos val="nextTo"/>
        <c:crossAx val="-2137239672"/>
        <c:crosses val="autoZero"/>
        <c:auto val="1"/>
        <c:lblAlgn val="ctr"/>
        <c:lblOffset val="100"/>
        <c:noMultiLvlLbl val="0"/>
      </c:catAx>
      <c:valAx>
        <c:axId val="-2137239672"/>
        <c:scaling>
          <c:orientation val="minMax"/>
        </c:scaling>
        <c:delete val="1"/>
        <c:axPos val="l"/>
        <c:numFmt formatCode="General" sourceLinked="1"/>
        <c:majorTickMark val="none"/>
        <c:minorTickMark val="none"/>
        <c:tickLblPos val="nextTo"/>
        <c:crossAx val="-2137242648"/>
        <c:crosses val="autoZero"/>
        <c:crossBetween val="between"/>
      </c:valAx>
      <c:spPr>
        <a:noFill/>
        <a:ln>
          <a:noFill/>
        </a:ln>
        <a:effectLst/>
      </c:spPr>
    </c:plotArea>
    <c:legend>
      <c:legendPos val="t"/>
      <c:layout>
        <c:manualLayout>
          <c:xMode val="edge"/>
          <c:yMode val="edge"/>
          <c:x val="0.771524270685176"/>
          <c:y val="0.139453040286739"/>
          <c:w val="0.227001417704671"/>
          <c:h val="0.42340450257631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337674664161505"/>
          <c:y val="0.0712319156670302"/>
          <c:w val="0.94693680656054"/>
          <c:h val="0.737529443838604"/>
        </c:manualLayout>
      </c:layout>
      <c:barChart>
        <c:barDir val="col"/>
        <c:grouping val="clustered"/>
        <c:varyColors val="0"/>
        <c:ser>
          <c:idx val="1"/>
          <c:order val="0"/>
          <c:tx>
            <c:strRef>
              <c:f>'Gráficos PRE'!$A$11</c:f>
              <c:strCache>
                <c:ptCount val="1"/>
                <c:pt idx="0">
                  <c:v>Ninguna</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0.00241196333815726"/>
                  <c:y val="0.0734214390602056"/>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PRE'!$A$10</c:f>
              <c:strCache>
                <c:ptCount val="1"/>
                <c:pt idx="0">
                  <c:v>2-. ¿Cuenta con alguna certificación del dominio del idioma inglés? </c:v>
                </c:pt>
              </c:strCache>
            </c:strRef>
          </c:cat>
          <c:val>
            <c:numRef>
              <c:f>'Gráficos PRE'!$B$11</c:f>
              <c:numCache>
                <c:formatCode>General</c:formatCode>
                <c:ptCount val="1"/>
                <c:pt idx="0">
                  <c:v>5387.0</c:v>
                </c:pt>
              </c:numCache>
            </c:numRef>
          </c:val>
        </c:ser>
        <c:ser>
          <c:idx val="2"/>
          <c:order val="1"/>
          <c:tx>
            <c:strRef>
              <c:f>'Gráficos PRE'!$A$12</c:f>
              <c:strCache>
                <c:ptCount val="1"/>
                <c:pt idx="0">
                  <c:v>TOEFL itp (versión papel)</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0.00241196333815722"/>
                  <c:y val="0.0616740088105727"/>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PRE'!$A$10</c:f>
              <c:strCache>
                <c:ptCount val="1"/>
                <c:pt idx="0">
                  <c:v>2-. ¿Cuenta con alguna certificación del dominio del idioma inglés? </c:v>
                </c:pt>
              </c:strCache>
            </c:strRef>
          </c:cat>
          <c:val>
            <c:numRef>
              <c:f>'Gráficos PRE'!$B$12</c:f>
              <c:numCache>
                <c:formatCode>General</c:formatCode>
                <c:ptCount val="1"/>
                <c:pt idx="0">
                  <c:v>753.0</c:v>
                </c:pt>
              </c:numCache>
            </c:numRef>
          </c:val>
        </c:ser>
        <c:ser>
          <c:idx val="3"/>
          <c:order val="2"/>
          <c:tx>
            <c:strRef>
              <c:f>'Gráficos PRE'!$A$13</c:f>
              <c:strCache>
                <c:ptCount val="1"/>
                <c:pt idx="0">
                  <c:v>TOEFL ibt (versión computadora)</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0.00241196333815726"/>
                  <c:y val="0.0088105726872245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5">
                        <a:lumMod val="7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PRE'!$A$10</c:f>
              <c:strCache>
                <c:ptCount val="1"/>
                <c:pt idx="0">
                  <c:v>2-. ¿Cuenta con alguna certificación del dominio del idioma inglés? </c:v>
                </c:pt>
              </c:strCache>
            </c:strRef>
          </c:cat>
          <c:val>
            <c:numRef>
              <c:f>'Gráficos PRE'!$B$13</c:f>
              <c:numCache>
                <c:formatCode>General</c:formatCode>
                <c:ptCount val="1"/>
                <c:pt idx="0">
                  <c:v>173.0</c:v>
                </c:pt>
              </c:numCache>
            </c:numRef>
          </c:val>
        </c:ser>
        <c:ser>
          <c:idx val="4"/>
          <c:order val="3"/>
          <c:tx>
            <c:strRef>
              <c:f>'Gráficos PRE'!$A$14</c:f>
              <c:strCache>
                <c:ptCount val="1"/>
                <c:pt idx="0">
                  <c:v>Cambridge</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0.0"/>
                  <c:y val="0.0088105726872246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5">
                        <a:lumMod val="7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PRE'!$A$10</c:f>
              <c:strCache>
                <c:ptCount val="1"/>
                <c:pt idx="0">
                  <c:v>2-. ¿Cuenta con alguna certificación del dominio del idioma inglés? </c:v>
                </c:pt>
              </c:strCache>
            </c:strRef>
          </c:cat>
          <c:val>
            <c:numRef>
              <c:f>'Gráficos PRE'!$B$14</c:f>
              <c:numCache>
                <c:formatCode>General</c:formatCode>
                <c:ptCount val="1"/>
                <c:pt idx="0">
                  <c:v>102.0</c:v>
                </c:pt>
              </c:numCache>
            </c:numRef>
          </c:val>
        </c:ser>
        <c:ser>
          <c:idx val="5"/>
          <c:order val="4"/>
          <c:tx>
            <c:strRef>
              <c:f>'Gráficos PRE'!$A$15</c:f>
              <c:strCache>
                <c:ptCount val="1"/>
                <c:pt idx="0">
                  <c:v>CENNI</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5">
                        <a:lumMod val="7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'Gráficos PRE'!$A$10</c:f>
              <c:strCache>
                <c:ptCount val="1"/>
                <c:pt idx="0">
                  <c:v>2-. ¿Cuenta con alguna certificación del dominio del idioma inglés? </c:v>
                </c:pt>
              </c:strCache>
            </c:strRef>
          </c:cat>
          <c:val>
            <c:numRef>
              <c:f>'Gráficos PRE'!$B$15</c:f>
              <c:numCache>
                <c:formatCode>General</c:formatCode>
                <c:ptCount val="1"/>
                <c:pt idx="0">
                  <c:v>9.0</c:v>
                </c:pt>
              </c:numCache>
            </c:numRef>
          </c:val>
        </c:ser>
        <c:ser>
          <c:idx val="6"/>
          <c:order val="5"/>
          <c:tx>
            <c:strRef>
              <c:f>'Gráficos PRE'!$A$16</c:f>
              <c:strCache>
                <c:ptCount val="1"/>
                <c:pt idx="0">
                  <c:v>TOIEC</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5">
                        <a:lumMod val="7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'Gráficos PRE'!$A$10</c:f>
              <c:strCache>
                <c:ptCount val="1"/>
                <c:pt idx="0">
                  <c:v>2-. ¿Cuenta con alguna certificación del dominio del idioma inglés? </c:v>
                </c:pt>
              </c:strCache>
            </c:strRef>
          </c:cat>
          <c:val>
            <c:numRef>
              <c:f>'Gráficos PRE'!$B$16</c:f>
              <c:numCache>
                <c:formatCode>General</c:formatCode>
                <c:ptCount val="1"/>
                <c:pt idx="0">
                  <c:v>42.0</c:v>
                </c:pt>
              </c:numCache>
            </c:numRef>
          </c:val>
        </c:ser>
        <c:ser>
          <c:idx val="7"/>
          <c:order val="6"/>
          <c:tx>
            <c:strRef>
              <c:f>'Gráficos PRE'!$A$17</c:f>
              <c:strCache>
                <c:ptCount val="1"/>
                <c:pt idx="0">
                  <c:v>Trinity</c:v>
                </c:pt>
              </c:strCache>
            </c:strRef>
          </c:tx>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5">
                        <a:lumMod val="7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'Gráficos PRE'!$A$10</c:f>
              <c:strCache>
                <c:ptCount val="1"/>
                <c:pt idx="0">
                  <c:v>2-. ¿Cuenta con alguna certificación del dominio del idioma inglés? </c:v>
                </c:pt>
              </c:strCache>
            </c:strRef>
          </c:cat>
          <c:val>
            <c:numRef>
              <c:f>'Gráficos PRE'!$B$17</c:f>
              <c:numCache>
                <c:formatCode>General</c:formatCode>
                <c:ptCount val="1"/>
                <c:pt idx="0">
                  <c:v>164.0</c:v>
                </c:pt>
              </c:numCache>
            </c:numRef>
          </c:val>
        </c:ser>
        <c:ser>
          <c:idx val="8"/>
          <c:order val="7"/>
          <c:tx>
            <c:strRef>
              <c:f>'Gráficos PRE'!$A$18</c:f>
              <c:strCache>
                <c:ptCount val="1"/>
                <c:pt idx="0">
                  <c:v>Otra</c:v>
                </c:pt>
              </c:strCache>
            </c:strRef>
          </c:tx>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0.00241196333815726"/>
                  <c:y val="0.0616740088105726"/>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PRE'!$A$10</c:f>
              <c:strCache>
                <c:ptCount val="1"/>
                <c:pt idx="0">
                  <c:v>2-. ¿Cuenta con alguna certificación del dominio del idioma inglés? </c:v>
                </c:pt>
              </c:strCache>
            </c:strRef>
          </c:cat>
          <c:val>
            <c:numRef>
              <c:f>'Gráficos PRE'!$B$18</c:f>
              <c:numCache>
                <c:formatCode>General</c:formatCode>
                <c:ptCount val="1"/>
                <c:pt idx="0">
                  <c:v>1532.0</c:v>
                </c:pt>
              </c:numCache>
            </c:numRef>
          </c:val>
        </c:ser>
        <c:ser>
          <c:idx val="9"/>
          <c:order val="8"/>
          <c:tx>
            <c:strRef>
              <c:f>'Gráficos PRE'!$A$19</c:f>
              <c:strCache>
                <c:ptCount val="1"/>
                <c:pt idx="0">
                  <c:v>Vacías</c:v>
                </c:pt>
              </c:strCache>
            </c:strRef>
          </c:tx>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5">
                        <a:lumMod val="7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'Gráficos PRE'!$A$10</c:f>
              <c:strCache>
                <c:ptCount val="1"/>
                <c:pt idx="0">
                  <c:v>2-. ¿Cuenta con alguna certificación del dominio del idioma inglés? </c:v>
                </c:pt>
              </c:strCache>
            </c:strRef>
          </c:cat>
          <c:val>
            <c:numRef>
              <c:f>'Gráficos PRE'!$B$19</c:f>
              <c:numCache>
                <c:formatCode>General</c:formatCode>
                <c:ptCount val="1"/>
                <c:pt idx="0">
                  <c:v>7.0</c:v>
                </c:pt>
              </c:numCache>
            </c:numRef>
          </c:val>
        </c:ser>
        <c:dLbls>
          <c:showLegendKey val="0"/>
          <c:showVal val="1"/>
          <c:showCatName val="0"/>
          <c:showSerName val="0"/>
          <c:showPercent val="0"/>
          <c:showBubbleSize val="0"/>
        </c:dLbls>
        <c:gapWidth val="150"/>
        <c:overlap val="-25"/>
        <c:axId val="-2137086744"/>
        <c:axId val="-2137083832"/>
        <c:extLst>
          <c:ext xmlns:c15="http://schemas.microsoft.com/office/drawing/2012/chart" uri="{02D57815-91ED-43cb-92C2-25804820EDAC}">
            <c15:filteredBarSeries>
              <c15:ser>
                <c:idx val="0"/>
                <c:order val="0"/>
                <c:tx>
                  <c:strRef>
                    <c:extLst>
                      <c:ext uri="{02D57815-91ED-43cb-92C2-25804820EDAC}">
                        <c15:formulaRef>
                          <c15:sqref>'Gráficos PRE'!#REF!</c15:sqref>
                        </c15:formulaRef>
                      </c:ext>
                    </c:extLst>
                    <c:strCache>
                      <c:ptCount val="1"/>
                      <c:pt idx="0">
                        <c:v>#REF!</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strRef>
                    <c:extLst>
                      <c:ext uri="{02D57815-91ED-43cb-92C2-25804820EDAC}">
                        <c15:formulaRef>
                          <c15:sqref>'Gráficos PRE'!$A$10</c15:sqref>
                        </c15:formulaRef>
                      </c:ext>
                    </c:extLst>
                    <c:strCache>
                      <c:ptCount val="1"/>
                      <c:pt idx="0">
                        <c:v>2-. ¿Cuenta con alguna certificación del dominio del idioma inglés? </c:v>
                      </c:pt>
                    </c:strCache>
                  </c:strRef>
                </c:cat>
                <c:val>
                  <c:numRef>
                    <c:extLst>
                      <c:ext uri="{02D57815-91ED-43cb-92C2-25804820EDAC}">
                        <c15:formulaRef>
                          <c15:sqref>'Gráficos PRE'!#REF!</c15:sqref>
                        </c15:formulaRef>
                      </c:ext>
                    </c:extLst>
                    <c:numCache>
                      <c:formatCode>General</c:formatCode>
                      <c:ptCount val="1"/>
                      <c:pt idx="0">
                        <c:v>1</c:v>
                      </c:pt>
                    </c:numCache>
                  </c:numRef>
                </c:val>
              </c15:ser>
            </c15:filteredBarSeries>
          </c:ext>
        </c:extLst>
      </c:barChart>
      <c:catAx>
        <c:axId val="-2137086744"/>
        <c:scaling>
          <c:orientation val="minMax"/>
        </c:scaling>
        <c:delete val="1"/>
        <c:axPos val="b"/>
        <c:numFmt formatCode="General" sourceLinked="1"/>
        <c:majorTickMark val="none"/>
        <c:minorTickMark val="none"/>
        <c:tickLblPos val="nextTo"/>
        <c:crossAx val="-2137083832"/>
        <c:crosses val="autoZero"/>
        <c:auto val="1"/>
        <c:lblAlgn val="ctr"/>
        <c:lblOffset val="100"/>
        <c:noMultiLvlLbl val="0"/>
      </c:catAx>
      <c:valAx>
        <c:axId val="-2137083832"/>
        <c:scaling>
          <c:orientation val="minMax"/>
        </c:scaling>
        <c:delete val="1"/>
        <c:axPos val="l"/>
        <c:numFmt formatCode="General" sourceLinked="1"/>
        <c:majorTickMark val="none"/>
        <c:minorTickMark val="none"/>
        <c:tickLblPos val="nextTo"/>
        <c:crossAx val="-2137086744"/>
        <c:crosses val="autoZero"/>
        <c:crossBetween val="between"/>
      </c:valAx>
      <c:spPr>
        <a:noFill/>
        <a:ln>
          <a:noFill/>
        </a:ln>
        <a:effectLst/>
      </c:spPr>
    </c:plotArea>
    <c:legend>
      <c:legendPos val="t"/>
      <c:layout>
        <c:manualLayout>
          <c:xMode val="edge"/>
          <c:yMode val="edge"/>
          <c:x val="0.0120881138360303"/>
          <c:y val="0.831100690657943"/>
          <c:w val="0.978453161122149"/>
          <c:h val="0.1336328003052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tx>
            <c:strRef>
              <c:f>'Gráficos PRE'!$A$25</c:f>
              <c:strCache>
                <c:ptCount val="1"/>
                <c:pt idx="0">
                  <c:v>Sí</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dLbl>
              <c:idx val="0"/>
              <c:layout>
                <c:manualLayout>
                  <c:x val="0.00277777777777773"/>
                  <c:y val="0.0925925925925925"/>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PRE'!$A$23</c:f>
              <c:strCache>
                <c:ptCount val="1"/>
                <c:pt idx="0">
                  <c:v>3-. ¿Considera que usted puede transmitir sus conocimientos (impartiendo clases, talleres, cátedras) en el idioma inglés?</c:v>
                </c:pt>
              </c:strCache>
            </c:strRef>
          </c:cat>
          <c:val>
            <c:numRef>
              <c:f>'Gráficos PRE'!$B$25</c:f>
              <c:numCache>
                <c:formatCode>General</c:formatCode>
                <c:ptCount val="1"/>
                <c:pt idx="0">
                  <c:v>2500.0</c:v>
                </c:pt>
              </c:numCache>
            </c:numRef>
          </c:val>
        </c:ser>
        <c:ser>
          <c:idx val="2"/>
          <c:order val="1"/>
          <c:tx>
            <c:strRef>
              <c:f>'Gráficos PRE'!$A$26</c:f>
              <c:strCache>
                <c:ptCount val="1"/>
                <c:pt idx="0">
                  <c:v>No</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dLbl>
              <c:idx val="0"/>
              <c:layout>
                <c:manualLayout>
                  <c:x val="0.00833333333333328"/>
                  <c:y val="0.143518518518519"/>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PRE'!$A$23</c:f>
              <c:strCache>
                <c:ptCount val="1"/>
                <c:pt idx="0">
                  <c:v>3-. ¿Considera que usted puede transmitir sus conocimientos (impartiendo clases, talleres, cátedras) en el idioma inglés?</c:v>
                </c:pt>
              </c:strCache>
            </c:strRef>
          </c:cat>
          <c:val>
            <c:numRef>
              <c:f>'Gráficos PRE'!$B$26</c:f>
              <c:numCache>
                <c:formatCode>General</c:formatCode>
                <c:ptCount val="1"/>
                <c:pt idx="0">
                  <c:v>5664.0</c:v>
                </c:pt>
              </c:numCache>
            </c:numRef>
          </c:val>
        </c:ser>
        <c:ser>
          <c:idx val="3"/>
          <c:order val="2"/>
          <c:tx>
            <c:strRef>
              <c:f>'Gráficos PRE'!$A$27</c:f>
              <c:strCache>
                <c:ptCount val="1"/>
                <c:pt idx="0">
                  <c:v>Vacías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'Gráficos PRE'!$A$23</c:f>
              <c:strCache>
                <c:ptCount val="1"/>
                <c:pt idx="0">
                  <c:v>3-. ¿Considera que usted puede transmitir sus conocimientos (impartiendo clases, talleres, cátedras) en el idioma inglés?</c:v>
                </c:pt>
              </c:strCache>
            </c:strRef>
          </c:cat>
          <c:val>
            <c:numRef>
              <c:f>'Gráficos PRE'!$B$27</c:f>
              <c:numCache>
                <c:formatCode>General</c:formatCode>
                <c:ptCount val="1"/>
                <c:pt idx="0">
                  <c:v>5.0</c:v>
                </c:pt>
              </c:numCache>
            </c:numRef>
          </c:val>
        </c:ser>
        <c:dLbls>
          <c:showLegendKey val="0"/>
          <c:showVal val="1"/>
          <c:showCatName val="0"/>
          <c:showSerName val="0"/>
          <c:showPercent val="0"/>
          <c:showBubbleSize val="0"/>
        </c:dLbls>
        <c:gapWidth val="150"/>
        <c:shape val="box"/>
        <c:axId val="-2137911848"/>
        <c:axId val="-2137914808"/>
        <c:axId val="0"/>
        <c:extLst>
          <c:ext xmlns:c15="http://schemas.microsoft.com/office/drawing/2012/chart" uri="{02D57815-91ED-43cb-92C2-25804820EDAC}">
            <c15:filteredBarSeries>
              <c15:ser>
                <c:idx val="0"/>
                <c:order val="0"/>
                <c:tx>
                  <c:strRef>
                    <c:extLst>
                      <c:ext uri="{02D57815-91ED-43cb-92C2-25804820EDAC}">
                        <c15:formulaRef>
                          <c15:sqref>'Gráficos PRE'!$A$24</c15:sqref>
                        </c15:formulaRef>
                      </c:ext>
                    </c:extLst>
                    <c:strCache>
                      <c:ptCount val="1"/>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strRef>
                    <c:extLst>
                      <c:ext uri="{02D57815-91ED-43cb-92C2-25804820EDAC}">
                        <c15:formulaRef>
                          <c15:sqref>'Gráficos PRE'!$A$23</c15:sqref>
                        </c15:formulaRef>
                      </c:ext>
                    </c:extLst>
                    <c:strCache>
                      <c:ptCount val="1"/>
                      <c:pt idx="0">
                        <c:v>3-. ¿Considera que usted puede transmitir sus conocimientos (impartiendo clases, talleres, cátedras) en el idioma inglés?</c:v>
                      </c:pt>
                    </c:strCache>
                  </c:strRef>
                </c:cat>
                <c:val>
                  <c:numRef>
                    <c:extLst>
                      <c:ext uri="{02D57815-91ED-43cb-92C2-25804820EDAC}">
                        <c15:formulaRef>
                          <c15:sqref>'Gráficos PRE'!$B$24</c15:sqref>
                        </c15:formulaRef>
                      </c:ext>
                    </c:extLst>
                    <c:numCache>
                      <c:formatCode>General</c:formatCode>
                      <c:ptCount val="1"/>
                    </c:numCache>
                  </c:numRef>
                </c:val>
              </c15:ser>
            </c15:filteredBarSeries>
          </c:ext>
        </c:extLst>
      </c:bar3DChart>
      <c:catAx>
        <c:axId val="-2137911848"/>
        <c:scaling>
          <c:orientation val="minMax"/>
        </c:scaling>
        <c:delete val="1"/>
        <c:axPos val="b"/>
        <c:numFmt formatCode="General" sourceLinked="1"/>
        <c:majorTickMark val="none"/>
        <c:minorTickMark val="none"/>
        <c:tickLblPos val="nextTo"/>
        <c:crossAx val="-2137914808"/>
        <c:crosses val="autoZero"/>
        <c:auto val="1"/>
        <c:lblAlgn val="ctr"/>
        <c:lblOffset val="100"/>
        <c:noMultiLvlLbl val="0"/>
      </c:catAx>
      <c:valAx>
        <c:axId val="-2137914808"/>
        <c:scaling>
          <c:orientation val="minMax"/>
        </c:scaling>
        <c:delete val="1"/>
        <c:axPos val="l"/>
        <c:numFmt formatCode="General" sourceLinked="1"/>
        <c:majorTickMark val="none"/>
        <c:minorTickMark val="none"/>
        <c:tickLblPos val="nextTo"/>
        <c:crossAx val="-21379118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4000"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'Gráficos PRE'!$A$33</c:f>
              <c:strCache>
                <c:ptCount val="1"/>
                <c:pt idx="0">
                  <c:v>Sí</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dLbl>
              <c:idx val="0"/>
              <c:layout>
                <c:manualLayout>
                  <c:x val="0.0173023688120242"/>
                  <c:y val="0.069019083086848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PRE'!$A$31</c:f>
              <c:strCache>
                <c:ptCount val="1"/>
                <c:pt idx="0">
                  <c:v>4-. ¿Ha realizado estudios (licenciatura, maestria, doctorado) en el extranjero, en los cuales el medio de instrucción haya sido el idioma inglés?</c:v>
                </c:pt>
              </c:strCache>
            </c:strRef>
          </c:cat>
          <c:val>
            <c:numRef>
              <c:f>'Gráficos PRE'!$B$33</c:f>
              <c:numCache>
                <c:formatCode>General</c:formatCode>
                <c:ptCount val="1"/>
                <c:pt idx="0">
                  <c:v>937.0</c:v>
                </c:pt>
              </c:numCache>
            </c:numRef>
          </c:val>
        </c:ser>
        <c:ser>
          <c:idx val="1"/>
          <c:order val="1"/>
          <c:tx>
            <c:strRef>
              <c:f>'Gráficos PRE'!$A$34</c:f>
              <c:strCache>
                <c:ptCount val="1"/>
                <c:pt idx="0">
                  <c:v>No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dLbl>
              <c:idx val="0"/>
              <c:layout>
                <c:manualLayout>
                  <c:x val="-5.092533763208E-17"/>
                  <c:y val="0.10185185185185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PRE'!$A$31</c:f>
              <c:strCache>
                <c:ptCount val="1"/>
                <c:pt idx="0">
                  <c:v>4-. ¿Ha realizado estudios (licenciatura, maestria, doctorado) en el extranjero, en los cuales el medio de instrucción haya sido el idioma inglés?</c:v>
                </c:pt>
              </c:strCache>
            </c:strRef>
          </c:cat>
          <c:val>
            <c:numRef>
              <c:f>'Gráficos PRE'!$B$34</c:f>
              <c:numCache>
                <c:formatCode>General</c:formatCode>
                <c:ptCount val="1"/>
                <c:pt idx="0">
                  <c:v>7227.0</c:v>
                </c:pt>
              </c:numCache>
            </c:numRef>
          </c:val>
        </c:ser>
        <c:ser>
          <c:idx val="2"/>
          <c:order val="2"/>
          <c:tx>
            <c:strRef>
              <c:f>'Gráficos PRE'!$A$35</c:f>
              <c:strCache>
                <c:ptCount val="1"/>
                <c:pt idx="0">
                  <c:v>Vacías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dLbl>
              <c:idx val="0"/>
              <c:layout>
                <c:manualLayout>
                  <c:x val="0.0111111111111111"/>
                  <c:y val="0.0046296296296296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PRE'!$A$31</c:f>
              <c:strCache>
                <c:ptCount val="1"/>
                <c:pt idx="0">
                  <c:v>4-. ¿Ha realizado estudios (licenciatura, maestria, doctorado) en el extranjero, en los cuales el medio de instrucción haya sido el idioma inglés?</c:v>
                </c:pt>
              </c:strCache>
            </c:strRef>
          </c:cat>
          <c:val>
            <c:numRef>
              <c:f>'Gráficos PRE'!$B$35</c:f>
              <c:numCache>
                <c:formatCode>General</c:formatCode>
                <c:ptCount val="1"/>
                <c:pt idx="0">
                  <c:v>5.0</c:v>
                </c:pt>
              </c:numCache>
            </c:numRef>
          </c:val>
        </c:ser>
        <c:dLbls>
          <c:showLegendKey val="0"/>
          <c:showVal val="1"/>
          <c:showCatName val="0"/>
          <c:showSerName val="0"/>
          <c:showPercent val="0"/>
          <c:showBubbleSize val="0"/>
        </c:dLbls>
        <c:gapWidth val="150"/>
        <c:shape val="box"/>
        <c:axId val="-2138448520"/>
        <c:axId val="-2138445464"/>
        <c:axId val="0"/>
      </c:bar3DChart>
      <c:catAx>
        <c:axId val="-2138448520"/>
        <c:scaling>
          <c:orientation val="minMax"/>
        </c:scaling>
        <c:delete val="1"/>
        <c:axPos val="b"/>
        <c:numFmt formatCode="General" sourceLinked="1"/>
        <c:majorTickMark val="none"/>
        <c:minorTickMark val="none"/>
        <c:tickLblPos val="nextTo"/>
        <c:crossAx val="-2138445464"/>
        <c:crosses val="autoZero"/>
        <c:auto val="1"/>
        <c:lblAlgn val="ctr"/>
        <c:lblOffset val="100"/>
        <c:noMultiLvlLbl val="0"/>
      </c:catAx>
      <c:valAx>
        <c:axId val="-2138445464"/>
        <c:scaling>
          <c:orientation val="minMax"/>
        </c:scaling>
        <c:delete val="1"/>
        <c:axPos val="l"/>
        <c:numFmt formatCode="General" sourceLinked="1"/>
        <c:majorTickMark val="none"/>
        <c:minorTickMark val="none"/>
        <c:tickLblPos val="nextTo"/>
        <c:crossAx val="-2138448520"/>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3200"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'Gráficos PRE'!$A$41</c:f>
              <c:strCache>
                <c:ptCount val="1"/>
                <c:pt idx="0">
                  <c:v>Sí</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dLbl>
              <c:idx val="0"/>
              <c:layout>
                <c:manualLayout>
                  <c:x val="0.00531632110579479"/>
                  <c:y val="0.0859339665309815"/>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PRE'!$A$39</c:f>
              <c:strCache>
                <c:ptCount val="1"/>
                <c:pt idx="0">
                  <c:v>5-. ¿ Ha realizado estancias académicas ( diplomados, cursos, talleres, investigación) en el extranjero, en las cuales el medio de instrucción haya sido el idioma inglés?</c:v>
                </c:pt>
              </c:strCache>
            </c:strRef>
          </c:cat>
          <c:val>
            <c:numRef>
              <c:f>'Gráficos PRE'!$B$41</c:f>
              <c:numCache>
                <c:formatCode>General</c:formatCode>
                <c:ptCount val="1"/>
                <c:pt idx="0">
                  <c:v>1785.0</c:v>
                </c:pt>
              </c:numCache>
            </c:numRef>
          </c:val>
        </c:ser>
        <c:ser>
          <c:idx val="1"/>
          <c:order val="1"/>
          <c:tx>
            <c:strRef>
              <c:f>'Gráficos PRE'!$A$42</c:f>
              <c:strCache>
                <c:ptCount val="1"/>
                <c:pt idx="0">
                  <c:v>No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dLbl>
              <c:idx val="0"/>
              <c:layout>
                <c:manualLayout>
                  <c:x val="0.0"/>
                  <c:y val="0.153776571687019"/>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PRE'!$A$39</c:f>
              <c:strCache>
                <c:ptCount val="1"/>
                <c:pt idx="0">
                  <c:v>5-. ¿ Ha realizado estancias académicas ( diplomados, cursos, talleres, investigación) en el extranjero, en las cuales el medio de instrucción haya sido el idioma inglés?</c:v>
                </c:pt>
              </c:strCache>
            </c:strRef>
          </c:cat>
          <c:val>
            <c:numRef>
              <c:f>'Gráficos PRE'!$B$42</c:f>
              <c:numCache>
                <c:formatCode>General</c:formatCode>
                <c:ptCount val="1"/>
                <c:pt idx="0">
                  <c:v>6378.0</c:v>
                </c:pt>
              </c:numCache>
            </c:numRef>
          </c:val>
        </c:ser>
        <c:ser>
          <c:idx val="2"/>
          <c:order val="2"/>
          <c:tx>
            <c:strRef>
              <c:f>'Gráficos PRE'!$A$43</c:f>
              <c:strCache>
                <c:ptCount val="1"/>
                <c:pt idx="0">
                  <c:v>Vacías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dLbl>
              <c:idx val="0"/>
              <c:layout>
                <c:manualLayout>
                  <c:x val="0.013290802764487"/>
                  <c:y val="0.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PRE'!$A$39</c:f>
              <c:strCache>
                <c:ptCount val="1"/>
                <c:pt idx="0">
                  <c:v>5-. ¿ Ha realizado estancias académicas ( diplomados, cursos, talleres, investigación) en el extranjero, en las cuales el medio de instrucción haya sido el idioma inglés?</c:v>
                </c:pt>
              </c:strCache>
            </c:strRef>
          </c:cat>
          <c:val>
            <c:numRef>
              <c:f>'Gráficos PRE'!$B$43</c:f>
              <c:numCache>
                <c:formatCode>General</c:formatCode>
                <c:ptCount val="1"/>
                <c:pt idx="0">
                  <c:v>6.0</c:v>
                </c:pt>
              </c:numCache>
            </c:numRef>
          </c:val>
        </c:ser>
        <c:dLbls>
          <c:showLegendKey val="0"/>
          <c:showVal val="1"/>
          <c:showCatName val="0"/>
          <c:showSerName val="0"/>
          <c:showPercent val="0"/>
          <c:showBubbleSize val="0"/>
        </c:dLbls>
        <c:gapWidth val="150"/>
        <c:shape val="box"/>
        <c:axId val="-2138345640"/>
        <c:axId val="-2138342664"/>
        <c:axId val="0"/>
      </c:bar3DChart>
      <c:catAx>
        <c:axId val="-2138345640"/>
        <c:scaling>
          <c:orientation val="minMax"/>
        </c:scaling>
        <c:delete val="1"/>
        <c:axPos val="b"/>
        <c:numFmt formatCode="General" sourceLinked="1"/>
        <c:majorTickMark val="none"/>
        <c:minorTickMark val="none"/>
        <c:tickLblPos val="nextTo"/>
        <c:crossAx val="-2138342664"/>
        <c:crosses val="autoZero"/>
        <c:auto val="1"/>
        <c:lblAlgn val="ctr"/>
        <c:lblOffset val="100"/>
        <c:noMultiLvlLbl val="0"/>
      </c:catAx>
      <c:valAx>
        <c:axId val="-2138342664"/>
        <c:scaling>
          <c:orientation val="minMax"/>
        </c:scaling>
        <c:delete val="1"/>
        <c:axPos val="l"/>
        <c:numFmt formatCode="General" sourceLinked="1"/>
        <c:majorTickMark val="none"/>
        <c:minorTickMark val="none"/>
        <c:tickLblPos val="nextTo"/>
        <c:crossAx val="-2138345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3600"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'Gráficos SEMS'!$A$2</c:f>
              <c:strCache>
                <c:ptCount val="1"/>
                <c:pt idx="0">
                  <c:v>Nulo</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0.0"/>
                  <c:y val="0.093959731543624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SEMS'!$A$1</c:f>
              <c:strCache>
                <c:ptCount val="1"/>
                <c:pt idx="0">
                  <c:v>1-. De acuerdo a su percepción, considera que su dominio del idioma inglés es:</c:v>
                </c:pt>
              </c:strCache>
            </c:strRef>
          </c:cat>
          <c:val>
            <c:numRef>
              <c:f>'Gráficos SEMS'!$B$2</c:f>
              <c:numCache>
                <c:formatCode>General</c:formatCode>
                <c:ptCount val="1"/>
                <c:pt idx="0">
                  <c:v>239.0</c:v>
                </c:pt>
              </c:numCache>
            </c:numRef>
          </c:val>
        </c:ser>
        <c:ser>
          <c:idx val="1"/>
          <c:order val="1"/>
          <c:tx>
            <c:strRef>
              <c:f>'Gráficos SEMS'!$A$3</c:f>
              <c:strCache>
                <c:ptCount val="1"/>
                <c:pt idx="0">
                  <c:v>Básico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0.0"/>
                  <c:y val="0.196868008948546"/>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SEMS'!$A$1</c:f>
              <c:strCache>
                <c:ptCount val="1"/>
                <c:pt idx="0">
                  <c:v>1-. De acuerdo a su percepción, considera que su dominio del idioma inglés es:</c:v>
                </c:pt>
              </c:strCache>
            </c:strRef>
          </c:cat>
          <c:val>
            <c:numRef>
              <c:f>'Gráficos SEMS'!$B$3</c:f>
              <c:numCache>
                <c:formatCode>General</c:formatCode>
                <c:ptCount val="1"/>
                <c:pt idx="0">
                  <c:v>1042.0</c:v>
                </c:pt>
              </c:numCache>
            </c:numRef>
          </c:val>
        </c:ser>
        <c:ser>
          <c:idx val="2"/>
          <c:order val="2"/>
          <c:tx>
            <c:strRef>
              <c:f>'Gráficos SEMS'!$A$4</c:f>
              <c:strCache>
                <c:ptCount val="1"/>
                <c:pt idx="0">
                  <c:v>Intermedio</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0.0"/>
                  <c:y val="0.120805369127517"/>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SEMS'!$A$1</c:f>
              <c:strCache>
                <c:ptCount val="1"/>
                <c:pt idx="0">
                  <c:v>1-. De acuerdo a su percepción, considera que su dominio del idioma inglés es:</c:v>
                </c:pt>
              </c:strCache>
            </c:strRef>
          </c:cat>
          <c:val>
            <c:numRef>
              <c:f>'Gráficos SEMS'!$B$4</c:f>
              <c:numCache>
                <c:formatCode>General</c:formatCode>
                <c:ptCount val="1"/>
                <c:pt idx="0">
                  <c:v>596.0</c:v>
                </c:pt>
              </c:numCache>
            </c:numRef>
          </c:val>
        </c:ser>
        <c:ser>
          <c:idx val="3"/>
          <c:order val="3"/>
          <c:tx>
            <c:strRef>
              <c:f>'Gráficos SEMS'!$A$5</c:f>
              <c:strCache>
                <c:ptCount val="1"/>
                <c:pt idx="0">
                  <c:v>Avanzado</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0.00270562770562771"/>
                  <c:y val="0.0894854586129754"/>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SEMS'!$A$1</c:f>
              <c:strCache>
                <c:ptCount val="1"/>
                <c:pt idx="0">
                  <c:v>1-. De acuerdo a su percepción, considera que su dominio del idioma inglés es:</c:v>
                </c:pt>
              </c:strCache>
            </c:strRef>
          </c:cat>
          <c:val>
            <c:numRef>
              <c:f>'Gráficos SEMS'!$B$5</c:f>
              <c:numCache>
                <c:formatCode>General</c:formatCode>
                <c:ptCount val="1"/>
                <c:pt idx="0">
                  <c:v>355.0</c:v>
                </c:pt>
              </c:numCache>
            </c:numRef>
          </c:val>
        </c:ser>
        <c:ser>
          <c:idx val="4"/>
          <c:order val="4"/>
          <c:tx>
            <c:strRef>
              <c:f>'Gráficos SEMS'!$A$6</c:f>
              <c:strCache>
                <c:ptCount val="1"/>
                <c:pt idx="0">
                  <c:v>Nativo</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7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'Gráficos SEMS'!$A$1</c:f>
              <c:strCache>
                <c:ptCount val="1"/>
                <c:pt idx="0">
                  <c:v>1-. De acuerdo a su percepción, considera que su dominio del idioma inglés es:</c:v>
                </c:pt>
              </c:strCache>
            </c:strRef>
          </c:cat>
          <c:val>
            <c:numRef>
              <c:f>'Gráficos SEMS'!$B$6</c:f>
              <c:numCache>
                <c:formatCode>General</c:formatCode>
                <c:ptCount val="1"/>
                <c:pt idx="0">
                  <c:v>31.0</c:v>
                </c:pt>
              </c:numCache>
            </c:numRef>
          </c:val>
        </c:ser>
        <c:ser>
          <c:idx val="5"/>
          <c:order val="5"/>
          <c:tx>
            <c:strRef>
              <c:f>'Gráficos SEMS'!$A$7</c:f>
              <c:strCache>
                <c:ptCount val="1"/>
                <c:pt idx="0">
                  <c:v>Vacía</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7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'Gráficos SEMS'!$A$1</c:f>
              <c:strCache>
                <c:ptCount val="1"/>
                <c:pt idx="0">
                  <c:v>1-. De acuerdo a su percepción, considera que su dominio del idioma inglés es:</c:v>
                </c:pt>
              </c:strCache>
            </c:strRef>
          </c:cat>
          <c:val>
            <c:numRef>
              <c:f>'Gráficos SEMS'!$B$7</c:f>
              <c:numCache>
                <c:formatCode>General</c:formatCode>
                <c:ptCount val="1"/>
                <c:pt idx="0">
                  <c:v>1.0</c:v>
                </c:pt>
              </c:numCache>
            </c:numRef>
          </c:val>
        </c:ser>
        <c:dLbls>
          <c:showLegendKey val="0"/>
          <c:showVal val="1"/>
          <c:showCatName val="0"/>
          <c:showSerName val="0"/>
          <c:showPercent val="0"/>
          <c:showBubbleSize val="0"/>
        </c:dLbls>
        <c:gapWidth val="150"/>
        <c:overlap val="-25"/>
        <c:axId val="-2138213528"/>
        <c:axId val="-2138210616"/>
      </c:barChart>
      <c:catAx>
        <c:axId val="-2138213528"/>
        <c:scaling>
          <c:orientation val="minMax"/>
        </c:scaling>
        <c:delete val="1"/>
        <c:axPos val="b"/>
        <c:numFmt formatCode="General" sourceLinked="1"/>
        <c:majorTickMark val="none"/>
        <c:minorTickMark val="none"/>
        <c:tickLblPos val="nextTo"/>
        <c:crossAx val="-2138210616"/>
        <c:crosses val="autoZero"/>
        <c:auto val="1"/>
        <c:lblAlgn val="ctr"/>
        <c:lblOffset val="100"/>
        <c:noMultiLvlLbl val="0"/>
      </c:catAx>
      <c:valAx>
        <c:axId val="-2138210616"/>
        <c:scaling>
          <c:orientation val="minMax"/>
        </c:scaling>
        <c:delete val="1"/>
        <c:axPos val="l"/>
        <c:numFmt formatCode="General" sourceLinked="1"/>
        <c:majorTickMark val="none"/>
        <c:minorTickMark val="none"/>
        <c:tickLblPos val="nextTo"/>
        <c:crossAx val="-2138213528"/>
        <c:crosses val="autoZero"/>
        <c:crossBetween val="between"/>
      </c:valAx>
      <c:spPr>
        <a:noFill/>
        <a:ln>
          <a:noFill/>
        </a:ln>
        <a:effectLst/>
      </c:spPr>
    </c:plotArea>
    <c:legend>
      <c:legendPos val="t"/>
      <c:layout>
        <c:manualLayout>
          <c:xMode val="edge"/>
          <c:yMode val="edge"/>
          <c:x val="0.538477480843911"/>
          <c:y val="0.0207264921085309"/>
          <c:w val="0.411522506708583"/>
          <c:h val="0.503047059541133"/>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35344458707745"/>
          <c:y val="0.0425471223932542"/>
          <c:w val="0.952931108258451"/>
          <c:h val="0.737837853246682"/>
        </c:manualLayout>
      </c:layout>
      <c:barChart>
        <c:barDir val="col"/>
        <c:grouping val="clustered"/>
        <c:varyColors val="0"/>
        <c:ser>
          <c:idx val="0"/>
          <c:order val="0"/>
          <c:tx>
            <c:strRef>
              <c:f>'Gráficos SEMS'!$A$11</c:f>
              <c:strCache>
                <c:ptCount val="1"/>
                <c:pt idx="0">
                  <c:v>Ninguna</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0.00213949507916132"/>
                  <c:y val="0.10830324909747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SEMS'!$A$10</c:f>
              <c:strCache>
                <c:ptCount val="1"/>
                <c:pt idx="0">
                  <c:v>2-. ¿Cuenta con alguna certificación del dominio del idioma inglés? </c:v>
                </c:pt>
              </c:strCache>
            </c:strRef>
          </c:cat>
          <c:val>
            <c:numRef>
              <c:f>'Gráficos SEMS'!$B$11</c:f>
              <c:numCache>
                <c:formatCode>General</c:formatCode>
                <c:ptCount val="1"/>
                <c:pt idx="0">
                  <c:v>1669.0</c:v>
                </c:pt>
              </c:numCache>
            </c:numRef>
          </c:val>
        </c:ser>
        <c:ser>
          <c:idx val="1"/>
          <c:order val="1"/>
          <c:tx>
            <c:strRef>
              <c:f>'Gráficos SEMS'!$A$12</c:f>
              <c:strCache>
                <c:ptCount val="1"/>
                <c:pt idx="0">
                  <c:v>TOEFL itp (versión papel)</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0.00427899015832264"/>
                  <c:y val="0.0451263537906137"/>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SEMS'!$A$10</c:f>
              <c:strCache>
                <c:ptCount val="1"/>
                <c:pt idx="0">
                  <c:v>2-. ¿Cuenta con alguna certificación del dominio del idioma inglés? </c:v>
                </c:pt>
              </c:strCache>
            </c:strRef>
          </c:cat>
          <c:val>
            <c:numRef>
              <c:f>'Gráficos SEMS'!$B$12</c:f>
              <c:numCache>
                <c:formatCode>General</c:formatCode>
                <c:ptCount val="1"/>
                <c:pt idx="0">
                  <c:v>95.0</c:v>
                </c:pt>
              </c:numCache>
            </c:numRef>
          </c:val>
        </c:ser>
        <c:ser>
          <c:idx val="2"/>
          <c:order val="2"/>
          <c:tx>
            <c:strRef>
              <c:f>'Gráficos SEMS'!$A$13</c:f>
              <c:strCache>
                <c:ptCount val="1"/>
                <c:pt idx="0">
                  <c:v>TOEFL ibt (versión computadora)</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7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'Gráficos SEMS'!$A$10</c:f>
              <c:strCache>
                <c:ptCount val="1"/>
                <c:pt idx="0">
                  <c:v>2-. ¿Cuenta con alguna certificación del dominio del idioma inglés? </c:v>
                </c:pt>
              </c:strCache>
            </c:strRef>
          </c:cat>
          <c:val>
            <c:numRef>
              <c:f>'Gráficos SEMS'!$B$13</c:f>
              <c:numCache>
                <c:formatCode>General</c:formatCode>
                <c:ptCount val="1"/>
                <c:pt idx="0">
                  <c:v>25.0</c:v>
                </c:pt>
              </c:numCache>
            </c:numRef>
          </c:val>
        </c:ser>
        <c:ser>
          <c:idx val="3"/>
          <c:order val="3"/>
          <c:tx>
            <c:strRef>
              <c:f>'Gráficos SEMS'!$A$14</c:f>
              <c:strCache>
                <c:ptCount val="1"/>
                <c:pt idx="0">
                  <c:v>Cambridge</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0.0"/>
                  <c:y val="0.0391095066185319"/>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SEMS'!$A$10</c:f>
              <c:strCache>
                <c:ptCount val="1"/>
                <c:pt idx="0">
                  <c:v>2-. ¿Cuenta con alguna certificación del dominio del idioma inglés? </c:v>
                </c:pt>
              </c:strCache>
            </c:strRef>
          </c:cat>
          <c:val>
            <c:numRef>
              <c:f>'Gráficos SEMS'!$B$14</c:f>
              <c:numCache>
                <c:formatCode>General</c:formatCode>
                <c:ptCount val="1"/>
                <c:pt idx="0">
                  <c:v>67.0</c:v>
                </c:pt>
              </c:numCache>
            </c:numRef>
          </c:val>
        </c:ser>
        <c:ser>
          <c:idx val="4"/>
          <c:order val="4"/>
          <c:tx>
            <c:strRef>
              <c:f>'Gráficos SEMS'!$A$15</c:f>
              <c:strCache>
                <c:ptCount val="1"/>
                <c:pt idx="0">
                  <c:v>CENNI</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7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'Gráficos SEMS'!$A$10</c:f>
              <c:strCache>
                <c:ptCount val="1"/>
                <c:pt idx="0">
                  <c:v>2-. ¿Cuenta con alguna certificación del dominio del idioma inglés? </c:v>
                </c:pt>
              </c:strCache>
            </c:strRef>
          </c:cat>
          <c:val>
            <c:numRef>
              <c:f>'Gráficos SEMS'!$B$15</c:f>
              <c:numCache>
                <c:formatCode>General</c:formatCode>
                <c:ptCount val="1"/>
                <c:pt idx="0">
                  <c:v>3.0</c:v>
                </c:pt>
              </c:numCache>
            </c:numRef>
          </c:val>
        </c:ser>
        <c:ser>
          <c:idx val="5"/>
          <c:order val="5"/>
          <c:tx>
            <c:strRef>
              <c:f>'Gráficos SEMS'!$A$16</c:f>
              <c:strCache>
                <c:ptCount val="1"/>
                <c:pt idx="0">
                  <c:v>TOIEC</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7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'Gráficos SEMS'!$A$10</c:f>
              <c:strCache>
                <c:ptCount val="1"/>
                <c:pt idx="0">
                  <c:v>2-. ¿Cuenta con alguna certificación del dominio del idioma inglés? </c:v>
                </c:pt>
              </c:strCache>
            </c:strRef>
          </c:cat>
          <c:val>
            <c:numRef>
              <c:f>'Gráficos SEMS'!$B$16</c:f>
              <c:numCache>
                <c:formatCode>General</c:formatCode>
                <c:ptCount val="1"/>
                <c:pt idx="0">
                  <c:v>11.0</c:v>
                </c:pt>
              </c:numCache>
            </c:numRef>
          </c:val>
        </c:ser>
        <c:ser>
          <c:idx val="6"/>
          <c:order val="6"/>
          <c:tx>
            <c:strRef>
              <c:f>'Gráficos SEMS'!$A$17</c:f>
              <c:strCache>
                <c:ptCount val="1"/>
                <c:pt idx="0">
                  <c:v>Trinity</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0.0021394950791614"/>
                  <c:y val="0.045126353790613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SEMS'!$A$10</c:f>
              <c:strCache>
                <c:ptCount val="1"/>
                <c:pt idx="0">
                  <c:v>2-. ¿Cuenta con alguna certificación del dominio del idioma inglés? </c:v>
                </c:pt>
              </c:strCache>
            </c:strRef>
          </c:cat>
          <c:val>
            <c:numRef>
              <c:f>'Gráficos SEMS'!$B$17</c:f>
              <c:numCache>
                <c:formatCode>General</c:formatCode>
                <c:ptCount val="1"/>
                <c:pt idx="0">
                  <c:v>112.0</c:v>
                </c:pt>
              </c:numCache>
            </c:numRef>
          </c:val>
        </c:ser>
        <c:ser>
          <c:idx val="7"/>
          <c:order val="7"/>
          <c:tx>
            <c:strRef>
              <c:f>'Gráficos SEMS'!$A$18</c:f>
              <c:strCache>
                <c:ptCount val="1"/>
                <c:pt idx="0">
                  <c:v>Otra</c:v>
                </c:pt>
              </c:strCache>
            </c:strRef>
          </c:tx>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0.00213949507916116"/>
                  <c:y val="0.060168471720818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SEMS'!$A$10</c:f>
              <c:strCache>
                <c:ptCount val="1"/>
                <c:pt idx="0">
                  <c:v>2-. ¿Cuenta con alguna certificación del dominio del idioma inglés? </c:v>
                </c:pt>
              </c:strCache>
            </c:strRef>
          </c:cat>
          <c:val>
            <c:numRef>
              <c:f>'Gráficos SEMS'!$B$18</c:f>
              <c:numCache>
                <c:formatCode>General</c:formatCode>
                <c:ptCount val="1"/>
                <c:pt idx="0">
                  <c:v>281.0</c:v>
                </c:pt>
              </c:numCache>
            </c:numRef>
          </c:val>
        </c:ser>
        <c:ser>
          <c:idx val="8"/>
          <c:order val="8"/>
          <c:tx>
            <c:strRef>
              <c:f>'Gráficos SEMS'!$A$19</c:f>
              <c:strCache>
                <c:ptCount val="1"/>
                <c:pt idx="0">
                  <c:v>Vacias</c:v>
                </c:pt>
              </c:strCache>
            </c:strRef>
          </c:tx>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7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'Gráficos SEMS'!$A$10</c:f>
              <c:strCache>
                <c:ptCount val="1"/>
                <c:pt idx="0">
                  <c:v>2-. ¿Cuenta con alguna certificación del dominio del idioma inglés? </c:v>
                </c:pt>
              </c:strCache>
            </c:strRef>
          </c:cat>
          <c:val>
            <c:numRef>
              <c:f>'Gráficos SEMS'!$B$19</c:f>
              <c:numCache>
                <c:formatCode>General</c:formatCode>
                <c:ptCount val="1"/>
                <c:pt idx="0">
                  <c:v>1.0</c:v>
                </c:pt>
              </c:numCache>
            </c:numRef>
          </c:val>
        </c:ser>
        <c:dLbls>
          <c:showLegendKey val="0"/>
          <c:showVal val="1"/>
          <c:showCatName val="0"/>
          <c:showSerName val="0"/>
          <c:showPercent val="0"/>
          <c:showBubbleSize val="0"/>
        </c:dLbls>
        <c:gapWidth val="150"/>
        <c:overlap val="-25"/>
        <c:axId val="-2138973992"/>
        <c:axId val="-2138976920"/>
      </c:barChart>
      <c:catAx>
        <c:axId val="-2138973992"/>
        <c:scaling>
          <c:orientation val="minMax"/>
        </c:scaling>
        <c:delete val="1"/>
        <c:axPos val="b"/>
        <c:numFmt formatCode="General" sourceLinked="1"/>
        <c:majorTickMark val="none"/>
        <c:minorTickMark val="none"/>
        <c:tickLblPos val="nextTo"/>
        <c:crossAx val="-2138976920"/>
        <c:crosses val="autoZero"/>
        <c:auto val="1"/>
        <c:lblAlgn val="ctr"/>
        <c:lblOffset val="100"/>
        <c:noMultiLvlLbl val="0"/>
      </c:catAx>
      <c:valAx>
        <c:axId val="-2138976920"/>
        <c:scaling>
          <c:orientation val="minMax"/>
        </c:scaling>
        <c:delete val="1"/>
        <c:axPos val="l"/>
        <c:numFmt formatCode="General" sourceLinked="1"/>
        <c:majorTickMark val="none"/>
        <c:minorTickMark val="none"/>
        <c:tickLblPos val="nextTo"/>
        <c:crossAx val="-2138973992"/>
        <c:crosses val="autoZero"/>
        <c:crossBetween val="between"/>
      </c:valAx>
      <c:spPr>
        <a:noFill/>
        <a:ln>
          <a:noFill/>
        </a:ln>
        <a:effectLst/>
      </c:spPr>
    </c:plotArea>
    <c:legend>
      <c:legendPos val="t"/>
      <c:layout>
        <c:manualLayout>
          <c:xMode val="edge"/>
          <c:yMode val="edge"/>
          <c:x val="0.018730114744776"/>
          <c:y val="0.824133227326455"/>
          <c:w val="0.950664931483794"/>
          <c:h val="0.1361114344897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9"/>
    </mc:Choice>
    <mc:Fallback>
      <c:style val="39"/>
    </mc:Fallback>
  </mc:AlternateContent>
  <c:clrMapOvr bg1="lt1" tx1="dk1" bg2="lt2" tx2="dk2" accent1="accent1" accent2="accent2" accent3="accent3" accent4="accent4" accent5="accent5" accent6="accent6" hlink="hlink" folHlink="folHlink"/>
  <c:chart>
    <c:title>
      <c:tx>
        <c:rich>
          <a:bodyPr/>
          <a:lstStyle/>
          <a:p>
            <a:pPr>
              <a:defRPr sz="2800">
                <a:solidFill>
                  <a:schemeClr val="tx1">
                    <a:lumMod val="75000"/>
                    <a:lumOff val="25000"/>
                  </a:schemeClr>
                </a:solidFill>
              </a:defRPr>
            </a:pPr>
            <a:r>
              <a:rPr lang="es-ES" sz="2800" baseline="0" dirty="0">
                <a:solidFill>
                  <a:schemeClr val="tx1">
                    <a:lumMod val="75000"/>
                    <a:lumOff val="25000"/>
                  </a:schemeClr>
                </a:solidFill>
              </a:rPr>
              <a:t>PE con </a:t>
            </a:r>
            <a:r>
              <a:rPr lang="es-ES" sz="2800" dirty="0">
                <a:solidFill>
                  <a:schemeClr val="tx1">
                    <a:lumMod val="75000"/>
                    <a:lumOff val="25000"/>
                  </a:schemeClr>
                </a:solidFill>
              </a:rPr>
              <a:t>Inglés en </a:t>
            </a:r>
            <a:r>
              <a:rPr lang="es-ES" sz="2800" dirty="0" err="1" smtClean="0">
                <a:solidFill>
                  <a:schemeClr val="tx1">
                    <a:lumMod val="75000"/>
                    <a:lumOff val="25000"/>
                  </a:schemeClr>
                </a:solidFill>
              </a:rPr>
              <a:t>curricula</a:t>
            </a:r>
            <a:r>
              <a:rPr lang="es-ES" sz="2800" dirty="0" smtClean="0">
                <a:solidFill>
                  <a:schemeClr val="tx1">
                    <a:lumMod val="75000"/>
                    <a:lumOff val="25000"/>
                  </a:schemeClr>
                </a:solidFill>
              </a:rPr>
              <a:t> (%)</a:t>
            </a:r>
            <a:endParaRPr lang="es-ES" sz="2800" dirty="0">
              <a:solidFill>
                <a:schemeClr val="tx1">
                  <a:lumMod val="75000"/>
                  <a:lumOff val="25000"/>
                </a:schemeClr>
              </a:solidFill>
            </a:endParaRPr>
          </a:p>
        </c:rich>
      </c:tx>
      <c:layout>
        <c:manualLayout>
          <c:xMode val="edge"/>
          <c:yMode val="edge"/>
          <c:x val="0.103741169219098"/>
          <c:y val="0.0481684791482168"/>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spPr>
            <a:ln w="28575">
              <a:solidFill>
                <a:schemeClr val="tx1">
                  <a:lumMod val="85000"/>
                  <a:lumOff val="15000"/>
                </a:schemeClr>
              </a:solidFill>
            </a:ln>
          </c:spPr>
          <c:dPt>
            <c:idx val="0"/>
            <c:bubble3D val="0"/>
            <c:spPr>
              <a:solidFill>
                <a:schemeClr val="accent3">
                  <a:lumMod val="75000"/>
                </a:schemeClr>
              </a:solidFill>
              <a:ln w="28575">
                <a:solidFill>
                  <a:schemeClr val="tx1">
                    <a:lumMod val="85000"/>
                    <a:lumOff val="15000"/>
                  </a:schemeClr>
                </a:solidFill>
              </a:ln>
            </c:spPr>
          </c:dPt>
          <c:dPt>
            <c:idx val="1"/>
            <c:bubble3D val="0"/>
            <c:spPr>
              <a:solidFill>
                <a:schemeClr val="accent3">
                  <a:lumMod val="40000"/>
                  <a:lumOff val="60000"/>
                </a:schemeClr>
              </a:solidFill>
              <a:ln w="28575">
                <a:solidFill>
                  <a:schemeClr val="tx1">
                    <a:lumMod val="85000"/>
                    <a:lumOff val="15000"/>
                  </a:schemeClr>
                </a:solidFill>
              </a:ln>
            </c:spPr>
          </c:dPt>
          <c:dLbls>
            <c:dLbl>
              <c:idx val="1"/>
              <c:layout>
                <c:manualLayout>
                  <c:x val="0.149873642786023"/>
                  <c:y val="0.0720259955305197"/>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2800" b="1"/>
                </a:pPr>
                <a:endParaRPr lang="es-E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inglésI!$A$12:$A$13</c:f>
              <c:strCache>
                <c:ptCount val="2"/>
                <c:pt idx="0">
                  <c:v>Si</c:v>
                </c:pt>
                <c:pt idx="1">
                  <c:v>No</c:v>
                </c:pt>
              </c:strCache>
            </c:strRef>
          </c:cat>
          <c:val>
            <c:numRef>
              <c:f>inglésI!$B$12:$B$13</c:f>
              <c:numCache>
                <c:formatCode>General</c:formatCode>
                <c:ptCount val="2"/>
                <c:pt idx="0">
                  <c:v>58.0</c:v>
                </c:pt>
                <c:pt idx="1">
                  <c:v>39.0</c:v>
                </c:pt>
              </c:numCache>
            </c:numRef>
          </c:val>
        </c:ser>
        <c:dLbls>
          <c:showLegendKey val="0"/>
          <c:showVal val="0"/>
          <c:showCatName val="1"/>
          <c:showSerName val="0"/>
          <c:showPercent val="1"/>
          <c:showBubbleSize val="0"/>
          <c:showLeaderLines val="1"/>
        </c:dLbls>
      </c:pie3DChart>
    </c:plotArea>
    <c:plotVisOnly val="1"/>
    <c:dispBlanksAs val="zero"/>
    <c:showDLblsOverMax val="0"/>
  </c:chart>
  <c:spPr>
    <a:ln>
      <a:noFill/>
    </a:ln>
  </c:sp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'Gráficos SEMS'!$A$21</c:f>
              <c:strCache>
                <c:ptCount val="1"/>
                <c:pt idx="0">
                  <c:v>3-. ¿Considera que usted puede transmitir sus conocimientos (impartiendo clases, talleres, cátedras) en el idioma inglés?</c:v>
                </c:pt>
              </c:strCache>
            </c:strRef>
          </c:tx>
          <c:dPt>
            <c:idx val="0"/>
            <c:bubble3D val="0"/>
            <c:spPr>
              <a:solidFill>
                <a:srgbClr val="438086"/>
              </a:solidFill>
              <a:ln>
                <a:noFill/>
              </a:ln>
              <a:effectLst>
                <a:outerShdw blurRad="40000" dist="23000" dir="5400000" rotWithShape="0">
                  <a:srgbClr val="000000">
                    <a:alpha val="35000"/>
                  </a:srgbClr>
                </a:outerShdw>
              </a:effectLst>
            </c:spPr>
          </c:dPt>
          <c:dPt>
            <c:idx val="1"/>
            <c:bubble3D val="0"/>
            <c:spPr>
              <a:solidFill>
                <a:srgbClr val="800000"/>
              </a:solidFill>
              <a:ln>
                <a:noFill/>
              </a:ln>
              <a:effectLst>
                <a:outerShdw blurRad="40000" dist="23000" dir="5400000" rotWithShape="0">
                  <a:srgbClr val="000000">
                    <a:alpha val="35000"/>
                  </a:srgbClr>
                </a:outerShdw>
              </a:effectLst>
            </c:spPr>
          </c:dPt>
          <c:dLbls>
            <c:dLbl>
              <c:idx val="0"/>
              <c:layout>
                <c:manualLayout>
                  <c:x val="-0.125164678192424"/>
                  <c:y val="0.130878419135111"/>
                </c:manualLayout>
              </c:layou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35377658078685"/>
                  <c:y val="-0.0870380371289381"/>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bg1"/>
                    </a:solidFill>
                    <a:latin typeface="+mn-lt"/>
                    <a:ea typeface="+mn-ea"/>
                    <a:cs typeface="+mn-cs"/>
                  </a:defRPr>
                </a:pPr>
                <a:endParaRPr lang="es-E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'Gráficos SEMS'!$A$23:$A$24</c:f>
              <c:strCache>
                <c:ptCount val="2"/>
                <c:pt idx="0">
                  <c:v>Sí</c:v>
                </c:pt>
                <c:pt idx="1">
                  <c:v>No</c:v>
                </c:pt>
              </c:strCache>
            </c:strRef>
          </c:cat>
          <c:val>
            <c:numRef>
              <c:f>'Gráficos SEMS'!$B$23:$B$24</c:f>
              <c:numCache>
                <c:formatCode>General</c:formatCode>
                <c:ptCount val="2"/>
                <c:pt idx="0">
                  <c:v>723.0</c:v>
                </c:pt>
                <c:pt idx="1">
                  <c:v>1541.0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92421141461271"/>
          <c:y val="0.258397958804201"/>
          <c:w val="0.163600275108684"/>
          <c:h val="0.334684353974113"/>
        </c:manualLayout>
      </c:layout>
      <c:overlay val="0"/>
      <c:spPr>
        <a:noFill/>
        <a:ln>
          <a:noFill/>
        </a:ln>
        <a:effectLst/>
      </c:spPr>
      <c:txPr>
        <a:bodyPr rot="0" spcFirstLastPara="1" vertOverflow="ellipsis" vert="horz" wrap="square" anchor="ctr" anchorCtr="1"/>
        <a:lstStyle/>
        <a:p>
          <a:pPr>
            <a:defRPr sz="4000"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144170585691714"/>
          <c:y val="0.225525464238747"/>
          <c:w val="0.971165882861657"/>
          <c:h val="0.74730395019017"/>
        </c:manualLayout>
      </c:layout>
      <c:barChart>
        <c:barDir val="col"/>
        <c:grouping val="clustered"/>
        <c:varyColors val="0"/>
        <c:ser>
          <c:idx val="0"/>
          <c:order val="0"/>
          <c:tx>
            <c:strRef>
              <c:f>'Gráficos SEMS'!$A$30</c:f>
              <c:strCache>
                <c:ptCount val="1"/>
                <c:pt idx="0">
                  <c:v>Sí</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0.0"/>
                  <c:y val="0.048201705598813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SEMS'!$A$29</c:f>
              <c:strCache>
                <c:ptCount val="1"/>
                <c:pt idx="0">
                  <c:v>4-. ¿Ha realizado estudios (licenciatura, maestria, doctorado) en el extranjero, en los cuales el medio de instrucción haya sido el idioma inglés?</c:v>
                </c:pt>
              </c:strCache>
            </c:strRef>
          </c:cat>
          <c:val>
            <c:numRef>
              <c:f>'Gráficos SEMS'!$B$30</c:f>
              <c:numCache>
                <c:formatCode>General</c:formatCode>
                <c:ptCount val="1"/>
                <c:pt idx="0">
                  <c:v>88.0</c:v>
                </c:pt>
              </c:numCache>
            </c:numRef>
          </c:val>
        </c:ser>
        <c:ser>
          <c:idx val="1"/>
          <c:order val="1"/>
          <c:tx>
            <c:strRef>
              <c:f>'Gráficos SEMS'!$A$31</c:f>
              <c:strCache>
                <c:ptCount val="1"/>
                <c:pt idx="0">
                  <c:v>No</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0.00686813186813187"/>
                  <c:y val="0.216450216450216"/>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 SEMS'!$A$29</c:f>
              <c:strCache>
                <c:ptCount val="1"/>
                <c:pt idx="0">
                  <c:v>4-. ¿Ha realizado estudios (licenciatura, maestria, doctorado) en el extranjero, en los cuales el medio de instrucción haya sido el idioma inglés?</c:v>
                </c:pt>
              </c:strCache>
            </c:strRef>
          </c:cat>
          <c:val>
            <c:numRef>
              <c:f>'Gráficos SEMS'!$B$31</c:f>
              <c:numCache>
                <c:formatCode>General</c:formatCode>
                <c:ptCount val="1"/>
                <c:pt idx="0">
                  <c:v>2175.0</c:v>
                </c:pt>
              </c:numCache>
            </c:numRef>
          </c:val>
        </c:ser>
        <c:ser>
          <c:idx val="2"/>
          <c:order val="2"/>
          <c:tx>
            <c:strRef>
              <c:f>'Gráficos SEMS'!$A$32</c:f>
              <c:strCache>
                <c:ptCount val="1"/>
                <c:pt idx="0">
                  <c:v>Vacía</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5">
                        <a:lumMod val="7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'Gráficos SEMS'!$A$29</c:f>
              <c:strCache>
                <c:ptCount val="1"/>
                <c:pt idx="0">
                  <c:v>4-. ¿Ha realizado estudios (licenciatura, maestria, doctorado) en el extranjero, en los cuales el medio de instrucción haya sido el idioma inglés?</c:v>
                </c:pt>
              </c:strCache>
            </c:strRef>
          </c:cat>
          <c:val>
            <c:numRef>
              <c:f>'Gráficos SEMS'!$B$32</c:f>
              <c:numCache>
                <c:formatCode>General</c:formatCode>
                <c:ptCount val="1"/>
                <c:pt idx="0">
                  <c:v>1.0</c:v>
                </c:pt>
              </c:numCache>
            </c:numRef>
          </c:val>
        </c:ser>
        <c:dLbls>
          <c:showLegendKey val="0"/>
          <c:showVal val="1"/>
          <c:showCatName val="0"/>
          <c:showSerName val="0"/>
          <c:showPercent val="0"/>
          <c:showBubbleSize val="0"/>
        </c:dLbls>
        <c:gapWidth val="150"/>
        <c:overlap val="-25"/>
        <c:axId val="-2135752456"/>
        <c:axId val="-2135749544"/>
      </c:barChart>
      <c:catAx>
        <c:axId val="-2135752456"/>
        <c:scaling>
          <c:orientation val="minMax"/>
        </c:scaling>
        <c:delete val="1"/>
        <c:axPos val="b"/>
        <c:numFmt formatCode="General" sourceLinked="1"/>
        <c:majorTickMark val="none"/>
        <c:minorTickMark val="none"/>
        <c:tickLblPos val="nextTo"/>
        <c:crossAx val="-2135749544"/>
        <c:crosses val="autoZero"/>
        <c:auto val="1"/>
        <c:lblAlgn val="ctr"/>
        <c:lblOffset val="100"/>
        <c:noMultiLvlLbl val="0"/>
      </c:catAx>
      <c:valAx>
        <c:axId val="-2135749544"/>
        <c:scaling>
          <c:orientation val="minMax"/>
        </c:scaling>
        <c:delete val="1"/>
        <c:axPos val="l"/>
        <c:numFmt formatCode="General" sourceLinked="1"/>
        <c:majorTickMark val="none"/>
        <c:minorTickMark val="none"/>
        <c:tickLblPos val="nextTo"/>
        <c:crossAx val="-21357524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3600"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'Gráficos SEMS'!$B$35</c:f>
              <c:strCache>
                <c:ptCount val="1"/>
                <c:pt idx="0">
                  <c:v>5-. ¿ Ha realizado estancias académicas ( diplomados, cursos, talleres, investigación) en el extranjero, en las cuales el medio de instrucción haya sido el idioma inglés?</c:v>
                </c:pt>
              </c:strCache>
            </c:strRef>
          </c:tx>
          <c:dPt>
            <c:idx val="0"/>
            <c:bubble3D val="0"/>
            <c:spPr>
              <a:solidFill>
                <a:srgbClr val="438086"/>
              </a:solidFill>
              <a:ln>
                <a:noFill/>
              </a:ln>
              <a:effectLst>
                <a:outerShdw blurRad="40000" dist="23000" dir="5400000" rotWithShape="0">
                  <a:srgbClr val="000000">
                    <a:alpha val="35000"/>
                  </a:srgbClr>
                </a:outerShdw>
              </a:effectLst>
            </c:spPr>
          </c:dPt>
          <c:dPt>
            <c:idx val="1"/>
            <c:bubble3D val="0"/>
            <c:spPr>
              <a:solidFill>
                <a:srgbClr val="800000"/>
              </a:solidFill>
              <a:ln>
                <a:noFill/>
              </a:ln>
              <a:effectLst>
                <a:outerShdw blurRad="40000" dist="23000" dir="5400000" rotWithShape="0">
                  <a:srgbClr val="000000">
                    <a:alpha val="35000"/>
                  </a:srgbClr>
                </a:outerShdw>
              </a:effectLst>
            </c:spPr>
          </c:dPt>
          <c:dLbls>
            <c:spPr>
              <a:noFill/>
              <a:ln>
                <a:noFill/>
              </a:ln>
              <a:effectLst/>
            </c:spPr>
            <c:txPr>
              <a:bodyPr rot="0" vert="horz"/>
              <a:lstStyle/>
              <a:p>
                <a:pPr>
                  <a:defRPr>
                    <a:solidFill>
                      <a:schemeClr val="bg1"/>
                    </a:solidFill>
                  </a:defRPr>
                </a:pPr>
                <a:endParaRPr lang="es-ES"/>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'Gráficos SEMS'!$A$36:$A$37</c:f>
              <c:strCache>
                <c:ptCount val="2"/>
                <c:pt idx="0">
                  <c:v>Sí</c:v>
                </c:pt>
                <c:pt idx="1">
                  <c:v>No</c:v>
                </c:pt>
              </c:strCache>
            </c:strRef>
          </c:cat>
          <c:val>
            <c:numRef>
              <c:f>'Gráficos SEMS'!$B$36:$B$37</c:f>
              <c:numCache>
                <c:formatCode>General</c:formatCode>
                <c:ptCount val="2"/>
                <c:pt idx="0">
                  <c:v>224.0</c:v>
                </c:pt>
                <c:pt idx="1">
                  <c:v>2040.0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744965269048406"/>
          <c:y val="0.433434741182609"/>
          <c:w val="0.245553153761997"/>
          <c:h val="0.289026641874677"/>
        </c:manualLayout>
      </c:layout>
      <c:overlay val="0"/>
      <c:spPr>
        <a:noFill/>
        <a:ln>
          <a:noFill/>
        </a:ln>
        <a:effectLst/>
      </c:spPr>
      <c:txPr>
        <a:bodyPr rot="0" vert="horz"/>
        <a:lstStyle/>
        <a:p>
          <a:pPr>
            <a:defRPr/>
          </a:pPr>
          <a:endParaRPr lang="es-ES"/>
        </a:p>
      </c:txPr>
    </c:legend>
    <c:plotVisOnly val="1"/>
    <c:dispBlanksAs val="gap"/>
    <c:showDLblsOverMax val="0"/>
  </c:chart>
  <c:spPr>
    <a:noFill/>
    <a:ln>
      <a:noFill/>
    </a:ln>
    <a:effectLst/>
  </c:spPr>
  <c:txPr>
    <a:bodyPr/>
    <a:lstStyle/>
    <a:p>
      <a:pPr>
        <a:defRPr sz="3200"/>
      </a:pPr>
      <a:endParaRPr lang="es-ES"/>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rgbClr val="0070C0"/>
            </a:solidFill>
            <a:ln>
              <a:noFill/>
            </a:ln>
            <a:effectLst/>
          </c:spPr>
          <c:invertIfNegative val="0"/>
          <c:dPt>
            <c:idx val="1"/>
            <c:invertIfNegative val="0"/>
            <c:bubble3D val="0"/>
            <c:spPr>
              <a:solidFill>
                <a:srgbClr val="FF0000"/>
              </a:solidFill>
              <a:ln>
                <a:noFill/>
              </a:ln>
              <a:effectLst/>
            </c:spPr>
          </c:dPt>
          <c:dPt>
            <c:idx val="2"/>
            <c:invertIfNegative val="0"/>
            <c:bubble3D val="0"/>
            <c:spPr>
              <a:solidFill>
                <a:srgbClr val="00CC5C"/>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Nivel bajo (Inicial - A1)</c:v>
                </c:pt>
                <c:pt idx="1">
                  <c:v>Nivel intermedio (A2)</c:v>
                </c:pt>
                <c:pt idx="2">
                  <c:v>Nivel avanzado (B1 o más)</c:v>
                </c:pt>
              </c:strCache>
            </c:strRef>
          </c:cat>
          <c:val>
            <c:numRef>
              <c:f>Hoja1!$B$2:$B$4</c:f>
              <c:numCache>
                <c:formatCode>0%</c:formatCode>
                <c:ptCount val="3"/>
                <c:pt idx="0">
                  <c:v>0.72</c:v>
                </c:pt>
                <c:pt idx="1">
                  <c:v>0.15</c:v>
                </c:pt>
                <c:pt idx="2">
                  <c:v>0.13</c:v>
                </c:pt>
              </c:numCache>
            </c:numRef>
          </c:val>
        </c:ser>
        <c:dLbls>
          <c:showLegendKey val="0"/>
          <c:showVal val="0"/>
          <c:showCatName val="0"/>
          <c:showSerName val="0"/>
          <c:showPercent val="0"/>
          <c:showBubbleSize val="0"/>
        </c:dLbls>
        <c:gapWidth val="219"/>
        <c:overlap val="-27"/>
        <c:axId val="-2135627624"/>
        <c:axId val="-2135624040"/>
      </c:barChart>
      <c:catAx>
        <c:axId val="-2135627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s-ES"/>
          </a:p>
        </c:txPr>
        <c:crossAx val="-2135624040"/>
        <c:crosses val="autoZero"/>
        <c:auto val="1"/>
        <c:lblAlgn val="ctr"/>
        <c:lblOffset val="100"/>
        <c:noMultiLvlLbl val="0"/>
      </c:catAx>
      <c:valAx>
        <c:axId val="-2135624040"/>
        <c:scaling>
          <c:orientation val="minMax"/>
        </c:scaling>
        <c:delete val="1"/>
        <c:axPos val="l"/>
        <c:numFmt formatCode="0%" sourceLinked="1"/>
        <c:majorTickMark val="none"/>
        <c:minorTickMark val="none"/>
        <c:tickLblPos val="nextTo"/>
        <c:crossAx val="-2135627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3200"/>
            </a:pPr>
            <a:r>
              <a:rPr lang="es-MX" sz="3200" dirty="0"/>
              <a:t>Comparativo</a:t>
            </a:r>
            <a:r>
              <a:rPr lang="es-MX" sz="3200" baseline="0" dirty="0"/>
              <a:t> entre Centros </a:t>
            </a:r>
            <a:r>
              <a:rPr lang="es-MX" sz="3200" baseline="0" dirty="0" smtClean="0"/>
              <a:t>Temáticos </a:t>
            </a:r>
            <a:r>
              <a:rPr lang="es-MX" sz="3200" baseline="0" dirty="0"/>
              <a:t>y </a:t>
            </a:r>
            <a:r>
              <a:rPr lang="es-MX" sz="3200" baseline="0" dirty="0" smtClean="0"/>
              <a:t>Regionales </a:t>
            </a:r>
            <a:endParaRPr lang="es-MX" sz="3200" dirty="0"/>
          </a:p>
        </c:rich>
      </c:tx>
      <c:layout>
        <c:manualLayout>
          <c:xMode val="edge"/>
          <c:yMode val="edge"/>
          <c:x val="0.0483980946561493"/>
          <c:y val="0.0"/>
        </c:manualLayout>
      </c:layout>
      <c:overlay val="0"/>
    </c:title>
    <c:autoTitleDeleted val="0"/>
    <c:plotArea>
      <c:layout/>
      <c:barChart>
        <c:barDir val="col"/>
        <c:grouping val="clustered"/>
        <c:varyColors val="0"/>
        <c:ser>
          <c:idx val="0"/>
          <c:order val="0"/>
          <c:tx>
            <c:strRef>
              <c:f>'Resultados finales '!$H$214</c:f>
              <c:strCache>
                <c:ptCount val="1"/>
                <c:pt idx="0">
                  <c:v>Temáticos</c:v>
                </c:pt>
              </c:strCache>
            </c:strRef>
          </c:tx>
          <c:invertIfNegative val="0"/>
          <c:dLbls>
            <c:numFmt formatCode="0%" sourceLinked="0"/>
            <c:spPr>
              <a:noFill/>
              <a:ln>
                <a:noFill/>
              </a:ln>
              <a:effectLst/>
            </c:spPr>
            <c:txPr>
              <a:bodyPr rot="0" vert="horz"/>
              <a:lstStyle/>
              <a:p>
                <a:pPr>
                  <a:defRPr sz="1800" b="1">
                    <a:solidFill>
                      <a:sysClr val="windowText" lastClr="000000"/>
                    </a:solidFil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'Resultados finales '!$I$213:$K$213</c:f>
              <c:strCache>
                <c:ptCount val="3"/>
                <c:pt idx="0">
                  <c:v>Nivel bajo (Nulo - A1) </c:v>
                </c:pt>
                <c:pt idx="1">
                  <c:v>Nivel intermedio (A-2)</c:v>
                </c:pt>
                <c:pt idx="2">
                  <c:v>Nivel alto (B1 o +)</c:v>
                </c:pt>
              </c:strCache>
            </c:strRef>
          </c:cat>
          <c:val>
            <c:numRef>
              <c:f>'Resultados finales '!$I$214:$K$214</c:f>
              <c:numCache>
                <c:formatCode>0%</c:formatCode>
                <c:ptCount val="3"/>
                <c:pt idx="0">
                  <c:v>0.636232074727009</c:v>
                </c:pt>
                <c:pt idx="1">
                  <c:v>0.190238126562294</c:v>
                </c:pt>
                <c:pt idx="2">
                  <c:v>0.173529798710696</c:v>
                </c:pt>
              </c:numCache>
            </c:numRef>
          </c:val>
        </c:ser>
        <c:ser>
          <c:idx val="1"/>
          <c:order val="1"/>
          <c:tx>
            <c:strRef>
              <c:f>'Resultados finales '!$H$215</c:f>
              <c:strCache>
                <c:ptCount val="1"/>
                <c:pt idx="0">
                  <c:v>Regionales</c:v>
                </c:pt>
              </c:strCache>
            </c:strRef>
          </c:tx>
          <c:invertIfNegative val="0"/>
          <c:dLbls>
            <c:dLbl>
              <c:idx val="1"/>
              <c:tx>
                <c:rich>
                  <a:bodyPr/>
                  <a:lstStyle/>
                  <a:p>
                    <a:r>
                      <a:rPr lang="en-US" dirty="0" smtClean="0"/>
                      <a:t>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1800" b="1"/>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'Resultados finales '!$I$213:$K$213</c:f>
              <c:strCache>
                <c:ptCount val="3"/>
                <c:pt idx="0">
                  <c:v>Nivel bajo (Nulo - A1) </c:v>
                </c:pt>
                <c:pt idx="1">
                  <c:v>Nivel intermedio (A-2)</c:v>
                </c:pt>
                <c:pt idx="2">
                  <c:v>Nivel alto (B1 o +)</c:v>
                </c:pt>
              </c:strCache>
            </c:strRef>
          </c:cat>
          <c:val>
            <c:numRef>
              <c:f>'Resultados finales '!$I$215:$K$215</c:f>
              <c:numCache>
                <c:formatCode>0%</c:formatCode>
                <c:ptCount val="3"/>
                <c:pt idx="0">
                  <c:v>0.856320566747841</c:v>
                </c:pt>
                <c:pt idx="1">
                  <c:v>0.0892185078591986</c:v>
                </c:pt>
                <c:pt idx="2">
                  <c:v>0.0544609253929599</c:v>
                </c:pt>
              </c:numCache>
            </c:numRef>
          </c:val>
        </c:ser>
        <c:dLbls>
          <c:showLegendKey val="0"/>
          <c:showVal val="0"/>
          <c:showCatName val="0"/>
          <c:showSerName val="0"/>
          <c:showPercent val="0"/>
          <c:showBubbleSize val="0"/>
        </c:dLbls>
        <c:gapWidth val="150"/>
        <c:axId val="-2133649592"/>
        <c:axId val="-2133646520"/>
      </c:barChart>
      <c:catAx>
        <c:axId val="-2133649592"/>
        <c:scaling>
          <c:orientation val="minMax"/>
        </c:scaling>
        <c:delete val="0"/>
        <c:axPos val="b"/>
        <c:numFmt formatCode="General" sourceLinked="0"/>
        <c:majorTickMark val="none"/>
        <c:minorTickMark val="none"/>
        <c:tickLblPos val="nextTo"/>
        <c:txPr>
          <a:bodyPr/>
          <a:lstStyle/>
          <a:p>
            <a:pPr>
              <a:defRPr sz="2000"/>
            </a:pPr>
            <a:endParaRPr lang="es-ES"/>
          </a:p>
        </c:txPr>
        <c:crossAx val="-2133646520"/>
        <c:crosses val="autoZero"/>
        <c:auto val="1"/>
        <c:lblAlgn val="ctr"/>
        <c:lblOffset val="100"/>
        <c:noMultiLvlLbl val="0"/>
      </c:catAx>
      <c:valAx>
        <c:axId val="-2133646520"/>
        <c:scaling>
          <c:orientation val="minMax"/>
        </c:scaling>
        <c:delete val="1"/>
        <c:axPos val="l"/>
        <c:numFmt formatCode="0%" sourceLinked="1"/>
        <c:majorTickMark val="none"/>
        <c:minorTickMark val="none"/>
        <c:tickLblPos val="nextTo"/>
        <c:crossAx val="-2133649592"/>
        <c:crosses val="autoZero"/>
        <c:crossBetween val="between"/>
      </c:valAx>
    </c:plotArea>
    <c:legend>
      <c:legendPos val="b"/>
      <c:overlay val="0"/>
      <c:txPr>
        <a:bodyPr/>
        <a:lstStyle/>
        <a:p>
          <a:pPr>
            <a:defRPr sz="2400"/>
          </a:pPr>
          <a:endParaRPr lang="es-ES"/>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s-MX" sz="3200" b="1" i="0" baseline="0" dirty="0" smtClean="0">
                <a:effectLst/>
              </a:rPr>
              <a:t>Procedencia por Tipo de Institución</a:t>
            </a:r>
            <a:endParaRPr lang="es-MX" sz="3200" dirty="0">
              <a:effectLst/>
            </a:endParaRPr>
          </a:p>
        </c:rich>
      </c:tx>
      <c:overlay val="0"/>
    </c:title>
    <c:autoTitleDeleted val="0"/>
    <c:plotArea>
      <c:layout/>
      <c:barChart>
        <c:barDir val="col"/>
        <c:grouping val="clustered"/>
        <c:varyColors val="0"/>
        <c:ser>
          <c:idx val="0"/>
          <c:order val="0"/>
          <c:tx>
            <c:strRef>
              <c:f>'Ultima fase '!$A$74</c:f>
              <c:strCache>
                <c:ptCount val="1"/>
                <c:pt idx="0">
                  <c:v>Nivel bajo</c:v>
                </c:pt>
              </c:strCache>
            </c:strRef>
          </c:tx>
          <c:spPr>
            <a:solidFill>
              <a:srgbClr val="C8523F"/>
            </a:solidFill>
          </c:spPr>
          <c:invertIfNegative val="0"/>
          <c:dLbls>
            <c:spPr>
              <a:noFill/>
              <a:ln>
                <a:noFill/>
              </a:ln>
              <a:effectLst/>
            </c:spPr>
            <c:txPr>
              <a:bodyPr/>
              <a:lstStyle/>
              <a:p>
                <a:pPr>
                  <a:defRPr sz="2800" b="1"/>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'Ultima fase '!$P$73:$R$73</c:f>
              <c:strCache>
                <c:ptCount val="3"/>
                <c:pt idx="0">
                  <c:v>UdeG</c:v>
                </c:pt>
                <c:pt idx="1">
                  <c:v>Particular</c:v>
                </c:pt>
                <c:pt idx="2">
                  <c:v>Públicas Estado</c:v>
                </c:pt>
              </c:strCache>
            </c:strRef>
          </c:cat>
          <c:val>
            <c:numRef>
              <c:f>'Ultima fase '!$P$74:$R$74</c:f>
              <c:numCache>
                <c:formatCode>0%</c:formatCode>
                <c:ptCount val="3"/>
                <c:pt idx="0">
                  <c:v>0.747867666063582</c:v>
                </c:pt>
                <c:pt idx="1">
                  <c:v>0.536249251048532</c:v>
                </c:pt>
                <c:pt idx="2">
                  <c:v>0.756736526946108</c:v>
                </c:pt>
              </c:numCache>
            </c:numRef>
          </c:val>
        </c:ser>
        <c:ser>
          <c:idx val="1"/>
          <c:order val="1"/>
          <c:tx>
            <c:strRef>
              <c:f>'Ultima fase '!$A$75</c:f>
              <c:strCache>
                <c:ptCount val="1"/>
                <c:pt idx="0">
                  <c:v>Intermedio</c:v>
                </c:pt>
              </c:strCache>
            </c:strRef>
          </c:tx>
          <c:spPr>
            <a:solidFill>
              <a:srgbClr val="FDFF81"/>
            </a:solidFill>
          </c:spPr>
          <c:invertIfNegative val="0"/>
          <c:dLbls>
            <c:spPr>
              <a:noFill/>
              <a:ln>
                <a:noFill/>
              </a:ln>
              <a:effectLst/>
            </c:spPr>
            <c:txPr>
              <a:bodyPr/>
              <a:lstStyle/>
              <a:p>
                <a:pPr>
                  <a:defRPr sz="2800" b="1"/>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'Ultima fase '!$P$73:$R$73</c:f>
              <c:strCache>
                <c:ptCount val="3"/>
                <c:pt idx="0">
                  <c:v>UdeG</c:v>
                </c:pt>
                <c:pt idx="1">
                  <c:v>Particular</c:v>
                </c:pt>
                <c:pt idx="2">
                  <c:v>Públicas Estado</c:v>
                </c:pt>
              </c:strCache>
            </c:strRef>
          </c:cat>
          <c:val>
            <c:numRef>
              <c:f>'Ultima fase '!$P$75:$R$75</c:f>
              <c:numCache>
                <c:formatCode>0%</c:formatCode>
                <c:ptCount val="3"/>
                <c:pt idx="0">
                  <c:v>0.150814163866632</c:v>
                </c:pt>
                <c:pt idx="1">
                  <c:v>0.194727381665668</c:v>
                </c:pt>
                <c:pt idx="2">
                  <c:v>0.130988023952096</c:v>
                </c:pt>
              </c:numCache>
            </c:numRef>
          </c:val>
        </c:ser>
        <c:ser>
          <c:idx val="2"/>
          <c:order val="2"/>
          <c:tx>
            <c:strRef>
              <c:f>'Ultima fase '!$A$76</c:f>
              <c:strCache>
                <c:ptCount val="1"/>
                <c:pt idx="0">
                  <c:v>Nivel alto</c:v>
                </c:pt>
              </c:strCache>
            </c:strRef>
          </c:tx>
          <c:spPr>
            <a:solidFill>
              <a:srgbClr val="00CC5C"/>
            </a:solidFill>
          </c:spPr>
          <c:invertIfNegative val="0"/>
          <c:dLbls>
            <c:spPr>
              <a:noFill/>
              <a:ln>
                <a:noFill/>
              </a:ln>
              <a:effectLst/>
            </c:spPr>
            <c:txPr>
              <a:bodyPr/>
              <a:lstStyle/>
              <a:p>
                <a:pPr algn="ctr">
                  <a:defRPr lang="es-MX" sz="3200" b="1" i="0" u="none" strike="noStrike" kern="1200" baseline="0">
                    <a:solidFill>
                      <a:prstClr val="black"/>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'Ultima fase '!$P$73:$R$73</c:f>
              <c:strCache>
                <c:ptCount val="3"/>
                <c:pt idx="0">
                  <c:v>UdeG</c:v>
                </c:pt>
                <c:pt idx="1">
                  <c:v>Particular</c:v>
                </c:pt>
                <c:pt idx="2">
                  <c:v>Públicas Estado</c:v>
                </c:pt>
              </c:strCache>
            </c:strRef>
          </c:cat>
          <c:val>
            <c:numRef>
              <c:f>'Ultima fase '!$P$76:$R$76</c:f>
              <c:numCache>
                <c:formatCode>0%</c:formatCode>
                <c:ptCount val="3"/>
                <c:pt idx="0">
                  <c:v>0.101318170069785</c:v>
                </c:pt>
                <c:pt idx="1">
                  <c:v>0.2690233672858</c:v>
                </c:pt>
                <c:pt idx="2">
                  <c:v>0.112275449101796</c:v>
                </c:pt>
              </c:numCache>
            </c:numRef>
          </c:val>
        </c:ser>
        <c:dLbls>
          <c:showLegendKey val="0"/>
          <c:showVal val="0"/>
          <c:showCatName val="0"/>
          <c:showSerName val="0"/>
          <c:showPercent val="0"/>
          <c:showBubbleSize val="0"/>
        </c:dLbls>
        <c:gapWidth val="75"/>
        <c:overlap val="-10"/>
        <c:axId val="-2133584680"/>
        <c:axId val="-2133581560"/>
      </c:barChart>
      <c:catAx>
        <c:axId val="-2133584680"/>
        <c:scaling>
          <c:orientation val="minMax"/>
        </c:scaling>
        <c:delete val="0"/>
        <c:axPos val="b"/>
        <c:numFmt formatCode="General" sourceLinked="1"/>
        <c:majorTickMark val="none"/>
        <c:minorTickMark val="none"/>
        <c:tickLblPos val="nextTo"/>
        <c:txPr>
          <a:bodyPr/>
          <a:lstStyle/>
          <a:p>
            <a:pPr>
              <a:defRPr sz="2800"/>
            </a:pPr>
            <a:endParaRPr lang="es-ES"/>
          </a:p>
        </c:txPr>
        <c:crossAx val="-2133581560"/>
        <c:crosses val="autoZero"/>
        <c:auto val="1"/>
        <c:lblAlgn val="ctr"/>
        <c:lblOffset val="100"/>
        <c:noMultiLvlLbl val="0"/>
      </c:catAx>
      <c:valAx>
        <c:axId val="-2133581560"/>
        <c:scaling>
          <c:orientation val="minMax"/>
        </c:scaling>
        <c:delete val="1"/>
        <c:axPos val="l"/>
        <c:numFmt formatCode="0%" sourceLinked="1"/>
        <c:majorTickMark val="none"/>
        <c:minorTickMark val="none"/>
        <c:tickLblPos val="nextTo"/>
        <c:crossAx val="-2133584680"/>
        <c:crosses val="autoZero"/>
        <c:crossBetween val="between"/>
      </c:valAx>
      <c:spPr>
        <a:noFill/>
        <a:ln w="25400">
          <a:noFill/>
        </a:ln>
      </c:spPr>
    </c:plotArea>
    <c:legend>
      <c:legendPos val="b"/>
      <c:overlay val="0"/>
      <c:txPr>
        <a:bodyPr/>
        <a:lstStyle/>
        <a:p>
          <a:pPr>
            <a:defRPr sz="2800"/>
          </a:pPr>
          <a:endParaRPr lang="es-E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66116293997276"/>
          <c:y val="0.132794357070242"/>
          <c:w val="0.636200336055231"/>
          <c:h val="0.697922143977439"/>
        </c:manualLayout>
      </c:layout>
      <c:pie3DChart>
        <c:varyColors val="1"/>
        <c:ser>
          <c:idx val="0"/>
          <c:order val="0"/>
          <c:spPr>
            <a:ln w="19050">
              <a:solidFill>
                <a:schemeClr val="tx1">
                  <a:lumMod val="95000"/>
                  <a:lumOff val="5000"/>
                </a:schemeClr>
              </a:solidFill>
            </a:ln>
          </c:spPr>
          <c:dPt>
            <c:idx val="0"/>
            <c:bubble3D val="0"/>
            <c:spPr>
              <a:solidFill>
                <a:schemeClr val="accent3">
                  <a:lumMod val="75000"/>
                </a:schemeClr>
              </a:solidFill>
              <a:ln w="19050">
                <a:solidFill>
                  <a:schemeClr val="tx1">
                    <a:lumMod val="95000"/>
                    <a:lumOff val="5000"/>
                  </a:schemeClr>
                </a:solidFill>
              </a:ln>
            </c:spPr>
          </c:dPt>
          <c:dPt>
            <c:idx val="2"/>
            <c:bubble3D val="0"/>
            <c:spPr>
              <a:solidFill>
                <a:schemeClr val="accent3">
                  <a:lumMod val="40000"/>
                  <a:lumOff val="60000"/>
                </a:schemeClr>
              </a:solidFill>
              <a:ln w="19050">
                <a:solidFill>
                  <a:schemeClr val="tx1">
                    <a:lumMod val="95000"/>
                    <a:lumOff val="5000"/>
                  </a:schemeClr>
                </a:solidFill>
              </a:ln>
            </c:spPr>
          </c:dPt>
          <c:dLbls>
            <c:dLbl>
              <c:idx val="0"/>
              <c:layout>
                <c:manualLayout>
                  <c:x val="-0.204741308387431"/>
                  <c:y val="-0.0984812073016096"/>
                </c:manualLayout>
              </c:layout>
              <c:spPr/>
              <c:txPr>
                <a:bodyPr/>
                <a:lstStyle/>
                <a:p>
                  <a:pPr>
                    <a:defRPr sz="3200" b="1">
                      <a:solidFill>
                        <a:schemeClr val="bg1"/>
                      </a:solidFill>
                    </a:defRPr>
                  </a:pPr>
                  <a:endParaRPr lang="es-ES"/>
                </a:p>
              </c:txPr>
              <c:showLegendKey val="0"/>
              <c:showVal val="0"/>
              <c:showCatName val="0"/>
              <c:showSerName val="0"/>
              <c:showPercent val="1"/>
              <c:showBubbleSize val="0"/>
            </c:dLbl>
            <c:dLbl>
              <c:idx val="1"/>
              <c:layout>
                <c:manualLayout>
                  <c:x val="0.088092924071933"/>
                  <c:y val="-0.112018685228315"/>
                </c:manualLayout>
              </c:layout>
              <c:showLegendKey val="0"/>
              <c:showVal val="0"/>
              <c:showCatName val="0"/>
              <c:showSerName val="0"/>
              <c:showPercent val="1"/>
              <c:showBubbleSize val="0"/>
            </c:dLbl>
            <c:dLbl>
              <c:idx val="2"/>
              <c:layout>
                <c:manualLayout>
                  <c:x val="0.0426955791080991"/>
                  <c:y val="0.0206399920202918"/>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sz="3200" b="1"/>
                </a:pPr>
                <a:endParaRPr lang="es-E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inglésI!$A$17:$A$19</c:f>
              <c:strCache>
                <c:ptCount val="3"/>
                <c:pt idx="0">
                  <c:v>Obligatorias</c:v>
                </c:pt>
                <c:pt idx="1">
                  <c:v>Optativa Abierta</c:v>
                </c:pt>
                <c:pt idx="2">
                  <c:v>Selectiva</c:v>
                </c:pt>
              </c:strCache>
            </c:strRef>
          </c:cat>
          <c:val>
            <c:numRef>
              <c:f>inglésI!$B$17:$B$19</c:f>
              <c:numCache>
                <c:formatCode>General</c:formatCode>
                <c:ptCount val="3"/>
                <c:pt idx="0">
                  <c:v>38.0</c:v>
                </c:pt>
                <c:pt idx="1">
                  <c:v>23.0</c:v>
                </c:pt>
                <c:pt idx="2">
                  <c:v>3.0</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105610797047805"/>
          <c:y val="0.666817224757024"/>
          <c:w val="0.751939060502053"/>
          <c:h val="0.306008342057564"/>
        </c:manualLayout>
      </c:layout>
      <c:overlay val="0"/>
      <c:txPr>
        <a:bodyPr/>
        <a:lstStyle/>
        <a:p>
          <a:pPr>
            <a:lnSpc>
              <a:spcPct val="60000"/>
            </a:lnSpc>
            <a:defRPr sz="2800" b="1"/>
          </a:pPr>
          <a:endParaRPr lang="es-ES"/>
        </a:p>
      </c:txPr>
    </c:legend>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view3D>
      <c:rotX val="0"/>
      <c:rotY val="0"/>
      <c:rAngAx val="0"/>
      <c:perspective val="0"/>
    </c:view3D>
    <c:floor>
      <c:thickness val="0"/>
    </c:floor>
    <c:sideWall>
      <c:thickness val="0"/>
    </c:sideWall>
    <c:backWall>
      <c:thickness val="0"/>
    </c:backWall>
    <c:plotArea>
      <c:layout/>
      <c:bar3DChart>
        <c:barDir val="col"/>
        <c:grouping val="clustered"/>
        <c:varyColors val="0"/>
        <c:ser>
          <c:idx val="0"/>
          <c:order val="0"/>
          <c:spPr>
            <a:ln>
              <a:solidFill>
                <a:schemeClr val="tx1">
                  <a:lumMod val="65000"/>
                  <a:lumOff val="35000"/>
                </a:schemeClr>
              </a:solidFill>
            </a:ln>
          </c:spPr>
          <c:invertIfNegative val="0"/>
          <c:dPt>
            <c:idx val="0"/>
            <c:invertIfNegative val="0"/>
            <c:bubble3D val="0"/>
            <c:spPr>
              <a:solidFill>
                <a:schemeClr val="accent3">
                  <a:lumMod val="75000"/>
                </a:schemeClr>
              </a:solidFill>
              <a:ln>
                <a:solidFill>
                  <a:schemeClr val="tx1">
                    <a:lumMod val="65000"/>
                    <a:lumOff val="35000"/>
                  </a:schemeClr>
                </a:solidFill>
              </a:ln>
            </c:spPr>
          </c:dPt>
          <c:dPt>
            <c:idx val="1"/>
            <c:invertIfNegative val="0"/>
            <c:bubble3D val="0"/>
            <c:spPr>
              <a:solidFill>
                <a:schemeClr val="accent3">
                  <a:lumMod val="60000"/>
                  <a:lumOff val="40000"/>
                </a:schemeClr>
              </a:solidFill>
              <a:ln>
                <a:solidFill>
                  <a:schemeClr val="tx1">
                    <a:lumMod val="65000"/>
                    <a:lumOff val="35000"/>
                  </a:schemeClr>
                </a:solidFill>
              </a:ln>
            </c:spPr>
          </c:dPt>
          <c:dPt>
            <c:idx val="2"/>
            <c:invertIfNegative val="0"/>
            <c:bubble3D val="0"/>
            <c:spPr>
              <a:solidFill>
                <a:schemeClr val="accent3">
                  <a:lumMod val="40000"/>
                  <a:lumOff val="60000"/>
                </a:schemeClr>
              </a:solidFill>
              <a:ln>
                <a:solidFill>
                  <a:schemeClr val="tx1">
                    <a:lumMod val="65000"/>
                    <a:lumOff val="35000"/>
                  </a:schemeClr>
                </a:solidFill>
              </a:ln>
            </c:spPr>
          </c:dPt>
          <c:dLbls>
            <c:dLbl>
              <c:idx val="0"/>
              <c:layout>
                <c:manualLayout>
                  <c:x val="0.00365512760296049"/>
                  <c:y val="0.415326969621336"/>
                </c:manualLayout>
              </c:layout>
              <c:spPr>
                <a:noFill/>
                <a:ln>
                  <a:noFill/>
                </a:ln>
                <a:effectLst/>
              </c:spPr>
              <c:txPr>
                <a:bodyPr/>
                <a:lstStyle/>
                <a:p>
                  <a:pPr>
                    <a:defRPr sz="3200" b="1">
                      <a:solidFill>
                        <a:schemeClr val="bg1"/>
                      </a:solidFill>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275501338022287"/>
                  <c:y val="0.23866224306866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05587910830333"/>
                  <c:y val="-0.022015806060405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3200" b="1"/>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inglésI!$A$17:$A$19</c:f>
              <c:strCache>
                <c:ptCount val="3"/>
                <c:pt idx="0">
                  <c:v>Obligatorias</c:v>
                </c:pt>
                <c:pt idx="1">
                  <c:v>Optativa Abierta</c:v>
                </c:pt>
                <c:pt idx="2">
                  <c:v>Selectiva</c:v>
                </c:pt>
              </c:strCache>
            </c:strRef>
          </c:cat>
          <c:val>
            <c:numRef>
              <c:f>inglésI!$B$17:$B$19</c:f>
              <c:numCache>
                <c:formatCode>General</c:formatCode>
                <c:ptCount val="3"/>
                <c:pt idx="0">
                  <c:v>38.0</c:v>
                </c:pt>
                <c:pt idx="1">
                  <c:v>23.0</c:v>
                </c:pt>
                <c:pt idx="2">
                  <c:v>3.0</c:v>
                </c:pt>
              </c:numCache>
            </c:numRef>
          </c:val>
        </c:ser>
        <c:dLbls>
          <c:showLegendKey val="0"/>
          <c:showVal val="1"/>
          <c:showCatName val="0"/>
          <c:showSerName val="0"/>
          <c:showPercent val="0"/>
          <c:showBubbleSize val="0"/>
        </c:dLbls>
        <c:gapWidth val="150"/>
        <c:shape val="box"/>
        <c:axId val="2139321032"/>
        <c:axId val="2139324040"/>
        <c:axId val="0"/>
      </c:bar3DChart>
      <c:catAx>
        <c:axId val="2139321032"/>
        <c:scaling>
          <c:orientation val="minMax"/>
        </c:scaling>
        <c:delete val="0"/>
        <c:axPos val="b"/>
        <c:numFmt formatCode="General" sourceLinked="0"/>
        <c:majorTickMark val="none"/>
        <c:minorTickMark val="none"/>
        <c:tickLblPos val="nextTo"/>
        <c:txPr>
          <a:bodyPr/>
          <a:lstStyle/>
          <a:p>
            <a:pPr>
              <a:defRPr sz="2400" b="1"/>
            </a:pPr>
            <a:endParaRPr lang="es-ES"/>
          </a:p>
        </c:txPr>
        <c:crossAx val="2139324040"/>
        <c:crosses val="autoZero"/>
        <c:auto val="1"/>
        <c:lblAlgn val="ctr"/>
        <c:lblOffset val="100"/>
        <c:noMultiLvlLbl val="0"/>
      </c:catAx>
      <c:valAx>
        <c:axId val="2139324040"/>
        <c:scaling>
          <c:orientation val="minMax"/>
        </c:scaling>
        <c:delete val="1"/>
        <c:axPos val="l"/>
        <c:numFmt formatCode="General" sourceLinked="1"/>
        <c:majorTickMark val="out"/>
        <c:minorTickMark val="none"/>
        <c:tickLblPos val="none"/>
        <c:crossAx val="2139321032"/>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view3D>
      <c:rotX val="0"/>
      <c:hPercent val="100"/>
      <c:rotY val="0"/>
      <c:rAngAx val="0"/>
      <c:perspective val="0"/>
    </c:view3D>
    <c:floor>
      <c:thickness val="0"/>
    </c:floor>
    <c:sideWall>
      <c:thickness val="0"/>
    </c:sideWall>
    <c:backWall>
      <c:thickness val="0"/>
    </c:backWall>
    <c:plotArea>
      <c:layout/>
      <c:bar3DChart>
        <c:barDir val="col"/>
        <c:grouping val="clustered"/>
        <c:varyColors val="0"/>
        <c:ser>
          <c:idx val="0"/>
          <c:order val="0"/>
          <c:spPr>
            <a:ln>
              <a:solidFill>
                <a:schemeClr val="tx1">
                  <a:lumMod val="95000"/>
                  <a:lumOff val="5000"/>
                </a:schemeClr>
              </a:solidFill>
            </a:ln>
          </c:spPr>
          <c:invertIfNegative val="0"/>
          <c:dPt>
            <c:idx val="1"/>
            <c:invertIfNegative val="0"/>
            <c:bubble3D val="0"/>
            <c:spPr>
              <a:solidFill>
                <a:schemeClr val="accent3">
                  <a:lumMod val="60000"/>
                  <a:lumOff val="40000"/>
                </a:schemeClr>
              </a:solidFill>
              <a:ln>
                <a:solidFill>
                  <a:schemeClr val="tx1">
                    <a:lumMod val="95000"/>
                    <a:lumOff val="5000"/>
                  </a:schemeClr>
                </a:solidFill>
              </a:ln>
            </c:spPr>
          </c:dPt>
          <c:dLbls>
            <c:dLbl>
              <c:idx val="0"/>
              <c:layout>
                <c:manualLayout>
                  <c:x val="0.00318979266347687"/>
                  <c:y val="0.27558099591858"/>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318979266347687"/>
                  <c:y val="0.493099764934708"/>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3200" b="1"/>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inglésI!$A$29:$A$30</c:f>
              <c:strCache>
                <c:ptCount val="2"/>
                <c:pt idx="0">
                  <c:v>Si</c:v>
                </c:pt>
                <c:pt idx="1">
                  <c:v>No</c:v>
                </c:pt>
              </c:strCache>
            </c:strRef>
          </c:cat>
          <c:val>
            <c:numRef>
              <c:f>inglésI!$B$29:$B$30</c:f>
              <c:numCache>
                <c:formatCode>General</c:formatCode>
                <c:ptCount val="2"/>
                <c:pt idx="0">
                  <c:v>36.0</c:v>
                </c:pt>
                <c:pt idx="1">
                  <c:v>61.0</c:v>
                </c:pt>
              </c:numCache>
            </c:numRef>
          </c:val>
        </c:ser>
        <c:dLbls>
          <c:showLegendKey val="0"/>
          <c:showVal val="1"/>
          <c:showCatName val="0"/>
          <c:showSerName val="0"/>
          <c:showPercent val="0"/>
          <c:showBubbleSize val="0"/>
        </c:dLbls>
        <c:gapWidth val="150"/>
        <c:shape val="box"/>
        <c:axId val="2139372488"/>
        <c:axId val="2139375304"/>
        <c:axId val="0"/>
      </c:bar3DChart>
      <c:catAx>
        <c:axId val="2139372488"/>
        <c:scaling>
          <c:orientation val="minMax"/>
        </c:scaling>
        <c:delete val="0"/>
        <c:axPos val="b"/>
        <c:numFmt formatCode="General" sourceLinked="0"/>
        <c:majorTickMark val="none"/>
        <c:minorTickMark val="none"/>
        <c:tickLblPos val="nextTo"/>
        <c:txPr>
          <a:bodyPr/>
          <a:lstStyle/>
          <a:p>
            <a:pPr>
              <a:defRPr sz="3600" b="1"/>
            </a:pPr>
            <a:endParaRPr lang="es-ES"/>
          </a:p>
        </c:txPr>
        <c:crossAx val="2139375304"/>
        <c:crosses val="autoZero"/>
        <c:auto val="1"/>
        <c:lblAlgn val="ctr"/>
        <c:lblOffset val="100"/>
        <c:noMultiLvlLbl val="0"/>
      </c:catAx>
      <c:valAx>
        <c:axId val="2139375304"/>
        <c:scaling>
          <c:orientation val="minMax"/>
        </c:scaling>
        <c:delete val="1"/>
        <c:axPos val="l"/>
        <c:numFmt formatCode="General" sourceLinked="1"/>
        <c:majorTickMark val="out"/>
        <c:minorTickMark val="none"/>
        <c:tickLblPos val="none"/>
        <c:crossAx val="2139372488"/>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0987445642712576"/>
          <c:y val="0.207702368523061"/>
          <c:w val="0.861820344186932"/>
          <c:h val="0.689769386606004"/>
        </c:manualLayout>
      </c:layout>
      <c:pie3DChart>
        <c:varyColors val="1"/>
        <c:ser>
          <c:idx val="0"/>
          <c:order val="0"/>
          <c:spPr>
            <a:ln w="19050">
              <a:solidFill>
                <a:schemeClr val="tx1"/>
              </a:solidFill>
            </a:ln>
          </c:spPr>
          <c:dLbls>
            <c:dLbl>
              <c:idx val="0"/>
              <c:layout>
                <c:manualLayout>
                  <c:x val="-0.0777854289126409"/>
                  <c:y val="0.135139895209155"/>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3200" b="1"/>
                </a:pPr>
                <a:endParaRPr lang="es-E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inglésI!$A$29:$A$30</c:f>
              <c:strCache>
                <c:ptCount val="2"/>
                <c:pt idx="0">
                  <c:v>Si</c:v>
                </c:pt>
                <c:pt idx="1">
                  <c:v>No</c:v>
                </c:pt>
              </c:strCache>
            </c:strRef>
          </c:cat>
          <c:val>
            <c:numRef>
              <c:f>inglésI!$B$29:$B$30</c:f>
              <c:numCache>
                <c:formatCode>General</c:formatCode>
                <c:ptCount val="2"/>
                <c:pt idx="0">
                  <c:v>36.0</c:v>
                </c:pt>
                <c:pt idx="1">
                  <c:v>61.0</c:v>
                </c:pt>
              </c:numCache>
            </c:numRef>
          </c:val>
        </c:ser>
        <c:dLbls>
          <c:showLegendKey val="0"/>
          <c:showVal val="0"/>
          <c:showCatName val="1"/>
          <c:showSerName val="0"/>
          <c:showPercent val="1"/>
          <c:showBubbleSize val="0"/>
          <c:showLeaderLines val="1"/>
        </c:dLbls>
      </c:pie3DChart>
    </c:plotArea>
    <c:plotVisOnly val="1"/>
    <c:dispBlanksAs val="zero"/>
    <c:showDLblsOverMax val="0"/>
  </c:chart>
  <c:spPr>
    <a:ln w="12700">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view3D>
      <c:rotX val="0"/>
      <c:rotY val="0"/>
      <c:rAngAx val="0"/>
      <c:perspective val="0"/>
    </c:view3D>
    <c:floor>
      <c:thickness val="0"/>
    </c:floor>
    <c:sideWall>
      <c:thickness val="0"/>
    </c:sideWall>
    <c:backWall>
      <c:thickness val="0"/>
    </c:backWall>
    <c:plotArea>
      <c:layout>
        <c:manualLayout>
          <c:layoutTarget val="inner"/>
          <c:xMode val="edge"/>
          <c:yMode val="edge"/>
          <c:x val="0.0132438936004359"/>
          <c:y val="0.0"/>
          <c:w val="0.942609794398111"/>
          <c:h val="0.917561765636239"/>
        </c:manualLayout>
      </c:layout>
      <c:bar3DChart>
        <c:barDir val="col"/>
        <c:grouping val="clustered"/>
        <c:varyColors val="0"/>
        <c:ser>
          <c:idx val="0"/>
          <c:order val="0"/>
          <c:spPr>
            <a:ln>
              <a:solidFill>
                <a:schemeClr val="tx1"/>
              </a:solidFill>
            </a:ln>
          </c:spPr>
          <c:invertIfNegative val="0"/>
          <c:dPt>
            <c:idx val="0"/>
            <c:invertIfNegative val="0"/>
            <c:bubble3D val="0"/>
            <c:spPr>
              <a:solidFill>
                <a:schemeClr val="accent3">
                  <a:lumMod val="50000"/>
                </a:schemeClr>
              </a:solidFill>
              <a:ln>
                <a:solidFill>
                  <a:schemeClr val="tx1"/>
                </a:solidFill>
              </a:ln>
            </c:spPr>
          </c:dPt>
          <c:dPt>
            <c:idx val="1"/>
            <c:invertIfNegative val="0"/>
            <c:bubble3D val="0"/>
            <c:spPr>
              <a:solidFill>
                <a:schemeClr val="accent3">
                  <a:lumMod val="75000"/>
                </a:schemeClr>
              </a:solidFill>
              <a:ln>
                <a:solidFill>
                  <a:schemeClr val="tx1"/>
                </a:solidFill>
              </a:ln>
            </c:spPr>
          </c:dPt>
          <c:dPt>
            <c:idx val="2"/>
            <c:invertIfNegative val="0"/>
            <c:bubble3D val="0"/>
            <c:spPr>
              <a:solidFill>
                <a:schemeClr val="accent3">
                  <a:lumMod val="60000"/>
                  <a:lumOff val="40000"/>
                </a:schemeClr>
              </a:solidFill>
              <a:ln>
                <a:solidFill>
                  <a:schemeClr val="tx1"/>
                </a:solidFill>
              </a:ln>
            </c:spPr>
          </c:dPt>
          <c:dPt>
            <c:idx val="3"/>
            <c:invertIfNegative val="0"/>
            <c:bubble3D val="0"/>
            <c:spPr>
              <a:solidFill>
                <a:schemeClr val="accent3">
                  <a:lumMod val="40000"/>
                  <a:lumOff val="60000"/>
                </a:schemeClr>
              </a:solidFill>
              <a:ln>
                <a:solidFill>
                  <a:schemeClr val="tx1"/>
                </a:solidFill>
              </a:ln>
            </c:spPr>
          </c:dPt>
          <c:dPt>
            <c:idx val="4"/>
            <c:invertIfNegative val="0"/>
            <c:bubble3D val="0"/>
            <c:spPr>
              <a:solidFill>
                <a:schemeClr val="accent3">
                  <a:lumMod val="20000"/>
                  <a:lumOff val="80000"/>
                </a:schemeClr>
              </a:solidFill>
              <a:ln>
                <a:solidFill>
                  <a:schemeClr val="tx1"/>
                </a:solidFill>
              </a:ln>
            </c:spPr>
          </c:dPt>
          <c:dLbls>
            <c:dLbl>
              <c:idx val="0"/>
              <c:layout>
                <c:manualLayout>
                  <c:x val="0.0110365780003633"/>
                  <c:y val="-0.0078781553374079"/>
                </c:manualLayout>
              </c:layout>
              <c:spPr/>
              <c:txPr>
                <a:bodyPr/>
                <a:lstStyle/>
                <a:p>
                  <a:pPr>
                    <a:defRPr sz="3200" b="1">
                      <a:solidFill>
                        <a:schemeClr val="tx1"/>
                      </a:solidFill>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49120680200814"/>
                  <c:y val="-0.00536077750327021"/>
                </c:manualLayout>
              </c:layout>
              <c:showLegendKey val="0"/>
              <c:showVal val="1"/>
              <c:showCatName val="0"/>
              <c:showSerName val="0"/>
              <c:showPercent val="0"/>
              <c:showBubbleSize val="0"/>
            </c:dLbl>
            <c:dLbl>
              <c:idx val="2"/>
              <c:layout>
                <c:manualLayout>
                  <c:x val="0.00662142538708407"/>
                  <c:y val="-0.0123067362085825"/>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662194680021795"/>
                  <c:y val="-0.025876160159049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206999276104766"/>
                  <c:y val="-0.0098244068978316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3200" b="1"/>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inglésI!$A$34:$A$38</c:f>
              <c:strCache>
                <c:ptCount val="5"/>
                <c:pt idx="0">
                  <c:v>A2</c:v>
                </c:pt>
                <c:pt idx="1">
                  <c:v>B1</c:v>
                </c:pt>
                <c:pt idx="2">
                  <c:v>Intermedio</c:v>
                </c:pt>
                <c:pt idx="3">
                  <c:v>Lecto-comprensión</c:v>
                </c:pt>
                <c:pt idx="4">
                  <c:v>TOEFL (500 ptos.)</c:v>
                </c:pt>
              </c:strCache>
            </c:strRef>
          </c:cat>
          <c:val>
            <c:numRef>
              <c:f>inglésI!$B$34:$B$38</c:f>
              <c:numCache>
                <c:formatCode>General</c:formatCode>
                <c:ptCount val="5"/>
                <c:pt idx="0">
                  <c:v>9.0</c:v>
                </c:pt>
                <c:pt idx="1">
                  <c:v>19.0</c:v>
                </c:pt>
                <c:pt idx="2">
                  <c:v>4.0</c:v>
                </c:pt>
                <c:pt idx="3">
                  <c:v>3.0</c:v>
                </c:pt>
                <c:pt idx="4">
                  <c:v>1.0</c:v>
                </c:pt>
              </c:numCache>
            </c:numRef>
          </c:val>
        </c:ser>
        <c:dLbls>
          <c:showLegendKey val="0"/>
          <c:showVal val="1"/>
          <c:showCatName val="0"/>
          <c:showSerName val="0"/>
          <c:showPercent val="0"/>
          <c:showBubbleSize val="0"/>
        </c:dLbls>
        <c:gapWidth val="150"/>
        <c:shape val="box"/>
        <c:axId val="2139471144"/>
        <c:axId val="2139474200"/>
        <c:axId val="0"/>
      </c:bar3DChart>
      <c:catAx>
        <c:axId val="2139471144"/>
        <c:scaling>
          <c:orientation val="minMax"/>
        </c:scaling>
        <c:delete val="1"/>
        <c:axPos val="b"/>
        <c:numFmt formatCode="General" sourceLinked="0"/>
        <c:majorTickMark val="none"/>
        <c:minorTickMark val="none"/>
        <c:tickLblPos val="none"/>
        <c:crossAx val="2139474200"/>
        <c:crosses val="autoZero"/>
        <c:auto val="0"/>
        <c:lblAlgn val="ctr"/>
        <c:lblOffset val="100"/>
        <c:noMultiLvlLbl val="0"/>
      </c:catAx>
      <c:valAx>
        <c:axId val="2139474200"/>
        <c:scaling>
          <c:orientation val="minMax"/>
        </c:scaling>
        <c:delete val="1"/>
        <c:axPos val="l"/>
        <c:numFmt formatCode="General" sourceLinked="1"/>
        <c:majorTickMark val="out"/>
        <c:minorTickMark val="none"/>
        <c:tickLblPos val="none"/>
        <c:crossAx val="2139471144"/>
        <c:crosses val="autoZero"/>
        <c:crossBetween val="between"/>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0"/>
          <c:y val="0.246061045039993"/>
          <c:w val="1.0"/>
          <c:h val="0.560913416980149"/>
        </c:manualLayout>
      </c:layout>
      <c:pie3DChart>
        <c:varyColors val="1"/>
        <c:ser>
          <c:idx val="0"/>
          <c:order val="0"/>
          <c:spPr>
            <a:ln w="19050">
              <a:solidFill>
                <a:schemeClr val="tx1"/>
              </a:solidFill>
            </a:ln>
          </c:spPr>
          <c:dPt>
            <c:idx val="0"/>
            <c:bubble3D val="0"/>
            <c:spPr>
              <a:solidFill>
                <a:schemeClr val="accent3">
                  <a:lumMod val="50000"/>
                </a:schemeClr>
              </a:solidFill>
              <a:ln w="19050">
                <a:solidFill>
                  <a:schemeClr val="tx1"/>
                </a:solidFill>
              </a:ln>
            </c:spPr>
          </c:dPt>
          <c:dLbls>
            <c:dLbl>
              <c:idx val="0"/>
              <c:layout>
                <c:manualLayout>
                  <c:x val="-0.0952490867296815"/>
                  <c:y val="0.0556152106594295"/>
                </c:manualLayout>
              </c:layout>
              <c:spPr/>
              <c:txPr>
                <a:bodyPr/>
                <a:lstStyle/>
                <a:p>
                  <a:pPr>
                    <a:defRPr sz="2400" b="1">
                      <a:solidFill>
                        <a:schemeClr val="bg1"/>
                      </a:solidFill>
                    </a:defRPr>
                  </a:pPr>
                  <a:endParaRPr lang="es-ES"/>
                </a:p>
              </c:txPr>
              <c:showLegendKey val="0"/>
              <c:showVal val="0"/>
              <c:showCatName val="0"/>
              <c:showSerName val="0"/>
              <c:showPercent val="1"/>
              <c:showBubbleSize val="0"/>
            </c:dLbl>
            <c:dLbl>
              <c:idx val="1"/>
              <c:layout>
                <c:manualLayout>
                  <c:x val="0.0697686063924154"/>
                  <c:y val="-0.207595947622755"/>
                </c:manualLayout>
              </c:layou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0.125238690232061"/>
                  <c:y val="0.0229998552640687"/>
                </c:manualLayout>
              </c:layou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0.0794919546369334"/>
                  <c:y val="0.0679189089771174"/>
                </c:manualLayout>
              </c:layou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0.0187418330265254"/>
                  <c:y val="0.00490471741882631"/>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sz="2400" b="1"/>
                </a:pPr>
                <a:endParaRPr lang="es-ES"/>
              </a:p>
            </c:txPr>
            <c:showLegendKey val="0"/>
            <c:showVal val="0"/>
            <c:showCatName val="0"/>
            <c:showSerName val="0"/>
            <c:showPercent val="1"/>
            <c:showBubbleSize val="0"/>
            <c:showLeaderLines val="1"/>
            <c:extLst>
              <c:ext xmlns:c15="http://schemas.microsoft.com/office/drawing/2012/chart" uri="{CE6537A1-D6FC-4f65-9D91-7224C49458BB}"/>
            </c:extLst>
          </c:dLbls>
          <c:cat>
            <c:strRef>
              <c:f>inglésI!$A$34:$A$38</c:f>
              <c:strCache>
                <c:ptCount val="5"/>
                <c:pt idx="0">
                  <c:v>A2</c:v>
                </c:pt>
                <c:pt idx="1">
                  <c:v>B1</c:v>
                </c:pt>
                <c:pt idx="2">
                  <c:v>Intermedio</c:v>
                </c:pt>
                <c:pt idx="3">
                  <c:v>Lecto-comprensión</c:v>
                </c:pt>
                <c:pt idx="4">
                  <c:v>TOEFL (500 ptos.)</c:v>
                </c:pt>
              </c:strCache>
            </c:strRef>
          </c:cat>
          <c:val>
            <c:numRef>
              <c:f>inglésI!$B$34:$B$38</c:f>
              <c:numCache>
                <c:formatCode>General</c:formatCode>
                <c:ptCount val="5"/>
                <c:pt idx="0">
                  <c:v>9.0</c:v>
                </c:pt>
                <c:pt idx="1">
                  <c:v>19.0</c:v>
                </c:pt>
                <c:pt idx="2">
                  <c:v>4.0</c:v>
                </c:pt>
                <c:pt idx="3">
                  <c:v>3.0</c:v>
                </c:pt>
                <c:pt idx="4">
                  <c:v>1.0</c:v>
                </c:pt>
              </c:numCache>
            </c:numRef>
          </c:val>
        </c:ser>
        <c:dLbls>
          <c:showLegendKey val="0"/>
          <c:showVal val="0"/>
          <c:showCatName val="0"/>
          <c:showSerName val="0"/>
          <c:showPercent val="1"/>
          <c:showBubbleSize val="0"/>
          <c:showLeaderLines val="1"/>
        </c:dLbls>
      </c:pie3DChart>
    </c:plotArea>
    <c:legend>
      <c:legendPos val="t"/>
      <c:layout>
        <c:manualLayout>
          <c:xMode val="edge"/>
          <c:yMode val="edge"/>
          <c:x val="0.0180026325076543"/>
          <c:y val="0.799253563373136"/>
          <c:w val="0.978148815735384"/>
          <c:h val="0.197921687606262"/>
        </c:manualLayout>
      </c:layout>
      <c:overlay val="0"/>
      <c:txPr>
        <a:bodyPr/>
        <a:lstStyle/>
        <a:p>
          <a:pPr>
            <a:defRPr sz="1600" b="1"/>
          </a:pPr>
          <a:endParaRPr lang="es-ES"/>
        </a:p>
      </c:txPr>
    </c:legend>
    <c:plotVisOnly val="1"/>
    <c:dispBlanksAs val="zero"/>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sz="2200"/>
            </a:pPr>
            <a:r>
              <a:rPr lang="es-ES" sz="2200"/>
              <a:t>Denominación en dictamen</a:t>
            </a:r>
          </a:p>
        </c:rich>
      </c:tx>
      <c:layout>
        <c:manualLayout>
          <c:xMode val="edge"/>
          <c:yMode val="edge"/>
          <c:x val="0.27626769003655"/>
          <c:y val="0.112739151395129"/>
        </c:manualLayout>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spPr>
            <a:solidFill>
              <a:schemeClr val="accent3">
                <a:lumMod val="60000"/>
                <a:lumOff val="40000"/>
              </a:schemeClr>
            </a:solidFill>
            <a:ln>
              <a:solidFill>
                <a:schemeClr val="tx2">
                  <a:lumMod val="50000"/>
                </a:schemeClr>
              </a:solidFill>
            </a:ln>
          </c:spPr>
          <c:invertIfNegative val="0"/>
          <c:dLbls>
            <c:dLbl>
              <c:idx val="0"/>
              <c:layout>
                <c:manualLayout>
                  <c:x val="0.00528566188100652"/>
                  <c:y val="0.37735087551448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200020495120528"/>
                  <c:y val="-0.0108785612042725"/>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188614515000795"/>
                  <c:y val="0.290765693170978"/>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120772695746966"/>
                  <c:y val="-0.0113376594303931"/>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75520063683389"/>
                  <c:y val="-0.0142870810641604"/>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0301931739367414"/>
                  <c:y val="0.21486447197434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700" b="1"/>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inglésI!$A$43:$A$48</c:f>
              <c:strCache>
                <c:ptCount val="6"/>
                <c:pt idx="0">
                  <c:v>Idioma inglés</c:v>
                </c:pt>
                <c:pt idx="1">
                  <c:v>Lengua Adicional al Español</c:v>
                </c:pt>
                <c:pt idx="2">
                  <c:v>Lengua Extranjera</c:v>
                </c:pt>
                <c:pt idx="3">
                  <c:v>Otras lenguas</c:v>
                </c:pt>
                <c:pt idx="4">
                  <c:v>Segunda lengua</c:v>
                </c:pt>
                <c:pt idx="5">
                  <c:v>Segundo idioma</c:v>
                </c:pt>
              </c:strCache>
            </c:strRef>
          </c:cat>
          <c:val>
            <c:numRef>
              <c:f>inglésI!$B$43:$B$48</c:f>
              <c:numCache>
                <c:formatCode>General</c:formatCode>
                <c:ptCount val="6"/>
                <c:pt idx="0">
                  <c:v>21.0</c:v>
                </c:pt>
                <c:pt idx="1">
                  <c:v>1.0</c:v>
                </c:pt>
                <c:pt idx="2">
                  <c:v>16.0</c:v>
                </c:pt>
                <c:pt idx="3">
                  <c:v>1.0</c:v>
                </c:pt>
                <c:pt idx="4">
                  <c:v>1.0</c:v>
                </c:pt>
                <c:pt idx="5">
                  <c:v>12.0</c:v>
                </c:pt>
              </c:numCache>
            </c:numRef>
          </c:val>
        </c:ser>
        <c:dLbls>
          <c:showLegendKey val="0"/>
          <c:showVal val="1"/>
          <c:showCatName val="0"/>
          <c:showSerName val="0"/>
          <c:showPercent val="0"/>
          <c:showBubbleSize val="0"/>
        </c:dLbls>
        <c:gapWidth val="150"/>
        <c:shape val="box"/>
        <c:axId val="2143144264"/>
        <c:axId val="2143147080"/>
        <c:axId val="0"/>
      </c:bar3DChart>
      <c:catAx>
        <c:axId val="2143144264"/>
        <c:scaling>
          <c:orientation val="minMax"/>
        </c:scaling>
        <c:delete val="0"/>
        <c:axPos val="b"/>
        <c:numFmt formatCode="General" sourceLinked="0"/>
        <c:majorTickMark val="none"/>
        <c:minorTickMark val="none"/>
        <c:tickLblPos val="nextTo"/>
        <c:txPr>
          <a:bodyPr/>
          <a:lstStyle/>
          <a:p>
            <a:pPr>
              <a:defRPr sz="1400" b="1"/>
            </a:pPr>
            <a:endParaRPr lang="es-ES"/>
          </a:p>
        </c:txPr>
        <c:crossAx val="2143147080"/>
        <c:crosses val="autoZero"/>
        <c:auto val="1"/>
        <c:lblAlgn val="ctr"/>
        <c:lblOffset val="100"/>
        <c:noMultiLvlLbl val="0"/>
      </c:catAx>
      <c:valAx>
        <c:axId val="2143147080"/>
        <c:scaling>
          <c:orientation val="minMax"/>
        </c:scaling>
        <c:delete val="1"/>
        <c:axPos val="l"/>
        <c:numFmt formatCode="General" sourceLinked="1"/>
        <c:majorTickMark val="none"/>
        <c:minorTickMark val="none"/>
        <c:tickLblPos val="none"/>
        <c:crossAx val="2143144264"/>
        <c:crosses val="autoZero"/>
        <c:crossBetween val="between"/>
      </c:valAx>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9E4CC1-CCDA-4E33-B399-F0D0A1103051}"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s-MX"/>
        </a:p>
      </dgm:t>
    </dgm:pt>
    <dgm:pt modelId="{3246127F-20FC-47A4-B0FB-154721E973DD}">
      <dgm:prSet phldrT="[Texto]" custT="1">
        <dgm:style>
          <a:lnRef idx="2">
            <a:schemeClr val="dk1"/>
          </a:lnRef>
          <a:fillRef idx="1">
            <a:schemeClr val="lt1"/>
          </a:fillRef>
          <a:effectRef idx="0">
            <a:schemeClr val="dk1"/>
          </a:effectRef>
          <a:fontRef idx="minor">
            <a:schemeClr val="dk1"/>
          </a:fontRef>
        </dgm:style>
      </dgm:prSet>
      <dgm:spPr/>
      <dgm:t>
        <a:bodyPr/>
        <a:lstStyle/>
        <a:p>
          <a:r>
            <a:rPr lang="es-MX" sz="1400" b="1" dirty="0" smtClean="0">
              <a:solidFill>
                <a:schemeClr val="tx1"/>
              </a:solidFill>
              <a:latin typeface="Arial" pitchFamily="34" charset="0"/>
              <a:cs typeface="Arial" pitchFamily="34" charset="0"/>
            </a:rPr>
            <a:t>Incorporación  del estudio y certificación del inglés en los PE de la UdeG</a:t>
          </a:r>
          <a:endParaRPr lang="es-MX" sz="1400" b="1" dirty="0">
            <a:solidFill>
              <a:schemeClr val="tx1"/>
            </a:solidFill>
            <a:latin typeface="Arial" pitchFamily="34" charset="0"/>
            <a:cs typeface="Arial" pitchFamily="34" charset="0"/>
          </a:endParaRPr>
        </a:p>
      </dgm:t>
    </dgm:pt>
    <dgm:pt modelId="{635E2690-545B-43F7-A16C-32703A99CF1B}" type="parTrans" cxnId="{C168D339-6F69-4715-8B5F-E9530DBBD89A}">
      <dgm:prSet/>
      <dgm:spPr/>
      <dgm:t>
        <a:bodyPr/>
        <a:lstStyle/>
        <a:p>
          <a:endParaRPr lang="es-MX" sz="1600">
            <a:solidFill>
              <a:schemeClr val="bg1"/>
            </a:solidFill>
            <a:latin typeface="Arial" pitchFamily="34" charset="0"/>
            <a:cs typeface="Arial" pitchFamily="34" charset="0"/>
          </a:endParaRPr>
        </a:p>
      </dgm:t>
    </dgm:pt>
    <dgm:pt modelId="{46C58402-E24F-48CC-B042-039D25787BF9}" type="sibTrans" cxnId="{C168D339-6F69-4715-8B5F-E9530DBBD89A}">
      <dgm:prSet/>
      <dgm:spPr/>
      <dgm:t>
        <a:bodyPr/>
        <a:lstStyle/>
        <a:p>
          <a:endParaRPr lang="es-MX" sz="1600">
            <a:solidFill>
              <a:schemeClr val="bg1"/>
            </a:solidFill>
            <a:latin typeface="Arial" pitchFamily="34" charset="0"/>
            <a:cs typeface="Arial" pitchFamily="34" charset="0"/>
          </a:endParaRPr>
        </a:p>
      </dgm:t>
    </dgm:pt>
    <dgm:pt modelId="{1B6B71A8-A3F1-4763-BACB-572019DA5D4E}">
      <dgm:prSet phldrT="[Texto]" custT="1">
        <dgm:style>
          <a:lnRef idx="2">
            <a:schemeClr val="dk1"/>
          </a:lnRef>
          <a:fillRef idx="1">
            <a:schemeClr val="lt1"/>
          </a:fillRef>
          <a:effectRef idx="0">
            <a:schemeClr val="dk1"/>
          </a:effectRef>
          <a:fontRef idx="minor">
            <a:schemeClr val="dk1"/>
          </a:fontRef>
        </dgm:style>
      </dgm:prSet>
      <dgm:spPr/>
      <dgm:t>
        <a:bodyPr/>
        <a:lstStyle/>
        <a:p>
          <a:r>
            <a:rPr lang="es-MX" sz="1600" dirty="0" smtClean="0">
              <a:solidFill>
                <a:schemeClr val="tx1"/>
              </a:solidFill>
              <a:latin typeface="Arial" pitchFamily="34" charset="0"/>
              <a:cs typeface="Arial" pitchFamily="34" charset="0"/>
            </a:rPr>
            <a:t>CENNI-SEP</a:t>
          </a:r>
        </a:p>
        <a:p>
          <a:r>
            <a:rPr lang="es-MX" sz="1600" dirty="0" smtClean="0">
              <a:solidFill>
                <a:schemeClr val="tx1"/>
              </a:solidFill>
              <a:latin typeface="Arial" pitchFamily="34" charset="0"/>
              <a:cs typeface="Arial" pitchFamily="34" charset="0"/>
            </a:rPr>
            <a:t>Certificación  </a:t>
          </a:r>
        </a:p>
        <a:p>
          <a:r>
            <a:rPr lang="es-MX" sz="1400" dirty="0" smtClean="0">
              <a:solidFill>
                <a:schemeClr val="tx1"/>
              </a:solidFill>
              <a:latin typeface="Arial" pitchFamily="34" charset="0"/>
              <a:cs typeface="Arial" pitchFamily="34" charset="0"/>
            </a:rPr>
            <a:t>(2006, 20 niveles)</a:t>
          </a:r>
          <a:endParaRPr lang="es-MX" sz="1400" dirty="0">
            <a:solidFill>
              <a:schemeClr val="tx1"/>
            </a:solidFill>
            <a:latin typeface="Arial" pitchFamily="34" charset="0"/>
            <a:cs typeface="Arial" pitchFamily="34" charset="0"/>
          </a:endParaRPr>
        </a:p>
      </dgm:t>
    </dgm:pt>
    <dgm:pt modelId="{7B583B89-2353-4B1C-AF9C-CB3CE7DE207A}" type="parTrans" cxnId="{44191330-B0EE-4BAC-8F44-A8B841216A76}">
      <dgm:prSet/>
      <dgm:spPr/>
      <dgm:t>
        <a:bodyPr/>
        <a:lstStyle/>
        <a:p>
          <a:endParaRPr lang="es-MX" sz="1600">
            <a:solidFill>
              <a:schemeClr val="bg1"/>
            </a:solidFill>
            <a:latin typeface="Arial" pitchFamily="34" charset="0"/>
            <a:cs typeface="Arial" pitchFamily="34" charset="0"/>
          </a:endParaRPr>
        </a:p>
      </dgm:t>
    </dgm:pt>
    <dgm:pt modelId="{877B8D81-C08B-4A7C-8E70-BEACC3753CD2}" type="sibTrans" cxnId="{44191330-B0EE-4BAC-8F44-A8B841216A76}">
      <dgm:prSet/>
      <dgm:spPr>
        <a:ln>
          <a:solidFill>
            <a:schemeClr val="tx1"/>
          </a:solidFill>
        </a:ln>
      </dgm:spPr>
      <dgm:t>
        <a:bodyPr/>
        <a:lstStyle/>
        <a:p>
          <a:endParaRPr lang="es-MX" sz="1600">
            <a:solidFill>
              <a:schemeClr val="bg1"/>
            </a:solidFill>
            <a:latin typeface="Arial" pitchFamily="34" charset="0"/>
            <a:cs typeface="Arial" pitchFamily="34" charset="0"/>
          </a:endParaRPr>
        </a:p>
      </dgm:t>
    </dgm:pt>
    <dgm:pt modelId="{8A949714-F472-4FAE-9327-749232823F3F}">
      <dgm:prSet phldrT="[Texto]" custT="1">
        <dgm:style>
          <a:lnRef idx="2">
            <a:schemeClr val="dk1"/>
          </a:lnRef>
          <a:fillRef idx="1">
            <a:schemeClr val="lt1"/>
          </a:fillRef>
          <a:effectRef idx="0">
            <a:schemeClr val="dk1"/>
          </a:effectRef>
          <a:fontRef idx="minor">
            <a:schemeClr val="dk1"/>
          </a:fontRef>
        </dgm:style>
      </dgm:prSet>
      <dgm:spPr/>
      <dgm:t>
        <a:bodyPr/>
        <a:lstStyle/>
        <a:p>
          <a:r>
            <a:rPr lang="es-MX" sz="1600" dirty="0" smtClean="0">
              <a:solidFill>
                <a:schemeClr val="tx1"/>
              </a:solidFill>
              <a:latin typeface="Arial" pitchFamily="34" charset="0"/>
              <a:cs typeface="Arial" pitchFamily="34" charset="0"/>
            </a:rPr>
            <a:t>PND </a:t>
          </a:r>
        </a:p>
        <a:p>
          <a:r>
            <a:rPr lang="es-MX" sz="1600" dirty="0" smtClean="0">
              <a:solidFill>
                <a:schemeClr val="tx1"/>
              </a:solidFill>
              <a:latin typeface="Arial" pitchFamily="34" charset="0"/>
              <a:cs typeface="Arial" pitchFamily="34" charset="0"/>
            </a:rPr>
            <a:t>(2007-2012)</a:t>
          </a:r>
          <a:endParaRPr lang="es-MX" sz="1600" dirty="0">
            <a:solidFill>
              <a:schemeClr val="tx1"/>
            </a:solidFill>
            <a:latin typeface="Arial" pitchFamily="34" charset="0"/>
            <a:cs typeface="Arial" pitchFamily="34" charset="0"/>
          </a:endParaRPr>
        </a:p>
      </dgm:t>
    </dgm:pt>
    <dgm:pt modelId="{F4EE5C0B-24B9-4BE3-893F-A4021B08CFD7}" type="parTrans" cxnId="{49BC20DE-AF82-433E-AD9A-3188C8A7FD21}">
      <dgm:prSet/>
      <dgm:spPr/>
      <dgm:t>
        <a:bodyPr/>
        <a:lstStyle/>
        <a:p>
          <a:endParaRPr lang="es-MX" sz="1600">
            <a:solidFill>
              <a:schemeClr val="bg1"/>
            </a:solidFill>
            <a:latin typeface="Arial" pitchFamily="34" charset="0"/>
            <a:cs typeface="Arial" pitchFamily="34" charset="0"/>
          </a:endParaRPr>
        </a:p>
      </dgm:t>
    </dgm:pt>
    <dgm:pt modelId="{CA735E0C-8D8C-4B84-9982-F329AC353B65}" type="sibTrans" cxnId="{49BC20DE-AF82-433E-AD9A-3188C8A7FD21}">
      <dgm:prSet/>
      <dgm:spPr>
        <a:ln>
          <a:solidFill>
            <a:schemeClr val="tx1"/>
          </a:solidFill>
          <a:prstDash val="solid"/>
        </a:ln>
      </dgm:spPr>
      <dgm:t>
        <a:bodyPr/>
        <a:lstStyle/>
        <a:p>
          <a:endParaRPr lang="es-MX" sz="1600">
            <a:solidFill>
              <a:schemeClr val="bg1"/>
            </a:solidFill>
            <a:latin typeface="Arial" pitchFamily="34" charset="0"/>
            <a:cs typeface="Arial" pitchFamily="34" charset="0"/>
          </a:endParaRPr>
        </a:p>
      </dgm:t>
    </dgm:pt>
    <dgm:pt modelId="{75FE8A21-325A-400B-B580-B9026791584A}">
      <dgm:prSet custT="1">
        <dgm:style>
          <a:lnRef idx="2">
            <a:schemeClr val="dk1"/>
          </a:lnRef>
          <a:fillRef idx="1">
            <a:schemeClr val="lt1"/>
          </a:fillRef>
          <a:effectRef idx="0">
            <a:schemeClr val="dk1"/>
          </a:effectRef>
          <a:fontRef idx="minor">
            <a:schemeClr val="dk1"/>
          </a:fontRef>
        </dgm:style>
      </dgm:prSet>
      <dgm:spPr/>
      <dgm:t>
        <a:bodyPr/>
        <a:lstStyle/>
        <a:p>
          <a:r>
            <a:rPr lang="es-MX" sz="1600" dirty="0" smtClean="0">
              <a:solidFill>
                <a:schemeClr val="tx1"/>
              </a:solidFill>
              <a:latin typeface="Arial" pitchFamily="34" charset="0"/>
              <a:cs typeface="Arial" pitchFamily="34" charset="0"/>
            </a:rPr>
            <a:t>PND</a:t>
          </a:r>
        </a:p>
        <a:p>
          <a:r>
            <a:rPr lang="es-MX" sz="1600" dirty="0" smtClean="0">
              <a:solidFill>
                <a:schemeClr val="tx1"/>
              </a:solidFill>
              <a:latin typeface="Arial" pitchFamily="34" charset="0"/>
              <a:cs typeface="Arial" pitchFamily="34" charset="0"/>
            </a:rPr>
            <a:t>  (2012-2018) </a:t>
          </a:r>
        </a:p>
      </dgm:t>
    </dgm:pt>
    <dgm:pt modelId="{20ACA062-6B01-4C4A-B25B-36D2EE2B3786}" type="parTrans" cxnId="{16F5FE36-7AF6-4775-A5F4-6EFC1C9CB881}">
      <dgm:prSet/>
      <dgm:spPr/>
      <dgm:t>
        <a:bodyPr/>
        <a:lstStyle/>
        <a:p>
          <a:endParaRPr lang="es-MX" sz="1600">
            <a:solidFill>
              <a:schemeClr val="bg1"/>
            </a:solidFill>
            <a:latin typeface="Arial" pitchFamily="34" charset="0"/>
            <a:cs typeface="Arial" pitchFamily="34" charset="0"/>
          </a:endParaRPr>
        </a:p>
      </dgm:t>
    </dgm:pt>
    <dgm:pt modelId="{3710746C-8721-4FE7-9175-41CDBEF258FD}" type="sibTrans" cxnId="{16F5FE36-7AF6-4775-A5F4-6EFC1C9CB881}">
      <dgm:prSet/>
      <dgm:spPr>
        <a:ln>
          <a:solidFill>
            <a:schemeClr val="tx1"/>
          </a:solidFill>
        </a:ln>
      </dgm:spPr>
      <dgm:t>
        <a:bodyPr/>
        <a:lstStyle/>
        <a:p>
          <a:endParaRPr lang="es-MX" sz="1600">
            <a:solidFill>
              <a:schemeClr val="bg1"/>
            </a:solidFill>
            <a:latin typeface="Arial" pitchFamily="34" charset="0"/>
            <a:cs typeface="Arial" pitchFamily="34" charset="0"/>
          </a:endParaRPr>
        </a:p>
      </dgm:t>
    </dgm:pt>
    <dgm:pt modelId="{7CD88BF5-76CC-479D-924A-883E899176E9}">
      <dgm:prSet custT="1">
        <dgm:style>
          <a:lnRef idx="2">
            <a:schemeClr val="dk1"/>
          </a:lnRef>
          <a:fillRef idx="1">
            <a:schemeClr val="lt1"/>
          </a:fillRef>
          <a:effectRef idx="0">
            <a:schemeClr val="dk1"/>
          </a:effectRef>
          <a:fontRef idx="minor">
            <a:schemeClr val="dk1"/>
          </a:fontRef>
        </dgm:style>
      </dgm:prSet>
      <dgm:spPr/>
      <dgm:t>
        <a:bodyPr/>
        <a:lstStyle/>
        <a:p>
          <a:r>
            <a:rPr lang="es-MX" sz="1600" dirty="0" smtClean="0">
              <a:solidFill>
                <a:schemeClr val="tx1"/>
              </a:solidFill>
              <a:latin typeface="Arial" pitchFamily="34" charset="0"/>
              <a:cs typeface="Arial" pitchFamily="34" charset="0"/>
            </a:rPr>
            <a:t>Ley</a:t>
          </a:r>
          <a:r>
            <a:rPr lang="es-MX" sz="1600" baseline="0" dirty="0" smtClean="0">
              <a:solidFill>
                <a:schemeClr val="tx1"/>
              </a:solidFill>
              <a:latin typeface="Arial" pitchFamily="34" charset="0"/>
              <a:cs typeface="Arial" pitchFamily="34" charset="0"/>
            </a:rPr>
            <a:t> de Educación de Jalisco </a:t>
          </a:r>
        </a:p>
        <a:p>
          <a:r>
            <a:rPr lang="es-MX" sz="1600" baseline="0" dirty="0" smtClean="0">
              <a:solidFill>
                <a:schemeClr val="tx1"/>
              </a:solidFill>
              <a:latin typeface="Arial" pitchFamily="34" charset="0"/>
              <a:cs typeface="Arial" pitchFamily="34" charset="0"/>
            </a:rPr>
            <a:t>(2015-2016)</a:t>
          </a:r>
        </a:p>
      </dgm:t>
    </dgm:pt>
    <dgm:pt modelId="{D1DA4EC1-D6CE-451D-9952-6A5629575F8C}" type="parTrans" cxnId="{00B41DCC-F2A3-482E-8CDE-67CE3697080D}">
      <dgm:prSet/>
      <dgm:spPr/>
      <dgm:t>
        <a:bodyPr/>
        <a:lstStyle/>
        <a:p>
          <a:endParaRPr lang="es-MX"/>
        </a:p>
      </dgm:t>
    </dgm:pt>
    <dgm:pt modelId="{AEB84DDA-6415-47A1-99A4-4F397894674D}" type="sibTrans" cxnId="{00B41DCC-F2A3-482E-8CDE-67CE3697080D}">
      <dgm:prSet/>
      <dgm:spPr>
        <a:ln>
          <a:solidFill>
            <a:schemeClr val="tx1"/>
          </a:solidFill>
        </a:ln>
      </dgm:spPr>
      <dgm:t>
        <a:bodyPr/>
        <a:lstStyle/>
        <a:p>
          <a:endParaRPr lang="es-MX"/>
        </a:p>
      </dgm:t>
    </dgm:pt>
    <dgm:pt modelId="{B33992F1-613C-43C8-B301-78BFCD014682}" type="pres">
      <dgm:prSet presAssocID="{AB9E4CC1-CCDA-4E33-B399-F0D0A1103051}" presName="Name0" presStyleCnt="0">
        <dgm:presLayoutVars>
          <dgm:chMax val="1"/>
          <dgm:dir/>
          <dgm:animLvl val="ctr"/>
          <dgm:resizeHandles val="exact"/>
        </dgm:presLayoutVars>
      </dgm:prSet>
      <dgm:spPr/>
      <dgm:t>
        <a:bodyPr/>
        <a:lstStyle/>
        <a:p>
          <a:endParaRPr lang="es-MX"/>
        </a:p>
      </dgm:t>
    </dgm:pt>
    <dgm:pt modelId="{86CC3966-FF00-404D-8823-0D3C51FF11EB}" type="pres">
      <dgm:prSet presAssocID="{3246127F-20FC-47A4-B0FB-154721E973DD}" presName="centerShape" presStyleLbl="node0" presStyleIdx="0" presStyleCnt="1" custScaleX="140053" custLinFactNeighborX="3240" custLinFactNeighborY="219"/>
      <dgm:spPr/>
      <dgm:t>
        <a:bodyPr/>
        <a:lstStyle/>
        <a:p>
          <a:endParaRPr lang="es-MX"/>
        </a:p>
      </dgm:t>
    </dgm:pt>
    <dgm:pt modelId="{3CF6058A-CF5C-49AE-B649-538F594A8A65}" type="pres">
      <dgm:prSet presAssocID="{1B6B71A8-A3F1-4763-BACB-572019DA5D4E}" presName="node" presStyleLbl="node1" presStyleIdx="0" presStyleCnt="4" custScaleX="147679" custRadScaleRad="96721" custRadScaleInc="8285">
        <dgm:presLayoutVars>
          <dgm:bulletEnabled val="1"/>
        </dgm:presLayoutVars>
      </dgm:prSet>
      <dgm:spPr/>
      <dgm:t>
        <a:bodyPr/>
        <a:lstStyle/>
        <a:p>
          <a:endParaRPr lang="es-MX"/>
        </a:p>
      </dgm:t>
    </dgm:pt>
    <dgm:pt modelId="{DF80F575-D3A7-4DB3-A044-7A2ACE05A6AD}" type="pres">
      <dgm:prSet presAssocID="{1B6B71A8-A3F1-4763-BACB-572019DA5D4E}" presName="dummy" presStyleCnt="0"/>
      <dgm:spPr/>
    </dgm:pt>
    <dgm:pt modelId="{26818970-9DEE-4BDD-8AC0-D71434C22DB9}" type="pres">
      <dgm:prSet presAssocID="{877B8D81-C08B-4A7C-8E70-BEACC3753CD2}" presName="sibTrans" presStyleLbl="sibTrans2D1" presStyleIdx="0" presStyleCnt="4" custLinFactNeighborX="1368" custLinFactNeighborY="385"/>
      <dgm:spPr/>
      <dgm:t>
        <a:bodyPr/>
        <a:lstStyle/>
        <a:p>
          <a:endParaRPr lang="es-MX"/>
        </a:p>
      </dgm:t>
    </dgm:pt>
    <dgm:pt modelId="{8CD9F786-2378-4B82-A80F-7AE048D9CA74}" type="pres">
      <dgm:prSet presAssocID="{75FE8A21-325A-400B-B580-B9026791584A}" presName="node" presStyleLbl="node1" presStyleIdx="1" presStyleCnt="4" custScaleX="164861" custRadScaleRad="145191" custRadScaleInc="-1317">
        <dgm:presLayoutVars>
          <dgm:bulletEnabled val="1"/>
        </dgm:presLayoutVars>
      </dgm:prSet>
      <dgm:spPr/>
      <dgm:t>
        <a:bodyPr/>
        <a:lstStyle/>
        <a:p>
          <a:endParaRPr lang="es-MX"/>
        </a:p>
      </dgm:t>
    </dgm:pt>
    <dgm:pt modelId="{67DD0537-3555-41DD-9658-5AF003BC9BAF}" type="pres">
      <dgm:prSet presAssocID="{75FE8A21-325A-400B-B580-B9026791584A}" presName="dummy" presStyleCnt="0"/>
      <dgm:spPr/>
    </dgm:pt>
    <dgm:pt modelId="{807E8435-EB74-49A0-BA23-BBB379F54A51}" type="pres">
      <dgm:prSet presAssocID="{3710746C-8721-4FE7-9175-41CDBEF258FD}" presName="sibTrans" presStyleLbl="sibTrans2D1" presStyleIdx="1" presStyleCnt="4" custLinFactNeighborX="1603" custLinFactNeighborY="-1010"/>
      <dgm:spPr/>
      <dgm:t>
        <a:bodyPr/>
        <a:lstStyle/>
        <a:p>
          <a:endParaRPr lang="es-MX"/>
        </a:p>
      </dgm:t>
    </dgm:pt>
    <dgm:pt modelId="{11156E94-A4D8-41C0-B8C1-9778E3D210CD}" type="pres">
      <dgm:prSet presAssocID="{7CD88BF5-76CC-479D-924A-883E899176E9}" presName="node" presStyleLbl="node1" presStyleIdx="2" presStyleCnt="4" custScaleX="185341">
        <dgm:presLayoutVars>
          <dgm:bulletEnabled val="1"/>
        </dgm:presLayoutVars>
      </dgm:prSet>
      <dgm:spPr/>
      <dgm:t>
        <a:bodyPr/>
        <a:lstStyle/>
        <a:p>
          <a:endParaRPr lang="es-MX"/>
        </a:p>
      </dgm:t>
    </dgm:pt>
    <dgm:pt modelId="{57557F5E-D7DE-46BE-BEB1-96DD42F79CF5}" type="pres">
      <dgm:prSet presAssocID="{7CD88BF5-76CC-479D-924A-883E899176E9}" presName="dummy" presStyleCnt="0"/>
      <dgm:spPr/>
    </dgm:pt>
    <dgm:pt modelId="{01E5C93D-4F50-4B0C-A77C-2A0E6B8C3237}" type="pres">
      <dgm:prSet presAssocID="{AEB84DDA-6415-47A1-99A4-4F397894674D}" presName="sibTrans" presStyleLbl="sibTrans2D1" presStyleIdx="2" presStyleCnt="4" custLinFactNeighborX="1257" custLinFactNeighborY="-2457"/>
      <dgm:spPr/>
      <dgm:t>
        <a:bodyPr/>
        <a:lstStyle/>
        <a:p>
          <a:endParaRPr lang="es-MX"/>
        </a:p>
      </dgm:t>
    </dgm:pt>
    <dgm:pt modelId="{74775538-1DAD-4453-B8EE-C67F36820F63}" type="pres">
      <dgm:prSet presAssocID="{8A949714-F472-4FAE-9327-749232823F3F}" presName="node" presStyleLbl="node1" presStyleIdx="3" presStyleCnt="4" custScaleX="153472" custRadScaleRad="116844" custRadScaleInc="1637">
        <dgm:presLayoutVars>
          <dgm:bulletEnabled val="1"/>
        </dgm:presLayoutVars>
      </dgm:prSet>
      <dgm:spPr/>
      <dgm:t>
        <a:bodyPr/>
        <a:lstStyle/>
        <a:p>
          <a:endParaRPr lang="es-MX"/>
        </a:p>
      </dgm:t>
    </dgm:pt>
    <dgm:pt modelId="{B312A6D1-3DBA-42C0-A820-784FE7A3B193}" type="pres">
      <dgm:prSet presAssocID="{8A949714-F472-4FAE-9327-749232823F3F}" presName="dummy" presStyleCnt="0"/>
      <dgm:spPr/>
    </dgm:pt>
    <dgm:pt modelId="{548DFD28-B783-4771-93FC-23637D8EA2C3}" type="pres">
      <dgm:prSet presAssocID="{CA735E0C-8D8C-4B84-9982-F329AC353B65}" presName="sibTrans" presStyleLbl="sibTrans2D1" presStyleIdx="3" presStyleCnt="4" custLinFactNeighborX="1254" custLinFactNeighborY="-240"/>
      <dgm:spPr/>
      <dgm:t>
        <a:bodyPr/>
        <a:lstStyle/>
        <a:p>
          <a:endParaRPr lang="es-MX"/>
        </a:p>
      </dgm:t>
    </dgm:pt>
  </dgm:ptLst>
  <dgm:cxnLst>
    <dgm:cxn modelId="{00B41DCC-F2A3-482E-8CDE-67CE3697080D}" srcId="{3246127F-20FC-47A4-B0FB-154721E973DD}" destId="{7CD88BF5-76CC-479D-924A-883E899176E9}" srcOrd="2" destOrd="0" parTransId="{D1DA4EC1-D6CE-451D-9952-6A5629575F8C}" sibTransId="{AEB84DDA-6415-47A1-99A4-4F397894674D}"/>
    <dgm:cxn modelId="{16F5FE36-7AF6-4775-A5F4-6EFC1C9CB881}" srcId="{3246127F-20FC-47A4-B0FB-154721E973DD}" destId="{75FE8A21-325A-400B-B580-B9026791584A}" srcOrd="1" destOrd="0" parTransId="{20ACA062-6B01-4C4A-B25B-36D2EE2B3786}" sibTransId="{3710746C-8721-4FE7-9175-41CDBEF258FD}"/>
    <dgm:cxn modelId="{704406D5-FDC4-4B5E-A367-B4CDD3BF99BF}" type="presOf" srcId="{877B8D81-C08B-4A7C-8E70-BEACC3753CD2}" destId="{26818970-9DEE-4BDD-8AC0-D71434C22DB9}" srcOrd="0" destOrd="0" presId="urn:microsoft.com/office/officeart/2005/8/layout/radial6"/>
    <dgm:cxn modelId="{9DC05718-0DFE-4D77-99D1-3D1E46522B93}" type="presOf" srcId="{3246127F-20FC-47A4-B0FB-154721E973DD}" destId="{86CC3966-FF00-404D-8823-0D3C51FF11EB}" srcOrd="0" destOrd="0" presId="urn:microsoft.com/office/officeart/2005/8/layout/radial6"/>
    <dgm:cxn modelId="{C168D339-6F69-4715-8B5F-E9530DBBD89A}" srcId="{AB9E4CC1-CCDA-4E33-B399-F0D0A1103051}" destId="{3246127F-20FC-47A4-B0FB-154721E973DD}" srcOrd="0" destOrd="0" parTransId="{635E2690-545B-43F7-A16C-32703A99CF1B}" sibTransId="{46C58402-E24F-48CC-B042-039D25787BF9}"/>
    <dgm:cxn modelId="{7FC40DB8-1188-4B05-8D3B-9DFE85F0619F}" type="presOf" srcId="{CA735E0C-8D8C-4B84-9982-F329AC353B65}" destId="{548DFD28-B783-4771-93FC-23637D8EA2C3}" srcOrd="0" destOrd="0" presId="urn:microsoft.com/office/officeart/2005/8/layout/radial6"/>
    <dgm:cxn modelId="{A50A24A1-C248-4AC4-8B52-2E8AC05107FE}" type="presOf" srcId="{3710746C-8721-4FE7-9175-41CDBEF258FD}" destId="{807E8435-EB74-49A0-BA23-BBB379F54A51}" srcOrd="0" destOrd="0" presId="urn:microsoft.com/office/officeart/2005/8/layout/radial6"/>
    <dgm:cxn modelId="{54310876-7780-4B86-9DE9-DC57AF31A10B}" type="presOf" srcId="{8A949714-F472-4FAE-9327-749232823F3F}" destId="{74775538-1DAD-4453-B8EE-C67F36820F63}" srcOrd="0" destOrd="0" presId="urn:microsoft.com/office/officeart/2005/8/layout/radial6"/>
    <dgm:cxn modelId="{448830CF-C353-420F-8EFD-71BDD3BD9502}" type="presOf" srcId="{75FE8A21-325A-400B-B580-B9026791584A}" destId="{8CD9F786-2378-4B82-A80F-7AE048D9CA74}" srcOrd="0" destOrd="0" presId="urn:microsoft.com/office/officeart/2005/8/layout/radial6"/>
    <dgm:cxn modelId="{49BC20DE-AF82-433E-AD9A-3188C8A7FD21}" srcId="{3246127F-20FC-47A4-B0FB-154721E973DD}" destId="{8A949714-F472-4FAE-9327-749232823F3F}" srcOrd="3" destOrd="0" parTransId="{F4EE5C0B-24B9-4BE3-893F-A4021B08CFD7}" sibTransId="{CA735E0C-8D8C-4B84-9982-F329AC353B65}"/>
    <dgm:cxn modelId="{E77C7E7F-C288-4F36-A54E-1D5B01764226}" type="presOf" srcId="{7CD88BF5-76CC-479D-924A-883E899176E9}" destId="{11156E94-A4D8-41C0-B8C1-9778E3D210CD}" srcOrd="0" destOrd="0" presId="urn:microsoft.com/office/officeart/2005/8/layout/radial6"/>
    <dgm:cxn modelId="{51AEBB0F-4C1D-4FDF-AB89-73FB62B2446D}" type="presOf" srcId="{AB9E4CC1-CCDA-4E33-B399-F0D0A1103051}" destId="{B33992F1-613C-43C8-B301-78BFCD014682}" srcOrd="0" destOrd="0" presId="urn:microsoft.com/office/officeart/2005/8/layout/radial6"/>
    <dgm:cxn modelId="{3A7B9B3D-766F-41BB-BD89-66C5BB88A267}" type="presOf" srcId="{1B6B71A8-A3F1-4763-BACB-572019DA5D4E}" destId="{3CF6058A-CF5C-49AE-B649-538F594A8A65}" srcOrd="0" destOrd="0" presId="urn:microsoft.com/office/officeart/2005/8/layout/radial6"/>
    <dgm:cxn modelId="{44191330-B0EE-4BAC-8F44-A8B841216A76}" srcId="{3246127F-20FC-47A4-B0FB-154721E973DD}" destId="{1B6B71A8-A3F1-4763-BACB-572019DA5D4E}" srcOrd="0" destOrd="0" parTransId="{7B583B89-2353-4B1C-AF9C-CB3CE7DE207A}" sibTransId="{877B8D81-C08B-4A7C-8E70-BEACC3753CD2}"/>
    <dgm:cxn modelId="{99EF5DEC-7A91-493C-82CE-F934F4EA1B04}" type="presOf" srcId="{AEB84DDA-6415-47A1-99A4-4F397894674D}" destId="{01E5C93D-4F50-4B0C-A77C-2A0E6B8C3237}" srcOrd="0" destOrd="0" presId="urn:microsoft.com/office/officeart/2005/8/layout/radial6"/>
    <dgm:cxn modelId="{7DE89036-5359-4FD1-B1D0-17483DADF697}" type="presParOf" srcId="{B33992F1-613C-43C8-B301-78BFCD014682}" destId="{86CC3966-FF00-404D-8823-0D3C51FF11EB}" srcOrd="0" destOrd="0" presId="urn:microsoft.com/office/officeart/2005/8/layout/radial6"/>
    <dgm:cxn modelId="{4F00360F-1CDE-4093-8E8A-E33551691E19}" type="presParOf" srcId="{B33992F1-613C-43C8-B301-78BFCD014682}" destId="{3CF6058A-CF5C-49AE-B649-538F594A8A65}" srcOrd="1" destOrd="0" presId="urn:microsoft.com/office/officeart/2005/8/layout/radial6"/>
    <dgm:cxn modelId="{032146F3-DCBE-4911-A20D-745412866841}" type="presParOf" srcId="{B33992F1-613C-43C8-B301-78BFCD014682}" destId="{DF80F575-D3A7-4DB3-A044-7A2ACE05A6AD}" srcOrd="2" destOrd="0" presId="urn:microsoft.com/office/officeart/2005/8/layout/radial6"/>
    <dgm:cxn modelId="{080FA402-EFFD-4037-936A-C1492EE0E7DB}" type="presParOf" srcId="{B33992F1-613C-43C8-B301-78BFCD014682}" destId="{26818970-9DEE-4BDD-8AC0-D71434C22DB9}" srcOrd="3" destOrd="0" presId="urn:microsoft.com/office/officeart/2005/8/layout/radial6"/>
    <dgm:cxn modelId="{D8499174-3803-4D44-ABE7-7DF0B5BD2B9B}" type="presParOf" srcId="{B33992F1-613C-43C8-B301-78BFCD014682}" destId="{8CD9F786-2378-4B82-A80F-7AE048D9CA74}" srcOrd="4" destOrd="0" presId="urn:microsoft.com/office/officeart/2005/8/layout/radial6"/>
    <dgm:cxn modelId="{06CB81AE-DF6E-41C7-9A22-FA05C229D4D2}" type="presParOf" srcId="{B33992F1-613C-43C8-B301-78BFCD014682}" destId="{67DD0537-3555-41DD-9658-5AF003BC9BAF}" srcOrd="5" destOrd="0" presId="urn:microsoft.com/office/officeart/2005/8/layout/radial6"/>
    <dgm:cxn modelId="{12E5CED9-A6D6-4E09-954B-CF2631357829}" type="presParOf" srcId="{B33992F1-613C-43C8-B301-78BFCD014682}" destId="{807E8435-EB74-49A0-BA23-BBB379F54A51}" srcOrd="6" destOrd="0" presId="urn:microsoft.com/office/officeart/2005/8/layout/radial6"/>
    <dgm:cxn modelId="{4B1DB377-CE8E-464E-8300-049EE0A5ADE6}" type="presParOf" srcId="{B33992F1-613C-43C8-B301-78BFCD014682}" destId="{11156E94-A4D8-41C0-B8C1-9778E3D210CD}" srcOrd="7" destOrd="0" presId="urn:microsoft.com/office/officeart/2005/8/layout/radial6"/>
    <dgm:cxn modelId="{8318DF4F-AE01-4ECF-A218-680710A2036C}" type="presParOf" srcId="{B33992F1-613C-43C8-B301-78BFCD014682}" destId="{57557F5E-D7DE-46BE-BEB1-96DD42F79CF5}" srcOrd="8" destOrd="0" presId="urn:microsoft.com/office/officeart/2005/8/layout/radial6"/>
    <dgm:cxn modelId="{CF88E23C-0701-45EA-8123-B36A372E6755}" type="presParOf" srcId="{B33992F1-613C-43C8-B301-78BFCD014682}" destId="{01E5C93D-4F50-4B0C-A77C-2A0E6B8C3237}" srcOrd="9" destOrd="0" presId="urn:microsoft.com/office/officeart/2005/8/layout/radial6"/>
    <dgm:cxn modelId="{EE26C633-EFA4-4B01-B555-9C3FCDD3E573}" type="presParOf" srcId="{B33992F1-613C-43C8-B301-78BFCD014682}" destId="{74775538-1DAD-4453-B8EE-C67F36820F63}" srcOrd="10" destOrd="0" presId="urn:microsoft.com/office/officeart/2005/8/layout/radial6"/>
    <dgm:cxn modelId="{A03354BB-2818-436B-AB02-CDA5D1746C38}" type="presParOf" srcId="{B33992F1-613C-43C8-B301-78BFCD014682}" destId="{B312A6D1-3DBA-42C0-A820-784FE7A3B193}" srcOrd="11" destOrd="0" presId="urn:microsoft.com/office/officeart/2005/8/layout/radial6"/>
    <dgm:cxn modelId="{F419315E-1EB1-413B-8A77-27FD2945941A}" type="presParOf" srcId="{B33992F1-613C-43C8-B301-78BFCD014682}" destId="{548DFD28-B783-4771-93FC-23637D8EA2C3}"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9B4996-F0CF-4E8B-987D-9370ABC66756}" type="doc">
      <dgm:prSet loTypeId="urn:microsoft.com/office/officeart/2008/layout/HorizontalMultiLevelHierarchy" loCatId="hierarchy" qsTypeId="urn:microsoft.com/office/officeart/2005/8/quickstyle/simple4" qsCatId="simple" csTypeId="urn:microsoft.com/office/officeart/2005/8/colors/colorful1" csCatId="colorful" phldr="1"/>
      <dgm:spPr/>
      <dgm:t>
        <a:bodyPr/>
        <a:lstStyle/>
        <a:p>
          <a:endParaRPr lang="es-MX"/>
        </a:p>
      </dgm:t>
    </dgm:pt>
    <dgm:pt modelId="{119E5F6E-FFD6-4DFA-8C99-81D4AD89B990}">
      <dgm:prSet phldrT="[Texto]" custT="1">
        <dgm:style>
          <a:lnRef idx="2">
            <a:schemeClr val="dk1"/>
          </a:lnRef>
          <a:fillRef idx="1">
            <a:schemeClr val="lt1"/>
          </a:fillRef>
          <a:effectRef idx="0">
            <a:schemeClr val="dk1"/>
          </a:effectRef>
          <a:fontRef idx="minor">
            <a:schemeClr val="dk1"/>
          </a:fontRef>
        </dgm:style>
      </dgm:prSet>
      <dgm:spPr/>
      <dgm:t>
        <a:bodyPr vert="vert"/>
        <a:lstStyle/>
        <a:p>
          <a:endParaRPr lang="es-MX" sz="2000" b="0" dirty="0" smtClean="0">
            <a:latin typeface="Arial" panose="020B0604020202020204" pitchFamily="34" charset="0"/>
            <a:cs typeface="Arial" panose="020B0604020202020204" pitchFamily="34" charset="0"/>
          </a:endParaRPr>
        </a:p>
        <a:p>
          <a:endParaRPr lang="es-MX" sz="2000" b="0" dirty="0" smtClean="0">
            <a:latin typeface="Arial" panose="020B0604020202020204" pitchFamily="34" charset="0"/>
            <a:cs typeface="Arial" panose="020B0604020202020204" pitchFamily="34" charset="0"/>
          </a:endParaRPr>
        </a:p>
        <a:p>
          <a:endParaRPr lang="es-MX" sz="1600" b="0" dirty="0" smtClean="0">
            <a:latin typeface="Arial" panose="020B0604020202020204" pitchFamily="34" charset="0"/>
            <a:cs typeface="Arial" panose="020B0604020202020204" pitchFamily="34" charset="0"/>
          </a:endParaRPr>
        </a:p>
        <a:p>
          <a:r>
            <a:rPr lang="es-MX" sz="2400" b="0" dirty="0" smtClean="0">
              <a:latin typeface="Arial" panose="020B0604020202020204" pitchFamily="34" charset="0"/>
              <a:cs typeface="Arial" panose="020B0604020202020204" pitchFamily="34" charset="0"/>
            </a:rPr>
            <a:t>UNAM, BUAP, UANL, UV, UAM, IPN, UASLP </a:t>
          </a:r>
        </a:p>
      </dgm:t>
    </dgm:pt>
    <dgm:pt modelId="{073868D9-F3FB-4E2D-A2B2-C45DBA8EB25A}" type="parTrans" cxnId="{0A0C9855-0DCA-4C1B-A4A1-192AB647CDB4}">
      <dgm:prSet/>
      <dgm:spPr/>
      <dgm:t>
        <a:bodyPr/>
        <a:lstStyle/>
        <a:p>
          <a:endParaRPr lang="es-MX"/>
        </a:p>
      </dgm:t>
    </dgm:pt>
    <dgm:pt modelId="{48281B32-FA20-4B13-AF8A-540732CC1A44}" type="sibTrans" cxnId="{0A0C9855-0DCA-4C1B-A4A1-192AB647CDB4}">
      <dgm:prSet/>
      <dgm:spPr/>
      <dgm:t>
        <a:bodyPr/>
        <a:lstStyle/>
        <a:p>
          <a:endParaRPr lang="es-MX"/>
        </a:p>
      </dgm:t>
    </dgm:pt>
    <dgm:pt modelId="{B3B3337A-02B1-44DB-B460-884A40BEAAEE}">
      <dgm:prSet phldrT="[Texto]" custT="1">
        <dgm:style>
          <a:lnRef idx="2">
            <a:schemeClr val="dk1"/>
          </a:lnRef>
          <a:fillRef idx="1">
            <a:schemeClr val="lt1"/>
          </a:fillRef>
          <a:effectRef idx="0">
            <a:schemeClr val="dk1"/>
          </a:effectRef>
          <a:fontRef idx="minor">
            <a:schemeClr val="dk1"/>
          </a:fontRef>
        </dgm:style>
      </dgm:prSet>
      <dgm:spPr/>
      <dgm:t>
        <a:bodyPr/>
        <a:lstStyle/>
        <a:p>
          <a:r>
            <a:rPr lang="es-MX" sz="1600" dirty="0" smtClean="0">
              <a:latin typeface="Arial" pitchFamily="34" charset="0"/>
              <a:cs typeface="Arial" pitchFamily="34" charset="0"/>
            </a:rPr>
            <a:t>Certificación con acreditación interna</a:t>
          </a:r>
        </a:p>
      </dgm:t>
    </dgm:pt>
    <dgm:pt modelId="{641C67F5-3257-4CCD-8AE7-0214A336BADC}" type="sibTrans" cxnId="{8BCDE5F5-D499-4EE4-998C-640EE141029D}">
      <dgm:prSet/>
      <dgm:spPr/>
      <dgm:t>
        <a:bodyPr/>
        <a:lstStyle/>
        <a:p>
          <a:endParaRPr lang="es-MX"/>
        </a:p>
      </dgm:t>
    </dgm:pt>
    <dgm:pt modelId="{CCFFAB42-79E5-4FEA-891C-4B5D93A4948A}" type="parTrans" cxnId="{8BCDE5F5-D499-4EE4-998C-640EE141029D}">
      <dgm:prSet/>
      <dgm:spPr>
        <a:ln>
          <a:solidFill>
            <a:schemeClr val="tx1"/>
          </a:solidFill>
        </a:ln>
      </dgm:spPr>
      <dgm:t>
        <a:bodyPr/>
        <a:lstStyle/>
        <a:p>
          <a:endParaRPr lang="es-MX" dirty="0"/>
        </a:p>
      </dgm:t>
    </dgm:pt>
    <dgm:pt modelId="{5A11DAA5-CBDF-42C6-9625-2B9F2F729A71}">
      <dgm:prSet custT="1">
        <dgm:style>
          <a:lnRef idx="2">
            <a:schemeClr val="dk1"/>
          </a:lnRef>
          <a:fillRef idx="1">
            <a:schemeClr val="lt1"/>
          </a:fillRef>
          <a:effectRef idx="0">
            <a:schemeClr val="dk1"/>
          </a:effectRef>
          <a:fontRef idx="minor">
            <a:schemeClr val="dk1"/>
          </a:fontRef>
        </dgm:style>
      </dgm:prSet>
      <dgm:spPr/>
      <dgm:t>
        <a:bodyPr/>
        <a:lstStyle/>
        <a:p>
          <a:pPr algn="ctr"/>
          <a:r>
            <a:rPr lang="es-MX" sz="1600" dirty="0" smtClean="0">
              <a:latin typeface="Arial" pitchFamily="34" charset="0"/>
              <a:cs typeface="Arial" pitchFamily="34" charset="0"/>
            </a:rPr>
            <a:t>Cuenta con actividades de apoyo en línea</a:t>
          </a:r>
          <a:endParaRPr lang="es-MX" sz="1600" dirty="0">
            <a:latin typeface="Arial" pitchFamily="34" charset="0"/>
            <a:cs typeface="Arial" pitchFamily="34" charset="0"/>
          </a:endParaRPr>
        </a:p>
      </dgm:t>
    </dgm:pt>
    <dgm:pt modelId="{602F02D5-C64F-4343-A057-84A8BA8CCE9A}" type="parTrans" cxnId="{0EAF555C-25E5-40BA-8505-B044459AADBB}">
      <dgm:prSet/>
      <dgm:spPr>
        <a:ln>
          <a:solidFill>
            <a:schemeClr val="tx1"/>
          </a:solidFill>
        </a:ln>
      </dgm:spPr>
      <dgm:t>
        <a:bodyPr/>
        <a:lstStyle/>
        <a:p>
          <a:endParaRPr lang="es-MX" dirty="0"/>
        </a:p>
      </dgm:t>
    </dgm:pt>
    <dgm:pt modelId="{1F6E3B59-3697-4580-B9BB-B02819FC8439}" type="sibTrans" cxnId="{0EAF555C-25E5-40BA-8505-B044459AADBB}">
      <dgm:prSet/>
      <dgm:spPr/>
      <dgm:t>
        <a:bodyPr/>
        <a:lstStyle/>
        <a:p>
          <a:endParaRPr lang="es-MX"/>
        </a:p>
      </dgm:t>
    </dgm:pt>
    <dgm:pt modelId="{33B45DC9-A1F8-4A7F-AEB9-12BA79DEAB50}">
      <dgm:prSet custT="1">
        <dgm:style>
          <a:lnRef idx="2">
            <a:schemeClr val="dk1"/>
          </a:lnRef>
          <a:fillRef idx="1">
            <a:schemeClr val="lt1"/>
          </a:fillRef>
          <a:effectRef idx="0">
            <a:schemeClr val="dk1"/>
          </a:effectRef>
          <a:fontRef idx="minor">
            <a:schemeClr val="dk1"/>
          </a:fontRef>
        </dgm:style>
      </dgm:prSet>
      <dgm:spPr/>
      <dgm:t>
        <a:bodyPr/>
        <a:lstStyle/>
        <a:p>
          <a:pPr algn="ctr"/>
          <a:r>
            <a:rPr lang="es-MX" sz="1600" dirty="0" smtClean="0">
              <a:latin typeface="Arial" panose="020B0604020202020204" pitchFamily="34" charset="0"/>
              <a:cs typeface="Arial" panose="020B0604020202020204" pitchFamily="34" charset="0"/>
            </a:rPr>
            <a:t>Cuentan con apoyos de actividades CAA </a:t>
          </a:r>
          <a:endParaRPr lang="es-MX" sz="1600" dirty="0">
            <a:latin typeface="Arial" panose="020B0604020202020204" pitchFamily="34" charset="0"/>
            <a:cs typeface="Arial" panose="020B0604020202020204" pitchFamily="34" charset="0"/>
          </a:endParaRPr>
        </a:p>
      </dgm:t>
    </dgm:pt>
    <dgm:pt modelId="{07791B59-C5A5-4D8F-B140-B5554827C14D}" type="parTrans" cxnId="{82A4BF5E-A100-42B7-B9B0-5A723A88DD8A}">
      <dgm:prSet/>
      <dgm:spPr>
        <a:ln>
          <a:solidFill>
            <a:schemeClr val="tx1"/>
          </a:solidFill>
        </a:ln>
      </dgm:spPr>
      <dgm:t>
        <a:bodyPr/>
        <a:lstStyle/>
        <a:p>
          <a:endParaRPr lang="es-MX" dirty="0"/>
        </a:p>
      </dgm:t>
    </dgm:pt>
    <dgm:pt modelId="{423864EF-0004-4A46-8CD3-744B699B8100}" type="sibTrans" cxnId="{82A4BF5E-A100-42B7-B9B0-5A723A88DD8A}">
      <dgm:prSet/>
      <dgm:spPr/>
      <dgm:t>
        <a:bodyPr/>
        <a:lstStyle/>
        <a:p>
          <a:endParaRPr lang="es-MX"/>
        </a:p>
      </dgm:t>
    </dgm:pt>
    <dgm:pt modelId="{7D7E1330-2870-45C0-AD65-F86FA05EBE86}">
      <dgm:prSet custT="1">
        <dgm:style>
          <a:lnRef idx="2">
            <a:schemeClr val="dk1"/>
          </a:lnRef>
          <a:fillRef idx="1">
            <a:schemeClr val="lt1"/>
          </a:fillRef>
          <a:effectRef idx="0">
            <a:schemeClr val="dk1"/>
          </a:effectRef>
          <a:fontRef idx="minor">
            <a:schemeClr val="dk1"/>
          </a:fontRef>
        </dgm:style>
      </dgm:prSet>
      <dgm:spPr/>
      <dgm:t>
        <a:bodyPr/>
        <a:lstStyle/>
        <a:p>
          <a:r>
            <a:rPr lang="es-MX" sz="1400" dirty="0" smtClean="0">
              <a:latin typeface="Arial" pitchFamily="34" charset="0"/>
              <a:cs typeface="Arial" pitchFamily="34" charset="0"/>
            </a:rPr>
            <a:t>Cuentan con una Dirección o Coordinación General de Lenguas </a:t>
          </a:r>
          <a:endParaRPr lang="es-MX" sz="1400" dirty="0">
            <a:latin typeface="Arial" pitchFamily="34" charset="0"/>
            <a:cs typeface="Arial" pitchFamily="34" charset="0"/>
          </a:endParaRPr>
        </a:p>
      </dgm:t>
    </dgm:pt>
    <dgm:pt modelId="{63FCFF13-1778-49A7-B884-4B20F1670DBC}" type="parTrans" cxnId="{5B3D8674-4562-4C3C-ABE8-D7B9AD99E4BE}">
      <dgm:prSet/>
      <dgm:spPr>
        <a:ln>
          <a:solidFill>
            <a:schemeClr val="tx1"/>
          </a:solidFill>
        </a:ln>
      </dgm:spPr>
      <dgm:t>
        <a:bodyPr/>
        <a:lstStyle/>
        <a:p>
          <a:endParaRPr lang="es-MX" dirty="0"/>
        </a:p>
      </dgm:t>
    </dgm:pt>
    <dgm:pt modelId="{A655DCAE-D42B-4EC3-AF5A-D37F658CE352}" type="sibTrans" cxnId="{5B3D8674-4562-4C3C-ABE8-D7B9AD99E4BE}">
      <dgm:prSet/>
      <dgm:spPr/>
      <dgm:t>
        <a:bodyPr/>
        <a:lstStyle/>
        <a:p>
          <a:endParaRPr lang="es-MX"/>
        </a:p>
      </dgm:t>
    </dgm:pt>
    <dgm:pt modelId="{1FC5173C-983F-43DC-8D45-43D39A0DBA2C}">
      <dgm:prSet custT="1">
        <dgm:style>
          <a:lnRef idx="2">
            <a:schemeClr val="dk1"/>
          </a:lnRef>
          <a:fillRef idx="1">
            <a:schemeClr val="lt1"/>
          </a:fillRef>
          <a:effectRef idx="0">
            <a:schemeClr val="dk1"/>
          </a:effectRef>
          <a:fontRef idx="minor">
            <a:schemeClr val="dk1"/>
          </a:fontRef>
        </dgm:style>
      </dgm:prSet>
      <dgm:spPr/>
      <dgm:t>
        <a:bodyPr/>
        <a:lstStyle/>
        <a:p>
          <a:r>
            <a:rPr lang="es-MX" sz="1400" dirty="0" smtClean="0">
              <a:latin typeface="Arial" pitchFamily="34" charset="0"/>
              <a:cs typeface="Arial" pitchFamily="34" charset="0"/>
            </a:rPr>
            <a:t>Enseñanza vinculada con SEMS</a:t>
          </a:r>
          <a:endParaRPr lang="es-MX" sz="1400" dirty="0">
            <a:latin typeface="Arial" pitchFamily="34" charset="0"/>
            <a:cs typeface="Arial" pitchFamily="34" charset="0"/>
          </a:endParaRPr>
        </a:p>
      </dgm:t>
    </dgm:pt>
    <dgm:pt modelId="{EEB43FC5-5128-4772-A06D-C861D80A8153}" type="parTrans" cxnId="{8D3938B4-BF15-4ED7-A402-B8E151A7B083}">
      <dgm:prSet/>
      <dgm:spPr>
        <a:ln>
          <a:solidFill>
            <a:schemeClr val="tx1"/>
          </a:solidFill>
        </a:ln>
      </dgm:spPr>
      <dgm:t>
        <a:bodyPr/>
        <a:lstStyle/>
        <a:p>
          <a:endParaRPr lang="es-MX" dirty="0"/>
        </a:p>
      </dgm:t>
    </dgm:pt>
    <dgm:pt modelId="{1E8FEE7F-A69B-4A7E-99F1-9616CCEC9B91}" type="sibTrans" cxnId="{8D3938B4-BF15-4ED7-A402-B8E151A7B083}">
      <dgm:prSet/>
      <dgm:spPr/>
      <dgm:t>
        <a:bodyPr/>
        <a:lstStyle/>
        <a:p>
          <a:endParaRPr lang="es-MX"/>
        </a:p>
      </dgm:t>
    </dgm:pt>
    <dgm:pt modelId="{A5E4A5F7-420D-4098-AD20-731828FF6176}">
      <dgm:prSet custT="1">
        <dgm:style>
          <a:lnRef idx="2">
            <a:schemeClr val="dk1"/>
          </a:lnRef>
          <a:fillRef idx="1">
            <a:schemeClr val="lt1"/>
          </a:fillRef>
          <a:effectRef idx="0">
            <a:schemeClr val="dk1"/>
          </a:effectRef>
          <a:fontRef idx="minor">
            <a:schemeClr val="dk1"/>
          </a:fontRef>
        </dgm:style>
      </dgm:prSet>
      <dgm:spPr/>
      <dgm:t>
        <a:bodyPr/>
        <a:lstStyle/>
        <a:p>
          <a:r>
            <a:rPr lang="es-MX" sz="1600" dirty="0" smtClean="0">
              <a:latin typeface="Arial" pitchFamily="34" charset="0"/>
              <a:cs typeface="Arial" pitchFamily="34" charset="0"/>
            </a:rPr>
            <a:t>Mediatecas (UNAM)</a:t>
          </a:r>
          <a:endParaRPr lang="es-MX" sz="1600" dirty="0"/>
        </a:p>
      </dgm:t>
    </dgm:pt>
    <dgm:pt modelId="{7150A897-CC15-4D1B-9184-6DB596B09B9C}" type="parTrans" cxnId="{ADFF520A-36F1-4BAF-B7EC-86DEE1C69C24}">
      <dgm:prSet/>
      <dgm:spPr>
        <a:ln>
          <a:solidFill>
            <a:schemeClr val="tx1"/>
          </a:solidFill>
        </a:ln>
      </dgm:spPr>
      <dgm:t>
        <a:bodyPr/>
        <a:lstStyle/>
        <a:p>
          <a:endParaRPr lang="es-MX" dirty="0"/>
        </a:p>
      </dgm:t>
    </dgm:pt>
    <dgm:pt modelId="{2A97F2F2-E1EB-428C-B6CF-25590CD9E9D7}" type="sibTrans" cxnId="{ADFF520A-36F1-4BAF-B7EC-86DEE1C69C24}">
      <dgm:prSet/>
      <dgm:spPr/>
      <dgm:t>
        <a:bodyPr/>
        <a:lstStyle/>
        <a:p>
          <a:endParaRPr lang="es-MX"/>
        </a:p>
      </dgm:t>
    </dgm:pt>
    <dgm:pt modelId="{EEA1DFD8-DF29-4CB0-A5DA-A44DEAEEC59A}">
      <dgm:prSet custT="1">
        <dgm:style>
          <a:lnRef idx="2">
            <a:schemeClr val="dk1"/>
          </a:lnRef>
          <a:fillRef idx="1">
            <a:schemeClr val="lt1"/>
          </a:fillRef>
          <a:effectRef idx="0">
            <a:schemeClr val="dk1"/>
          </a:effectRef>
          <a:fontRef idx="minor">
            <a:schemeClr val="dk1"/>
          </a:fontRef>
        </dgm:style>
      </dgm:prSet>
      <dgm:spPr/>
      <dgm:t>
        <a:bodyPr/>
        <a:lstStyle/>
        <a:p>
          <a:r>
            <a:rPr lang="es-MX" sz="1600" dirty="0" smtClean="0">
              <a:latin typeface="Arial" pitchFamily="34" charset="0"/>
              <a:cs typeface="Arial" pitchFamily="34" charset="0"/>
            </a:rPr>
            <a:t>UANL (EXCI)</a:t>
          </a:r>
          <a:endParaRPr lang="es-MX" sz="1600" dirty="0"/>
        </a:p>
      </dgm:t>
    </dgm:pt>
    <dgm:pt modelId="{8DE01BB2-5A59-47D3-89C6-5547C959D11D}" type="parTrans" cxnId="{80EC80C2-C93A-4ED5-A41C-E868E291DC3F}">
      <dgm:prSet/>
      <dgm:spPr>
        <a:ln>
          <a:solidFill>
            <a:schemeClr val="tx1"/>
          </a:solidFill>
        </a:ln>
      </dgm:spPr>
      <dgm:t>
        <a:bodyPr/>
        <a:lstStyle/>
        <a:p>
          <a:endParaRPr lang="es-MX" dirty="0"/>
        </a:p>
      </dgm:t>
    </dgm:pt>
    <dgm:pt modelId="{7891437F-32BA-4911-B10B-F9048C46D02F}" type="sibTrans" cxnId="{80EC80C2-C93A-4ED5-A41C-E868E291DC3F}">
      <dgm:prSet/>
      <dgm:spPr/>
      <dgm:t>
        <a:bodyPr/>
        <a:lstStyle/>
        <a:p>
          <a:endParaRPr lang="es-MX"/>
        </a:p>
      </dgm:t>
    </dgm:pt>
    <dgm:pt modelId="{6B24B2DF-F86D-4A47-841E-B8EB7A276638}">
      <dgm:prSet custT="1">
        <dgm:style>
          <a:lnRef idx="2">
            <a:schemeClr val="dk1"/>
          </a:lnRef>
          <a:fillRef idx="1">
            <a:schemeClr val="lt1"/>
          </a:fillRef>
          <a:effectRef idx="0">
            <a:schemeClr val="dk1"/>
          </a:effectRef>
          <a:fontRef idx="minor">
            <a:schemeClr val="dk1"/>
          </a:fontRef>
        </dgm:style>
      </dgm:prSet>
      <dgm:spPr/>
      <dgm:t>
        <a:bodyPr/>
        <a:lstStyle/>
        <a:p>
          <a:r>
            <a:rPr lang="es-MX" sz="1600" dirty="0" smtClean="0">
              <a:latin typeface="Arial" pitchFamily="34" charset="0"/>
              <a:cs typeface="Arial" pitchFamily="34" charset="0"/>
            </a:rPr>
            <a:t>UV (EXAVER)</a:t>
          </a:r>
          <a:endParaRPr lang="es-MX" sz="1600" dirty="0">
            <a:latin typeface="Arial" pitchFamily="34" charset="0"/>
            <a:cs typeface="Arial" pitchFamily="34" charset="0"/>
          </a:endParaRPr>
        </a:p>
      </dgm:t>
    </dgm:pt>
    <dgm:pt modelId="{2B1C840B-B539-4A11-9711-9F6876A8AEC3}" type="sibTrans" cxnId="{C5D57351-84A1-4E1E-8920-78FA1E8D22A3}">
      <dgm:prSet/>
      <dgm:spPr/>
      <dgm:t>
        <a:bodyPr/>
        <a:lstStyle/>
        <a:p>
          <a:endParaRPr lang="es-MX"/>
        </a:p>
      </dgm:t>
    </dgm:pt>
    <dgm:pt modelId="{E35D3F74-D021-4E3C-A81D-2BEA3DCD3A35}" type="parTrans" cxnId="{C5D57351-84A1-4E1E-8920-78FA1E8D22A3}">
      <dgm:prSet/>
      <dgm:spPr>
        <a:ln>
          <a:solidFill>
            <a:schemeClr val="tx1"/>
          </a:solidFill>
        </a:ln>
      </dgm:spPr>
      <dgm:t>
        <a:bodyPr/>
        <a:lstStyle/>
        <a:p>
          <a:endParaRPr lang="es-MX" dirty="0"/>
        </a:p>
      </dgm:t>
    </dgm:pt>
    <dgm:pt modelId="{AE7C6880-B200-40AA-BE8E-D07D7D64C432}" type="pres">
      <dgm:prSet presAssocID="{AA9B4996-F0CF-4E8B-987D-9370ABC66756}" presName="Name0" presStyleCnt="0">
        <dgm:presLayoutVars>
          <dgm:chPref val="1"/>
          <dgm:dir/>
          <dgm:animOne val="branch"/>
          <dgm:animLvl val="lvl"/>
          <dgm:resizeHandles val="exact"/>
        </dgm:presLayoutVars>
      </dgm:prSet>
      <dgm:spPr/>
      <dgm:t>
        <a:bodyPr/>
        <a:lstStyle/>
        <a:p>
          <a:endParaRPr lang="es-MX"/>
        </a:p>
      </dgm:t>
    </dgm:pt>
    <dgm:pt modelId="{5657A262-C017-4F12-8695-1D622CBB03A1}" type="pres">
      <dgm:prSet presAssocID="{119E5F6E-FFD6-4DFA-8C99-81D4AD89B990}" presName="root1" presStyleCnt="0"/>
      <dgm:spPr/>
      <dgm:t>
        <a:bodyPr/>
        <a:lstStyle/>
        <a:p>
          <a:endParaRPr lang="es-MX"/>
        </a:p>
      </dgm:t>
    </dgm:pt>
    <dgm:pt modelId="{82456FA7-565D-48B3-861D-A11EDF3CC43A}" type="pres">
      <dgm:prSet presAssocID="{119E5F6E-FFD6-4DFA-8C99-81D4AD89B990}" presName="LevelOneTextNode" presStyleLbl="node0" presStyleIdx="0" presStyleCnt="1" custScaleX="360929" custScaleY="103751" custLinFactX="-3052" custLinFactNeighborX="-100000" custLinFactNeighborY="-3188">
        <dgm:presLayoutVars>
          <dgm:chPref val="3"/>
        </dgm:presLayoutVars>
      </dgm:prSet>
      <dgm:spPr/>
      <dgm:t>
        <a:bodyPr/>
        <a:lstStyle/>
        <a:p>
          <a:endParaRPr lang="es-MX"/>
        </a:p>
      </dgm:t>
    </dgm:pt>
    <dgm:pt modelId="{0DBD0B9F-B19D-42AA-AC62-F4EB4E63E312}" type="pres">
      <dgm:prSet presAssocID="{119E5F6E-FFD6-4DFA-8C99-81D4AD89B990}" presName="level2hierChild" presStyleCnt="0"/>
      <dgm:spPr/>
      <dgm:t>
        <a:bodyPr/>
        <a:lstStyle/>
        <a:p>
          <a:endParaRPr lang="es-MX"/>
        </a:p>
      </dgm:t>
    </dgm:pt>
    <dgm:pt modelId="{705FFBBD-F017-4964-9577-DD1CE7BC5FFE}" type="pres">
      <dgm:prSet presAssocID="{CCFFAB42-79E5-4FEA-891C-4B5D93A4948A}" presName="conn2-1" presStyleLbl="parChTrans1D2" presStyleIdx="0" presStyleCnt="5"/>
      <dgm:spPr/>
      <dgm:t>
        <a:bodyPr/>
        <a:lstStyle/>
        <a:p>
          <a:endParaRPr lang="es-MX"/>
        </a:p>
      </dgm:t>
    </dgm:pt>
    <dgm:pt modelId="{040A2286-E7A5-4D4A-905C-B07CD1C4B163}" type="pres">
      <dgm:prSet presAssocID="{CCFFAB42-79E5-4FEA-891C-4B5D93A4948A}" presName="connTx" presStyleLbl="parChTrans1D2" presStyleIdx="0" presStyleCnt="5"/>
      <dgm:spPr/>
      <dgm:t>
        <a:bodyPr/>
        <a:lstStyle/>
        <a:p>
          <a:endParaRPr lang="es-MX"/>
        </a:p>
      </dgm:t>
    </dgm:pt>
    <dgm:pt modelId="{A7AB08E7-A2AB-4B68-B09A-71F6975B994B}" type="pres">
      <dgm:prSet presAssocID="{B3B3337A-02B1-44DB-B460-884A40BEAAEE}" presName="root2" presStyleCnt="0"/>
      <dgm:spPr/>
      <dgm:t>
        <a:bodyPr/>
        <a:lstStyle/>
        <a:p>
          <a:endParaRPr lang="es-MX"/>
        </a:p>
      </dgm:t>
    </dgm:pt>
    <dgm:pt modelId="{68487CAF-5541-4DF9-A820-3D79E2DFFC9E}" type="pres">
      <dgm:prSet presAssocID="{B3B3337A-02B1-44DB-B460-884A40BEAAEE}" presName="LevelTwoTextNode" presStyleLbl="node2" presStyleIdx="0" presStyleCnt="5" custScaleX="70550" custScaleY="153855">
        <dgm:presLayoutVars>
          <dgm:chPref val="3"/>
        </dgm:presLayoutVars>
      </dgm:prSet>
      <dgm:spPr/>
      <dgm:t>
        <a:bodyPr/>
        <a:lstStyle/>
        <a:p>
          <a:endParaRPr lang="es-MX"/>
        </a:p>
      </dgm:t>
    </dgm:pt>
    <dgm:pt modelId="{9DA89CE7-9117-4285-8088-FC9F00D984FD}" type="pres">
      <dgm:prSet presAssocID="{B3B3337A-02B1-44DB-B460-884A40BEAAEE}" presName="level3hierChild" presStyleCnt="0"/>
      <dgm:spPr/>
      <dgm:t>
        <a:bodyPr/>
        <a:lstStyle/>
        <a:p>
          <a:endParaRPr lang="es-MX"/>
        </a:p>
      </dgm:t>
    </dgm:pt>
    <dgm:pt modelId="{79B1BF0E-6E3C-46CF-AE36-79CED69FC598}" type="pres">
      <dgm:prSet presAssocID="{E35D3F74-D021-4E3C-A81D-2BEA3DCD3A35}" presName="conn2-1" presStyleLbl="parChTrans1D3" presStyleIdx="0" presStyleCnt="3"/>
      <dgm:spPr/>
      <dgm:t>
        <a:bodyPr/>
        <a:lstStyle/>
        <a:p>
          <a:endParaRPr lang="es-MX"/>
        </a:p>
      </dgm:t>
    </dgm:pt>
    <dgm:pt modelId="{5E22F498-59DB-4D83-81CF-040212521DE5}" type="pres">
      <dgm:prSet presAssocID="{E35D3F74-D021-4E3C-A81D-2BEA3DCD3A35}" presName="connTx" presStyleLbl="parChTrans1D3" presStyleIdx="0" presStyleCnt="3"/>
      <dgm:spPr/>
      <dgm:t>
        <a:bodyPr/>
        <a:lstStyle/>
        <a:p>
          <a:endParaRPr lang="es-MX"/>
        </a:p>
      </dgm:t>
    </dgm:pt>
    <dgm:pt modelId="{8E4898B9-63D7-40AA-B7FE-15524B97DBC4}" type="pres">
      <dgm:prSet presAssocID="{6B24B2DF-F86D-4A47-841E-B8EB7A276638}" presName="root2" presStyleCnt="0"/>
      <dgm:spPr/>
      <dgm:t>
        <a:bodyPr/>
        <a:lstStyle/>
        <a:p>
          <a:endParaRPr lang="es-MX"/>
        </a:p>
      </dgm:t>
    </dgm:pt>
    <dgm:pt modelId="{1C571C35-CE87-43B9-8D08-C9DF902992BA}" type="pres">
      <dgm:prSet presAssocID="{6B24B2DF-F86D-4A47-841E-B8EB7A276638}" presName="LevelTwoTextNode" presStyleLbl="node3" presStyleIdx="0" presStyleCnt="3">
        <dgm:presLayoutVars>
          <dgm:chPref val="3"/>
        </dgm:presLayoutVars>
      </dgm:prSet>
      <dgm:spPr/>
      <dgm:t>
        <a:bodyPr/>
        <a:lstStyle/>
        <a:p>
          <a:endParaRPr lang="es-MX"/>
        </a:p>
      </dgm:t>
    </dgm:pt>
    <dgm:pt modelId="{44AECCB0-4B2D-4129-B654-DAF304C508F2}" type="pres">
      <dgm:prSet presAssocID="{6B24B2DF-F86D-4A47-841E-B8EB7A276638}" presName="level3hierChild" presStyleCnt="0"/>
      <dgm:spPr/>
      <dgm:t>
        <a:bodyPr/>
        <a:lstStyle/>
        <a:p>
          <a:endParaRPr lang="es-MX"/>
        </a:p>
      </dgm:t>
    </dgm:pt>
    <dgm:pt modelId="{6B99646B-99F2-462B-A621-68AAE1A4739B}" type="pres">
      <dgm:prSet presAssocID="{8DE01BB2-5A59-47D3-89C6-5547C959D11D}" presName="conn2-1" presStyleLbl="parChTrans1D3" presStyleIdx="1" presStyleCnt="3"/>
      <dgm:spPr/>
      <dgm:t>
        <a:bodyPr/>
        <a:lstStyle/>
        <a:p>
          <a:endParaRPr lang="es-MX"/>
        </a:p>
      </dgm:t>
    </dgm:pt>
    <dgm:pt modelId="{9415754A-1AC8-4AD5-9683-517299E6BA6C}" type="pres">
      <dgm:prSet presAssocID="{8DE01BB2-5A59-47D3-89C6-5547C959D11D}" presName="connTx" presStyleLbl="parChTrans1D3" presStyleIdx="1" presStyleCnt="3"/>
      <dgm:spPr/>
      <dgm:t>
        <a:bodyPr/>
        <a:lstStyle/>
        <a:p>
          <a:endParaRPr lang="es-MX"/>
        </a:p>
      </dgm:t>
    </dgm:pt>
    <dgm:pt modelId="{071B38C3-C7DE-4769-88B5-39EAA30713FC}" type="pres">
      <dgm:prSet presAssocID="{EEA1DFD8-DF29-4CB0-A5DA-A44DEAEEC59A}" presName="root2" presStyleCnt="0"/>
      <dgm:spPr/>
      <dgm:t>
        <a:bodyPr/>
        <a:lstStyle/>
        <a:p>
          <a:endParaRPr lang="es-MX"/>
        </a:p>
      </dgm:t>
    </dgm:pt>
    <dgm:pt modelId="{34A20354-F2D1-49A4-8FFA-9C3B11EC68B7}" type="pres">
      <dgm:prSet presAssocID="{EEA1DFD8-DF29-4CB0-A5DA-A44DEAEEC59A}" presName="LevelTwoTextNode" presStyleLbl="node3" presStyleIdx="1" presStyleCnt="3">
        <dgm:presLayoutVars>
          <dgm:chPref val="3"/>
        </dgm:presLayoutVars>
      </dgm:prSet>
      <dgm:spPr/>
      <dgm:t>
        <a:bodyPr/>
        <a:lstStyle/>
        <a:p>
          <a:endParaRPr lang="es-MX"/>
        </a:p>
      </dgm:t>
    </dgm:pt>
    <dgm:pt modelId="{AE03A756-EAF9-421F-B90C-A804DCEB78E3}" type="pres">
      <dgm:prSet presAssocID="{EEA1DFD8-DF29-4CB0-A5DA-A44DEAEEC59A}" presName="level3hierChild" presStyleCnt="0"/>
      <dgm:spPr/>
      <dgm:t>
        <a:bodyPr/>
        <a:lstStyle/>
        <a:p>
          <a:endParaRPr lang="es-MX"/>
        </a:p>
      </dgm:t>
    </dgm:pt>
    <dgm:pt modelId="{7A9202F0-490C-46B3-8587-A445CF5B8935}" type="pres">
      <dgm:prSet presAssocID="{602F02D5-C64F-4343-A057-84A8BA8CCE9A}" presName="conn2-1" presStyleLbl="parChTrans1D2" presStyleIdx="1" presStyleCnt="5"/>
      <dgm:spPr/>
      <dgm:t>
        <a:bodyPr/>
        <a:lstStyle/>
        <a:p>
          <a:endParaRPr lang="es-MX"/>
        </a:p>
      </dgm:t>
    </dgm:pt>
    <dgm:pt modelId="{FA528CA6-8E91-4102-B317-74D637EBA36F}" type="pres">
      <dgm:prSet presAssocID="{602F02D5-C64F-4343-A057-84A8BA8CCE9A}" presName="connTx" presStyleLbl="parChTrans1D2" presStyleIdx="1" presStyleCnt="5"/>
      <dgm:spPr/>
      <dgm:t>
        <a:bodyPr/>
        <a:lstStyle/>
        <a:p>
          <a:endParaRPr lang="es-MX"/>
        </a:p>
      </dgm:t>
    </dgm:pt>
    <dgm:pt modelId="{998955AA-C2A3-4F0B-A8C9-023F65B63B67}" type="pres">
      <dgm:prSet presAssocID="{5A11DAA5-CBDF-42C6-9625-2B9F2F729A71}" presName="root2" presStyleCnt="0"/>
      <dgm:spPr/>
      <dgm:t>
        <a:bodyPr/>
        <a:lstStyle/>
        <a:p>
          <a:endParaRPr lang="es-MX"/>
        </a:p>
      </dgm:t>
    </dgm:pt>
    <dgm:pt modelId="{DFE489F9-4B22-49CB-B551-E8F46B6B199F}" type="pres">
      <dgm:prSet presAssocID="{5A11DAA5-CBDF-42C6-9625-2B9F2F729A71}" presName="LevelTwoTextNode" presStyleLbl="node2" presStyleIdx="1" presStyleCnt="5" custScaleX="69257" custScaleY="152797">
        <dgm:presLayoutVars>
          <dgm:chPref val="3"/>
        </dgm:presLayoutVars>
      </dgm:prSet>
      <dgm:spPr/>
      <dgm:t>
        <a:bodyPr/>
        <a:lstStyle/>
        <a:p>
          <a:endParaRPr lang="es-MX"/>
        </a:p>
      </dgm:t>
    </dgm:pt>
    <dgm:pt modelId="{9948CB77-B305-4370-979F-A8123C29BCF4}" type="pres">
      <dgm:prSet presAssocID="{5A11DAA5-CBDF-42C6-9625-2B9F2F729A71}" presName="level3hierChild" presStyleCnt="0"/>
      <dgm:spPr/>
      <dgm:t>
        <a:bodyPr/>
        <a:lstStyle/>
        <a:p>
          <a:endParaRPr lang="es-MX"/>
        </a:p>
      </dgm:t>
    </dgm:pt>
    <dgm:pt modelId="{DB4B6A1B-6BEF-4A26-9A6F-859F23F7E17F}" type="pres">
      <dgm:prSet presAssocID="{7150A897-CC15-4D1B-9184-6DB596B09B9C}" presName="conn2-1" presStyleLbl="parChTrans1D3" presStyleIdx="2" presStyleCnt="3"/>
      <dgm:spPr/>
      <dgm:t>
        <a:bodyPr/>
        <a:lstStyle/>
        <a:p>
          <a:endParaRPr lang="es-MX"/>
        </a:p>
      </dgm:t>
    </dgm:pt>
    <dgm:pt modelId="{0A78404E-FA14-40D7-AEC4-E2F711D45723}" type="pres">
      <dgm:prSet presAssocID="{7150A897-CC15-4D1B-9184-6DB596B09B9C}" presName="connTx" presStyleLbl="parChTrans1D3" presStyleIdx="2" presStyleCnt="3"/>
      <dgm:spPr/>
      <dgm:t>
        <a:bodyPr/>
        <a:lstStyle/>
        <a:p>
          <a:endParaRPr lang="es-MX"/>
        </a:p>
      </dgm:t>
    </dgm:pt>
    <dgm:pt modelId="{8EF9AD5A-EB0B-41CD-AED1-1C926B954D05}" type="pres">
      <dgm:prSet presAssocID="{A5E4A5F7-420D-4098-AD20-731828FF6176}" presName="root2" presStyleCnt="0"/>
      <dgm:spPr/>
      <dgm:t>
        <a:bodyPr/>
        <a:lstStyle/>
        <a:p>
          <a:endParaRPr lang="es-MX"/>
        </a:p>
      </dgm:t>
    </dgm:pt>
    <dgm:pt modelId="{BFA4E1AC-4BEB-4F17-9F40-966ACFE59221}" type="pres">
      <dgm:prSet presAssocID="{A5E4A5F7-420D-4098-AD20-731828FF6176}" presName="LevelTwoTextNode" presStyleLbl="node3" presStyleIdx="2" presStyleCnt="3">
        <dgm:presLayoutVars>
          <dgm:chPref val="3"/>
        </dgm:presLayoutVars>
      </dgm:prSet>
      <dgm:spPr/>
      <dgm:t>
        <a:bodyPr/>
        <a:lstStyle/>
        <a:p>
          <a:endParaRPr lang="es-MX"/>
        </a:p>
      </dgm:t>
    </dgm:pt>
    <dgm:pt modelId="{D866B30C-9EFC-47F9-9EC9-C35929D6A31D}" type="pres">
      <dgm:prSet presAssocID="{A5E4A5F7-420D-4098-AD20-731828FF6176}" presName="level3hierChild" presStyleCnt="0"/>
      <dgm:spPr/>
      <dgm:t>
        <a:bodyPr/>
        <a:lstStyle/>
        <a:p>
          <a:endParaRPr lang="es-MX"/>
        </a:p>
      </dgm:t>
    </dgm:pt>
    <dgm:pt modelId="{E50AA639-7D4C-496B-9330-649A15E385F9}" type="pres">
      <dgm:prSet presAssocID="{07791B59-C5A5-4D8F-B140-B5554827C14D}" presName="conn2-1" presStyleLbl="parChTrans1D2" presStyleIdx="2" presStyleCnt="5"/>
      <dgm:spPr/>
      <dgm:t>
        <a:bodyPr/>
        <a:lstStyle/>
        <a:p>
          <a:endParaRPr lang="es-MX"/>
        </a:p>
      </dgm:t>
    </dgm:pt>
    <dgm:pt modelId="{B2C00E57-071A-4463-BACF-7BB5A7481162}" type="pres">
      <dgm:prSet presAssocID="{07791B59-C5A5-4D8F-B140-B5554827C14D}" presName="connTx" presStyleLbl="parChTrans1D2" presStyleIdx="2" presStyleCnt="5"/>
      <dgm:spPr/>
      <dgm:t>
        <a:bodyPr/>
        <a:lstStyle/>
        <a:p>
          <a:endParaRPr lang="es-MX"/>
        </a:p>
      </dgm:t>
    </dgm:pt>
    <dgm:pt modelId="{C7DCD199-1D3A-4784-9681-37FF8F6F9339}" type="pres">
      <dgm:prSet presAssocID="{33B45DC9-A1F8-4A7F-AEB9-12BA79DEAB50}" presName="root2" presStyleCnt="0"/>
      <dgm:spPr/>
      <dgm:t>
        <a:bodyPr/>
        <a:lstStyle/>
        <a:p>
          <a:endParaRPr lang="es-MX"/>
        </a:p>
      </dgm:t>
    </dgm:pt>
    <dgm:pt modelId="{5A992AE9-FA2F-450A-98E2-144FBFB33D77}" type="pres">
      <dgm:prSet presAssocID="{33B45DC9-A1F8-4A7F-AEB9-12BA79DEAB50}" presName="LevelTwoTextNode" presStyleLbl="node2" presStyleIdx="2" presStyleCnt="5">
        <dgm:presLayoutVars>
          <dgm:chPref val="3"/>
        </dgm:presLayoutVars>
      </dgm:prSet>
      <dgm:spPr/>
      <dgm:t>
        <a:bodyPr/>
        <a:lstStyle/>
        <a:p>
          <a:endParaRPr lang="es-MX"/>
        </a:p>
      </dgm:t>
    </dgm:pt>
    <dgm:pt modelId="{A6920751-CE24-46F6-B939-CADFBE5BAC4F}" type="pres">
      <dgm:prSet presAssocID="{33B45DC9-A1F8-4A7F-AEB9-12BA79DEAB50}" presName="level3hierChild" presStyleCnt="0"/>
      <dgm:spPr/>
      <dgm:t>
        <a:bodyPr/>
        <a:lstStyle/>
        <a:p>
          <a:endParaRPr lang="es-MX"/>
        </a:p>
      </dgm:t>
    </dgm:pt>
    <dgm:pt modelId="{96E543E4-1B64-44E9-AE12-BE8CD1426B5C}" type="pres">
      <dgm:prSet presAssocID="{EEB43FC5-5128-4772-A06D-C861D80A8153}" presName="conn2-1" presStyleLbl="parChTrans1D2" presStyleIdx="3" presStyleCnt="5"/>
      <dgm:spPr/>
      <dgm:t>
        <a:bodyPr/>
        <a:lstStyle/>
        <a:p>
          <a:endParaRPr lang="es-MX"/>
        </a:p>
      </dgm:t>
    </dgm:pt>
    <dgm:pt modelId="{47D7E5B9-B0F2-4E18-B6C4-4B4ED79679F5}" type="pres">
      <dgm:prSet presAssocID="{EEB43FC5-5128-4772-A06D-C861D80A8153}" presName="connTx" presStyleLbl="parChTrans1D2" presStyleIdx="3" presStyleCnt="5"/>
      <dgm:spPr/>
      <dgm:t>
        <a:bodyPr/>
        <a:lstStyle/>
        <a:p>
          <a:endParaRPr lang="es-MX"/>
        </a:p>
      </dgm:t>
    </dgm:pt>
    <dgm:pt modelId="{0A919063-AEF3-4252-A73A-F3FB055744A3}" type="pres">
      <dgm:prSet presAssocID="{1FC5173C-983F-43DC-8D45-43D39A0DBA2C}" presName="root2" presStyleCnt="0"/>
      <dgm:spPr/>
      <dgm:t>
        <a:bodyPr/>
        <a:lstStyle/>
        <a:p>
          <a:endParaRPr lang="es-MX"/>
        </a:p>
      </dgm:t>
    </dgm:pt>
    <dgm:pt modelId="{CDF7F004-0E5D-4478-A554-4570E24C19D5}" type="pres">
      <dgm:prSet presAssocID="{1FC5173C-983F-43DC-8D45-43D39A0DBA2C}" presName="LevelTwoTextNode" presStyleLbl="node2" presStyleIdx="3" presStyleCnt="5">
        <dgm:presLayoutVars>
          <dgm:chPref val="3"/>
        </dgm:presLayoutVars>
      </dgm:prSet>
      <dgm:spPr/>
      <dgm:t>
        <a:bodyPr/>
        <a:lstStyle/>
        <a:p>
          <a:endParaRPr lang="es-MX"/>
        </a:p>
      </dgm:t>
    </dgm:pt>
    <dgm:pt modelId="{2E533533-19C5-4EB0-9125-C1AD87444058}" type="pres">
      <dgm:prSet presAssocID="{1FC5173C-983F-43DC-8D45-43D39A0DBA2C}" presName="level3hierChild" presStyleCnt="0"/>
      <dgm:spPr/>
      <dgm:t>
        <a:bodyPr/>
        <a:lstStyle/>
        <a:p>
          <a:endParaRPr lang="es-MX"/>
        </a:p>
      </dgm:t>
    </dgm:pt>
    <dgm:pt modelId="{D57B1726-D9B0-4739-8C4C-274BF59E3BD5}" type="pres">
      <dgm:prSet presAssocID="{63FCFF13-1778-49A7-B884-4B20F1670DBC}" presName="conn2-1" presStyleLbl="parChTrans1D2" presStyleIdx="4" presStyleCnt="5"/>
      <dgm:spPr/>
      <dgm:t>
        <a:bodyPr/>
        <a:lstStyle/>
        <a:p>
          <a:endParaRPr lang="es-MX"/>
        </a:p>
      </dgm:t>
    </dgm:pt>
    <dgm:pt modelId="{4017AD5E-5DC3-4158-80A5-5DAB1094F0F0}" type="pres">
      <dgm:prSet presAssocID="{63FCFF13-1778-49A7-B884-4B20F1670DBC}" presName="connTx" presStyleLbl="parChTrans1D2" presStyleIdx="4" presStyleCnt="5"/>
      <dgm:spPr/>
      <dgm:t>
        <a:bodyPr/>
        <a:lstStyle/>
        <a:p>
          <a:endParaRPr lang="es-MX"/>
        </a:p>
      </dgm:t>
    </dgm:pt>
    <dgm:pt modelId="{42FC62FA-72D9-4A7D-B60F-85E1307E284F}" type="pres">
      <dgm:prSet presAssocID="{7D7E1330-2870-45C0-AD65-F86FA05EBE86}" presName="root2" presStyleCnt="0"/>
      <dgm:spPr/>
      <dgm:t>
        <a:bodyPr/>
        <a:lstStyle/>
        <a:p>
          <a:endParaRPr lang="es-MX"/>
        </a:p>
      </dgm:t>
    </dgm:pt>
    <dgm:pt modelId="{179B445C-4693-43AB-9F2C-010981B35EDF}" type="pres">
      <dgm:prSet presAssocID="{7D7E1330-2870-45C0-AD65-F86FA05EBE86}" presName="LevelTwoTextNode" presStyleLbl="node2" presStyleIdx="4" presStyleCnt="5">
        <dgm:presLayoutVars>
          <dgm:chPref val="3"/>
        </dgm:presLayoutVars>
      </dgm:prSet>
      <dgm:spPr/>
      <dgm:t>
        <a:bodyPr/>
        <a:lstStyle/>
        <a:p>
          <a:endParaRPr lang="es-MX"/>
        </a:p>
      </dgm:t>
    </dgm:pt>
    <dgm:pt modelId="{FEAF1C26-EB5C-443D-8076-A59E57484B81}" type="pres">
      <dgm:prSet presAssocID="{7D7E1330-2870-45C0-AD65-F86FA05EBE86}" presName="level3hierChild" presStyleCnt="0"/>
      <dgm:spPr/>
      <dgm:t>
        <a:bodyPr/>
        <a:lstStyle/>
        <a:p>
          <a:endParaRPr lang="es-MX"/>
        </a:p>
      </dgm:t>
    </dgm:pt>
  </dgm:ptLst>
  <dgm:cxnLst>
    <dgm:cxn modelId="{82A4BF5E-A100-42B7-B9B0-5A723A88DD8A}" srcId="{119E5F6E-FFD6-4DFA-8C99-81D4AD89B990}" destId="{33B45DC9-A1F8-4A7F-AEB9-12BA79DEAB50}" srcOrd="2" destOrd="0" parTransId="{07791B59-C5A5-4D8F-B140-B5554827C14D}" sibTransId="{423864EF-0004-4A46-8CD3-744B699B8100}"/>
    <dgm:cxn modelId="{0EAF555C-25E5-40BA-8505-B044459AADBB}" srcId="{119E5F6E-FFD6-4DFA-8C99-81D4AD89B990}" destId="{5A11DAA5-CBDF-42C6-9625-2B9F2F729A71}" srcOrd="1" destOrd="0" parTransId="{602F02D5-C64F-4343-A057-84A8BA8CCE9A}" sibTransId="{1F6E3B59-3697-4580-B9BB-B02819FC8439}"/>
    <dgm:cxn modelId="{AA81C6BC-2936-4500-897C-026C3E92DA64}" type="presOf" srcId="{6B24B2DF-F86D-4A47-841E-B8EB7A276638}" destId="{1C571C35-CE87-43B9-8D08-C9DF902992BA}" srcOrd="0" destOrd="0" presId="urn:microsoft.com/office/officeart/2008/layout/HorizontalMultiLevelHierarchy"/>
    <dgm:cxn modelId="{1A0DFE2D-248C-4EBC-89E4-93B05030BB99}" type="presOf" srcId="{7150A897-CC15-4D1B-9184-6DB596B09B9C}" destId="{0A78404E-FA14-40D7-AEC4-E2F711D45723}" srcOrd="1" destOrd="0" presId="urn:microsoft.com/office/officeart/2008/layout/HorizontalMultiLevelHierarchy"/>
    <dgm:cxn modelId="{5E8C5289-E060-449B-9E60-1A9748593616}" type="presOf" srcId="{A5E4A5F7-420D-4098-AD20-731828FF6176}" destId="{BFA4E1AC-4BEB-4F17-9F40-966ACFE59221}" srcOrd="0" destOrd="0" presId="urn:microsoft.com/office/officeart/2008/layout/HorizontalMultiLevelHierarchy"/>
    <dgm:cxn modelId="{A9CBE57B-8F9C-4AED-B554-1B7D778BE2A7}" type="presOf" srcId="{63FCFF13-1778-49A7-B884-4B20F1670DBC}" destId="{4017AD5E-5DC3-4158-80A5-5DAB1094F0F0}" srcOrd="1" destOrd="0" presId="urn:microsoft.com/office/officeart/2008/layout/HorizontalMultiLevelHierarchy"/>
    <dgm:cxn modelId="{D91919D6-5EF3-4780-B4FC-33F5456488A4}" type="presOf" srcId="{7150A897-CC15-4D1B-9184-6DB596B09B9C}" destId="{DB4B6A1B-6BEF-4A26-9A6F-859F23F7E17F}" srcOrd="0" destOrd="0" presId="urn:microsoft.com/office/officeart/2008/layout/HorizontalMultiLevelHierarchy"/>
    <dgm:cxn modelId="{4230B1F6-EA29-48F6-8CD0-AFBEA22E400F}" type="presOf" srcId="{8DE01BB2-5A59-47D3-89C6-5547C959D11D}" destId="{9415754A-1AC8-4AD5-9683-517299E6BA6C}" srcOrd="1" destOrd="0" presId="urn:microsoft.com/office/officeart/2008/layout/HorizontalMultiLevelHierarchy"/>
    <dgm:cxn modelId="{EC6C8BE7-5B34-414D-A9DA-00B6A390E3A9}" type="presOf" srcId="{8DE01BB2-5A59-47D3-89C6-5547C959D11D}" destId="{6B99646B-99F2-462B-A621-68AAE1A4739B}" srcOrd="0" destOrd="0" presId="urn:microsoft.com/office/officeart/2008/layout/HorizontalMultiLevelHierarchy"/>
    <dgm:cxn modelId="{F3D56B5A-1245-493F-8545-2AD8D373D101}" type="presOf" srcId="{602F02D5-C64F-4343-A057-84A8BA8CCE9A}" destId="{7A9202F0-490C-46B3-8587-A445CF5B8935}" srcOrd="0" destOrd="0" presId="urn:microsoft.com/office/officeart/2008/layout/HorizontalMultiLevelHierarchy"/>
    <dgm:cxn modelId="{1381CCBA-B826-4C67-935D-F27D3E101120}" type="presOf" srcId="{5A11DAA5-CBDF-42C6-9625-2B9F2F729A71}" destId="{DFE489F9-4B22-49CB-B551-E8F46B6B199F}" srcOrd="0" destOrd="0" presId="urn:microsoft.com/office/officeart/2008/layout/HorizontalMultiLevelHierarchy"/>
    <dgm:cxn modelId="{8187FFA8-74A9-44D6-BC5B-2EFE3AE50942}" type="presOf" srcId="{B3B3337A-02B1-44DB-B460-884A40BEAAEE}" destId="{68487CAF-5541-4DF9-A820-3D79E2DFFC9E}" srcOrd="0" destOrd="0" presId="urn:microsoft.com/office/officeart/2008/layout/HorizontalMultiLevelHierarchy"/>
    <dgm:cxn modelId="{60E769FF-51D2-4FB1-8DC7-62981C2614F9}" type="presOf" srcId="{E35D3F74-D021-4E3C-A81D-2BEA3DCD3A35}" destId="{79B1BF0E-6E3C-46CF-AE36-79CED69FC598}" srcOrd="0" destOrd="0" presId="urn:microsoft.com/office/officeart/2008/layout/HorizontalMultiLevelHierarchy"/>
    <dgm:cxn modelId="{8D3938B4-BF15-4ED7-A402-B8E151A7B083}" srcId="{119E5F6E-FFD6-4DFA-8C99-81D4AD89B990}" destId="{1FC5173C-983F-43DC-8D45-43D39A0DBA2C}" srcOrd="3" destOrd="0" parTransId="{EEB43FC5-5128-4772-A06D-C861D80A8153}" sibTransId="{1E8FEE7F-A69B-4A7E-99F1-9616CCEC9B91}"/>
    <dgm:cxn modelId="{ADFF520A-36F1-4BAF-B7EC-86DEE1C69C24}" srcId="{5A11DAA5-CBDF-42C6-9625-2B9F2F729A71}" destId="{A5E4A5F7-420D-4098-AD20-731828FF6176}" srcOrd="0" destOrd="0" parTransId="{7150A897-CC15-4D1B-9184-6DB596B09B9C}" sibTransId="{2A97F2F2-E1EB-428C-B6CF-25590CD9E9D7}"/>
    <dgm:cxn modelId="{B1977D0E-6197-45BE-A78B-65216BA7456D}" type="presOf" srcId="{CCFFAB42-79E5-4FEA-891C-4B5D93A4948A}" destId="{705FFBBD-F017-4964-9577-DD1CE7BC5FFE}" srcOrd="0" destOrd="0" presId="urn:microsoft.com/office/officeart/2008/layout/HorizontalMultiLevelHierarchy"/>
    <dgm:cxn modelId="{80EC80C2-C93A-4ED5-A41C-E868E291DC3F}" srcId="{B3B3337A-02B1-44DB-B460-884A40BEAAEE}" destId="{EEA1DFD8-DF29-4CB0-A5DA-A44DEAEEC59A}" srcOrd="1" destOrd="0" parTransId="{8DE01BB2-5A59-47D3-89C6-5547C959D11D}" sibTransId="{7891437F-32BA-4911-B10B-F9048C46D02F}"/>
    <dgm:cxn modelId="{0A0C9855-0DCA-4C1B-A4A1-192AB647CDB4}" srcId="{AA9B4996-F0CF-4E8B-987D-9370ABC66756}" destId="{119E5F6E-FFD6-4DFA-8C99-81D4AD89B990}" srcOrd="0" destOrd="0" parTransId="{073868D9-F3FB-4E2D-A2B2-C45DBA8EB25A}" sibTransId="{48281B32-FA20-4B13-AF8A-540732CC1A44}"/>
    <dgm:cxn modelId="{C5D57351-84A1-4E1E-8920-78FA1E8D22A3}" srcId="{B3B3337A-02B1-44DB-B460-884A40BEAAEE}" destId="{6B24B2DF-F86D-4A47-841E-B8EB7A276638}" srcOrd="0" destOrd="0" parTransId="{E35D3F74-D021-4E3C-A81D-2BEA3DCD3A35}" sibTransId="{2B1C840B-B539-4A11-9711-9F6876A8AEC3}"/>
    <dgm:cxn modelId="{EDB7EB54-EBF8-4387-AE16-2F636F2D4019}" type="presOf" srcId="{EEA1DFD8-DF29-4CB0-A5DA-A44DEAEEC59A}" destId="{34A20354-F2D1-49A4-8FFA-9C3B11EC68B7}" srcOrd="0" destOrd="0" presId="urn:microsoft.com/office/officeart/2008/layout/HorizontalMultiLevelHierarchy"/>
    <dgm:cxn modelId="{EF21B9A9-A00C-4146-AED6-0FE2EBA0FB30}" type="presOf" srcId="{1FC5173C-983F-43DC-8D45-43D39A0DBA2C}" destId="{CDF7F004-0E5D-4478-A554-4570E24C19D5}" srcOrd="0" destOrd="0" presId="urn:microsoft.com/office/officeart/2008/layout/HorizontalMultiLevelHierarchy"/>
    <dgm:cxn modelId="{44555646-E0CE-42F1-AD3C-66BCD3D52F15}" type="presOf" srcId="{E35D3F74-D021-4E3C-A81D-2BEA3DCD3A35}" destId="{5E22F498-59DB-4D83-81CF-040212521DE5}" srcOrd="1" destOrd="0" presId="urn:microsoft.com/office/officeart/2008/layout/HorizontalMultiLevelHierarchy"/>
    <dgm:cxn modelId="{C16D17FA-46E3-442A-B49C-0410C93FD945}" type="presOf" srcId="{EEB43FC5-5128-4772-A06D-C861D80A8153}" destId="{47D7E5B9-B0F2-4E18-B6C4-4B4ED79679F5}" srcOrd="1" destOrd="0" presId="urn:microsoft.com/office/officeart/2008/layout/HorizontalMultiLevelHierarchy"/>
    <dgm:cxn modelId="{8BC85494-0919-449B-8F07-5878AF836726}" type="presOf" srcId="{AA9B4996-F0CF-4E8B-987D-9370ABC66756}" destId="{AE7C6880-B200-40AA-BE8E-D07D7D64C432}" srcOrd="0" destOrd="0" presId="urn:microsoft.com/office/officeart/2008/layout/HorizontalMultiLevelHierarchy"/>
    <dgm:cxn modelId="{5B3D8674-4562-4C3C-ABE8-D7B9AD99E4BE}" srcId="{119E5F6E-FFD6-4DFA-8C99-81D4AD89B990}" destId="{7D7E1330-2870-45C0-AD65-F86FA05EBE86}" srcOrd="4" destOrd="0" parTransId="{63FCFF13-1778-49A7-B884-4B20F1670DBC}" sibTransId="{A655DCAE-D42B-4EC3-AF5A-D37F658CE352}"/>
    <dgm:cxn modelId="{FC40891C-6360-4CBA-A2B1-5FDC505A55B6}" type="presOf" srcId="{63FCFF13-1778-49A7-B884-4B20F1670DBC}" destId="{D57B1726-D9B0-4739-8C4C-274BF59E3BD5}" srcOrd="0" destOrd="0" presId="urn:microsoft.com/office/officeart/2008/layout/HorizontalMultiLevelHierarchy"/>
    <dgm:cxn modelId="{D691F438-C046-456F-9759-5F8E7A952CD3}" type="presOf" srcId="{CCFFAB42-79E5-4FEA-891C-4B5D93A4948A}" destId="{040A2286-E7A5-4D4A-905C-B07CD1C4B163}" srcOrd="1" destOrd="0" presId="urn:microsoft.com/office/officeart/2008/layout/HorizontalMultiLevelHierarchy"/>
    <dgm:cxn modelId="{CAB6E2AA-AE51-4849-AC8A-8B31AAE72482}" type="presOf" srcId="{119E5F6E-FFD6-4DFA-8C99-81D4AD89B990}" destId="{82456FA7-565D-48B3-861D-A11EDF3CC43A}" srcOrd="0" destOrd="0" presId="urn:microsoft.com/office/officeart/2008/layout/HorizontalMultiLevelHierarchy"/>
    <dgm:cxn modelId="{FD7AC291-EC1B-4A28-9DF9-54DFACEEA6B0}" type="presOf" srcId="{33B45DC9-A1F8-4A7F-AEB9-12BA79DEAB50}" destId="{5A992AE9-FA2F-450A-98E2-144FBFB33D77}" srcOrd="0" destOrd="0" presId="urn:microsoft.com/office/officeart/2008/layout/HorizontalMultiLevelHierarchy"/>
    <dgm:cxn modelId="{9E767D9C-3762-4450-99E7-57C841217651}" type="presOf" srcId="{07791B59-C5A5-4D8F-B140-B5554827C14D}" destId="{E50AA639-7D4C-496B-9330-649A15E385F9}" srcOrd="0" destOrd="0" presId="urn:microsoft.com/office/officeart/2008/layout/HorizontalMultiLevelHierarchy"/>
    <dgm:cxn modelId="{6C8693AD-B44F-4DD7-B7EE-8A77901AAC87}" type="presOf" srcId="{07791B59-C5A5-4D8F-B140-B5554827C14D}" destId="{B2C00E57-071A-4463-BACF-7BB5A7481162}" srcOrd="1" destOrd="0" presId="urn:microsoft.com/office/officeart/2008/layout/HorizontalMultiLevelHierarchy"/>
    <dgm:cxn modelId="{C1662456-C4C5-4804-9D46-9660EE7CD530}" type="presOf" srcId="{7D7E1330-2870-45C0-AD65-F86FA05EBE86}" destId="{179B445C-4693-43AB-9F2C-010981B35EDF}" srcOrd="0" destOrd="0" presId="urn:microsoft.com/office/officeart/2008/layout/HorizontalMultiLevelHierarchy"/>
    <dgm:cxn modelId="{8BCDE5F5-D499-4EE4-998C-640EE141029D}" srcId="{119E5F6E-FFD6-4DFA-8C99-81D4AD89B990}" destId="{B3B3337A-02B1-44DB-B460-884A40BEAAEE}" srcOrd="0" destOrd="0" parTransId="{CCFFAB42-79E5-4FEA-891C-4B5D93A4948A}" sibTransId="{641C67F5-3257-4CCD-8AE7-0214A336BADC}"/>
    <dgm:cxn modelId="{E02D498F-9478-438F-98C6-8C112F8940BB}" type="presOf" srcId="{EEB43FC5-5128-4772-A06D-C861D80A8153}" destId="{96E543E4-1B64-44E9-AE12-BE8CD1426B5C}" srcOrd="0" destOrd="0" presId="urn:microsoft.com/office/officeart/2008/layout/HorizontalMultiLevelHierarchy"/>
    <dgm:cxn modelId="{B8FB1DD2-A8F8-41AB-A909-EE0534564868}" type="presOf" srcId="{602F02D5-C64F-4343-A057-84A8BA8CCE9A}" destId="{FA528CA6-8E91-4102-B317-74D637EBA36F}" srcOrd="1" destOrd="0" presId="urn:microsoft.com/office/officeart/2008/layout/HorizontalMultiLevelHierarchy"/>
    <dgm:cxn modelId="{702E956A-73FC-41E6-A9EF-F1FB5756833A}" type="presParOf" srcId="{AE7C6880-B200-40AA-BE8E-D07D7D64C432}" destId="{5657A262-C017-4F12-8695-1D622CBB03A1}" srcOrd="0" destOrd="0" presId="urn:microsoft.com/office/officeart/2008/layout/HorizontalMultiLevelHierarchy"/>
    <dgm:cxn modelId="{028007BF-FA8F-4D4B-9ADF-CEC12B4BF1DF}" type="presParOf" srcId="{5657A262-C017-4F12-8695-1D622CBB03A1}" destId="{82456FA7-565D-48B3-861D-A11EDF3CC43A}" srcOrd="0" destOrd="0" presId="urn:microsoft.com/office/officeart/2008/layout/HorizontalMultiLevelHierarchy"/>
    <dgm:cxn modelId="{22821DB9-8D16-4D54-9F2C-E42C3E565149}" type="presParOf" srcId="{5657A262-C017-4F12-8695-1D622CBB03A1}" destId="{0DBD0B9F-B19D-42AA-AC62-F4EB4E63E312}" srcOrd="1" destOrd="0" presId="urn:microsoft.com/office/officeart/2008/layout/HorizontalMultiLevelHierarchy"/>
    <dgm:cxn modelId="{428471D4-3C6D-431C-AAFE-25488D91A5C9}" type="presParOf" srcId="{0DBD0B9F-B19D-42AA-AC62-F4EB4E63E312}" destId="{705FFBBD-F017-4964-9577-DD1CE7BC5FFE}" srcOrd="0" destOrd="0" presId="urn:microsoft.com/office/officeart/2008/layout/HorizontalMultiLevelHierarchy"/>
    <dgm:cxn modelId="{82E0E313-FE87-457D-A794-2A837C33A97B}" type="presParOf" srcId="{705FFBBD-F017-4964-9577-DD1CE7BC5FFE}" destId="{040A2286-E7A5-4D4A-905C-B07CD1C4B163}" srcOrd="0" destOrd="0" presId="urn:microsoft.com/office/officeart/2008/layout/HorizontalMultiLevelHierarchy"/>
    <dgm:cxn modelId="{4CDDE262-6910-4C81-A70B-707FB0E9967B}" type="presParOf" srcId="{0DBD0B9F-B19D-42AA-AC62-F4EB4E63E312}" destId="{A7AB08E7-A2AB-4B68-B09A-71F6975B994B}" srcOrd="1" destOrd="0" presId="urn:microsoft.com/office/officeart/2008/layout/HorizontalMultiLevelHierarchy"/>
    <dgm:cxn modelId="{862001DC-E089-4650-90D3-53880775D32B}" type="presParOf" srcId="{A7AB08E7-A2AB-4B68-B09A-71F6975B994B}" destId="{68487CAF-5541-4DF9-A820-3D79E2DFFC9E}" srcOrd="0" destOrd="0" presId="urn:microsoft.com/office/officeart/2008/layout/HorizontalMultiLevelHierarchy"/>
    <dgm:cxn modelId="{60197E5D-646E-45E4-A920-A2CFB9C58B2F}" type="presParOf" srcId="{A7AB08E7-A2AB-4B68-B09A-71F6975B994B}" destId="{9DA89CE7-9117-4285-8088-FC9F00D984FD}" srcOrd="1" destOrd="0" presId="urn:microsoft.com/office/officeart/2008/layout/HorizontalMultiLevelHierarchy"/>
    <dgm:cxn modelId="{1A0DEE09-BAB5-454E-ACC2-1862ADC68A9D}" type="presParOf" srcId="{9DA89CE7-9117-4285-8088-FC9F00D984FD}" destId="{79B1BF0E-6E3C-46CF-AE36-79CED69FC598}" srcOrd="0" destOrd="0" presId="urn:microsoft.com/office/officeart/2008/layout/HorizontalMultiLevelHierarchy"/>
    <dgm:cxn modelId="{079FFB4C-D200-4A5B-9E79-2B3285EF3418}" type="presParOf" srcId="{79B1BF0E-6E3C-46CF-AE36-79CED69FC598}" destId="{5E22F498-59DB-4D83-81CF-040212521DE5}" srcOrd="0" destOrd="0" presId="urn:microsoft.com/office/officeart/2008/layout/HorizontalMultiLevelHierarchy"/>
    <dgm:cxn modelId="{16DA12FE-2CC7-43AF-9FD3-10A953FBA906}" type="presParOf" srcId="{9DA89CE7-9117-4285-8088-FC9F00D984FD}" destId="{8E4898B9-63D7-40AA-B7FE-15524B97DBC4}" srcOrd="1" destOrd="0" presId="urn:microsoft.com/office/officeart/2008/layout/HorizontalMultiLevelHierarchy"/>
    <dgm:cxn modelId="{4E3E88B6-4B11-4B77-8B38-44F64A7422BD}" type="presParOf" srcId="{8E4898B9-63D7-40AA-B7FE-15524B97DBC4}" destId="{1C571C35-CE87-43B9-8D08-C9DF902992BA}" srcOrd="0" destOrd="0" presId="urn:microsoft.com/office/officeart/2008/layout/HorizontalMultiLevelHierarchy"/>
    <dgm:cxn modelId="{5D88A171-0D6F-4B45-ADB3-16714207B72F}" type="presParOf" srcId="{8E4898B9-63D7-40AA-B7FE-15524B97DBC4}" destId="{44AECCB0-4B2D-4129-B654-DAF304C508F2}" srcOrd="1" destOrd="0" presId="urn:microsoft.com/office/officeart/2008/layout/HorizontalMultiLevelHierarchy"/>
    <dgm:cxn modelId="{07A1DBF4-31B6-47D4-BCBB-5F94CD0EFC65}" type="presParOf" srcId="{9DA89CE7-9117-4285-8088-FC9F00D984FD}" destId="{6B99646B-99F2-462B-A621-68AAE1A4739B}" srcOrd="2" destOrd="0" presId="urn:microsoft.com/office/officeart/2008/layout/HorizontalMultiLevelHierarchy"/>
    <dgm:cxn modelId="{0D0D8507-9F8A-4FA1-875A-E1ED277C2F14}" type="presParOf" srcId="{6B99646B-99F2-462B-A621-68AAE1A4739B}" destId="{9415754A-1AC8-4AD5-9683-517299E6BA6C}" srcOrd="0" destOrd="0" presId="urn:microsoft.com/office/officeart/2008/layout/HorizontalMultiLevelHierarchy"/>
    <dgm:cxn modelId="{4B75DBAF-8FCF-42C5-B9CD-7D1BF571427F}" type="presParOf" srcId="{9DA89CE7-9117-4285-8088-FC9F00D984FD}" destId="{071B38C3-C7DE-4769-88B5-39EAA30713FC}" srcOrd="3" destOrd="0" presId="urn:microsoft.com/office/officeart/2008/layout/HorizontalMultiLevelHierarchy"/>
    <dgm:cxn modelId="{614A1AE3-D50A-46D5-AD26-26D3AC4085F0}" type="presParOf" srcId="{071B38C3-C7DE-4769-88B5-39EAA30713FC}" destId="{34A20354-F2D1-49A4-8FFA-9C3B11EC68B7}" srcOrd="0" destOrd="0" presId="urn:microsoft.com/office/officeart/2008/layout/HorizontalMultiLevelHierarchy"/>
    <dgm:cxn modelId="{44EED683-ADC8-45DD-A9E0-FDAB3A66C25D}" type="presParOf" srcId="{071B38C3-C7DE-4769-88B5-39EAA30713FC}" destId="{AE03A756-EAF9-421F-B90C-A804DCEB78E3}" srcOrd="1" destOrd="0" presId="urn:microsoft.com/office/officeart/2008/layout/HorizontalMultiLevelHierarchy"/>
    <dgm:cxn modelId="{8076155F-AAEA-4764-A9F4-D0849F287D9F}" type="presParOf" srcId="{0DBD0B9F-B19D-42AA-AC62-F4EB4E63E312}" destId="{7A9202F0-490C-46B3-8587-A445CF5B8935}" srcOrd="2" destOrd="0" presId="urn:microsoft.com/office/officeart/2008/layout/HorizontalMultiLevelHierarchy"/>
    <dgm:cxn modelId="{88792D28-CE84-44D8-A165-B1BF7DB6460E}" type="presParOf" srcId="{7A9202F0-490C-46B3-8587-A445CF5B8935}" destId="{FA528CA6-8E91-4102-B317-74D637EBA36F}" srcOrd="0" destOrd="0" presId="urn:microsoft.com/office/officeart/2008/layout/HorizontalMultiLevelHierarchy"/>
    <dgm:cxn modelId="{AD37D088-1082-4FB3-B071-6649396969F5}" type="presParOf" srcId="{0DBD0B9F-B19D-42AA-AC62-F4EB4E63E312}" destId="{998955AA-C2A3-4F0B-A8C9-023F65B63B67}" srcOrd="3" destOrd="0" presId="urn:microsoft.com/office/officeart/2008/layout/HorizontalMultiLevelHierarchy"/>
    <dgm:cxn modelId="{3991F1CA-0128-4F53-A786-F870C9CB0D0A}" type="presParOf" srcId="{998955AA-C2A3-4F0B-A8C9-023F65B63B67}" destId="{DFE489F9-4B22-49CB-B551-E8F46B6B199F}" srcOrd="0" destOrd="0" presId="urn:microsoft.com/office/officeart/2008/layout/HorizontalMultiLevelHierarchy"/>
    <dgm:cxn modelId="{B9E9960D-4A41-48F9-A36F-D55F83502680}" type="presParOf" srcId="{998955AA-C2A3-4F0B-A8C9-023F65B63B67}" destId="{9948CB77-B305-4370-979F-A8123C29BCF4}" srcOrd="1" destOrd="0" presId="urn:microsoft.com/office/officeart/2008/layout/HorizontalMultiLevelHierarchy"/>
    <dgm:cxn modelId="{85F0C364-55E4-40A5-8B6A-0D91B91F1364}" type="presParOf" srcId="{9948CB77-B305-4370-979F-A8123C29BCF4}" destId="{DB4B6A1B-6BEF-4A26-9A6F-859F23F7E17F}" srcOrd="0" destOrd="0" presId="urn:microsoft.com/office/officeart/2008/layout/HorizontalMultiLevelHierarchy"/>
    <dgm:cxn modelId="{E852D802-E4FA-4817-A3A3-D91C44E656B3}" type="presParOf" srcId="{DB4B6A1B-6BEF-4A26-9A6F-859F23F7E17F}" destId="{0A78404E-FA14-40D7-AEC4-E2F711D45723}" srcOrd="0" destOrd="0" presId="urn:microsoft.com/office/officeart/2008/layout/HorizontalMultiLevelHierarchy"/>
    <dgm:cxn modelId="{9E34A94E-E26B-49BC-A1CE-7A09327AFABC}" type="presParOf" srcId="{9948CB77-B305-4370-979F-A8123C29BCF4}" destId="{8EF9AD5A-EB0B-41CD-AED1-1C926B954D05}" srcOrd="1" destOrd="0" presId="urn:microsoft.com/office/officeart/2008/layout/HorizontalMultiLevelHierarchy"/>
    <dgm:cxn modelId="{0A4D4499-5A55-40B2-BE95-6C35DA0B7251}" type="presParOf" srcId="{8EF9AD5A-EB0B-41CD-AED1-1C926B954D05}" destId="{BFA4E1AC-4BEB-4F17-9F40-966ACFE59221}" srcOrd="0" destOrd="0" presId="urn:microsoft.com/office/officeart/2008/layout/HorizontalMultiLevelHierarchy"/>
    <dgm:cxn modelId="{2A5105CE-80BA-4D2A-97F9-911D0F4D0E1E}" type="presParOf" srcId="{8EF9AD5A-EB0B-41CD-AED1-1C926B954D05}" destId="{D866B30C-9EFC-47F9-9EC9-C35929D6A31D}" srcOrd="1" destOrd="0" presId="urn:microsoft.com/office/officeart/2008/layout/HorizontalMultiLevelHierarchy"/>
    <dgm:cxn modelId="{474A5135-0A20-451B-AC3F-802E5E20BECE}" type="presParOf" srcId="{0DBD0B9F-B19D-42AA-AC62-F4EB4E63E312}" destId="{E50AA639-7D4C-496B-9330-649A15E385F9}" srcOrd="4" destOrd="0" presId="urn:microsoft.com/office/officeart/2008/layout/HorizontalMultiLevelHierarchy"/>
    <dgm:cxn modelId="{8EE69623-2251-4D8F-9716-E19C66352D21}" type="presParOf" srcId="{E50AA639-7D4C-496B-9330-649A15E385F9}" destId="{B2C00E57-071A-4463-BACF-7BB5A7481162}" srcOrd="0" destOrd="0" presId="urn:microsoft.com/office/officeart/2008/layout/HorizontalMultiLevelHierarchy"/>
    <dgm:cxn modelId="{6DD5194C-898A-42D6-987C-140577734011}" type="presParOf" srcId="{0DBD0B9F-B19D-42AA-AC62-F4EB4E63E312}" destId="{C7DCD199-1D3A-4784-9681-37FF8F6F9339}" srcOrd="5" destOrd="0" presId="urn:microsoft.com/office/officeart/2008/layout/HorizontalMultiLevelHierarchy"/>
    <dgm:cxn modelId="{912BE284-1B42-4C38-B622-64B4AFAF9209}" type="presParOf" srcId="{C7DCD199-1D3A-4784-9681-37FF8F6F9339}" destId="{5A992AE9-FA2F-450A-98E2-144FBFB33D77}" srcOrd="0" destOrd="0" presId="urn:microsoft.com/office/officeart/2008/layout/HorizontalMultiLevelHierarchy"/>
    <dgm:cxn modelId="{FF6B6950-00E5-45CA-A828-24D9685667C4}" type="presParOf" srcId="{C7DCD199-1D3A-4784-9681-37FF8F6F9339}" destId="{A6920751-CE24-46F6-B939-CADFBE5BAC4F}" srcOrd="1" destOrd="0" presId="urn:microsoft.com/office/officeart/2008/layout/HorizontalMultiLevelHierarchy"/>
    <dgm:cxn modelId="{D7630F42-1FAC-44C3-A300-0772FC304B8F}" type="presParOf" srcId="{0DBD0B9F-B19D-42AA-AC62-F4EB4E63E312}" destId="{96E543E4-1B64-44E9-AE12-BE8CD1426B5C}" srcOrd="6" destOrd="0" presId="urn:microsoft.com/office/officeart/2008/layout/HorizontalMultiLevelHierarchy"/>
    <dgm:cxn modelId="{B1C2C9C9-0684-4CEC-A838-9B951AE3CBAB}" type="presParOf" srcId="{96E543E4-1B64-44E9-AE12-BE8CD1426B5C}" destId="{47D7E5B9-B0F2-4E18-B6C4-4B4ED79679F5}" srcOrd="0" destOrd="0" presId="urn:microsoft.com/office/officeart/2008/layout/HorizontalMultiLevelHierarchy"/>
    <dgm:cxn modelId="{B72BA027-1809-457A-8BFC-490AA014C498}" type="presParOf" srcId="{0DBD0B9F-B19D-42AA-AC62-F4EB4E63E312}" destId="{0A919063-AEF3-4252-A73A-F3FB055744A3}" srcOrd="7" destOrd="0" presId="urn:microsoft.com/office/officeart/2008/layout/HorizontalMultiLevelHierarchy"/>
    <dgm:cxn modelId="{D24366BE-0F18-4B67-A2F4-207E5B43AE1F}" type="presParOf" srcId="{0A919063-AEF3-4252-A73A-F3FB055744A3}" destId="{CDF7F004-0E5D-4478-A554-4570E24C19D5}" srcOrd="0" destOrd="0" presId="urn:microsoft.com/office/officeart/2008/layout/HorizontalMultiLevelHierarchy"/>
    <dgm:cxn modelId="{9F0C4904-84EA-469F-92E6-F2D4B8F88604}" type="presParOf" srcId="{0A919063-AEF3-4252-A73A-F3FB055744A3}" destId="{2E533533-19C5-4EB0-9125-C1AD87444058}" srcOrd="1" destOrd="0" presId="urn:microsoft.com/office/officeart/2008/layout/HorizontalMultiLevelHierarchy"/>
    <dgm:cxn modelId="{1D424096-258A-4F88-AA75-D6F5A73D0A44}" type="presParOf" srcId="{0DBD0B9F-B19D-42AA-AC62-F4EB4E63E312}" destId="{D57B1726-D9B0-4739-8C4C-274BF59E3BD5}" srcOrd="8" destOrd="0" presId="urn:microsoft.com/office/officeart/2008/layout/HorizontalMultiLevelHierarchy"/>
    <dgm:cxn modelId="{7F569F3B-A483-4783-B800-7D5778C66AAD}" type="presParOf" srcId="{D57B1726-D9B0-4739-8C4C-274BF59E3BD5}" destId="{4017AD5E-5DC3-4158-80A5-5DAB1094F0F0}" srcOrd="0" destOrd="0" presId="urn:microsoft.com/office/officeart/2008/layout/HorizontalMultiLevelHierarchy"/>
    <dgm:cxn modelId="{55BE6CAD-60BC-4B65-BAA5-86A3F0CBDBA8}" type="presParOf" srcId="{0DBD0B9F-B19D-42AA-AC62-F4EB4E63E312}" destId="{42FC62FA-72D9-4A7D-B60F-85E1307E284F}" srcOrd="9" destOrd="0" presId="urn:microsoft.com/office/officeart/2008/layout/HorizontalMultiLevelHierarchy"/>
    <dgm:cxn modelId="{6C7A2A60-AC63-42E4-9B26-437EF3A71DB4}" type="presParOf" srcId="{42FC62FA-72D9-4A7D-B60F-85E1307E284F}" destId="{179B445C-4693-43AB-9F2C-010981B35EDF}" srcOrd="0" destOrd="0" presId="urn:microsoft.com/office/officeart/2008/layout/HorizontalMultiLevelHierarchy"/>
    <dgm:cxn modelId="{3E16E1E6-9544-4F73-B327-735053A9CC8D}" type="presParOf" srcId="{42FC62FA-72D9-4A7D-B60F-85E1307E284F}" destId="{FEAF1C26-EB5C-443D-8076-A59E57484B8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9B4996-F0CF-4E8B-987D-9370ABC66756}" type="doc">
      <dgm:prSet loTypeId="urn:microsoft.com/office/officeart/2008/layout/HorizontalMultiLevelHierarchy" loCatId="hierarchy" qsTypeId="urn:microsoft.com/office/officeart/2005/8/quickstyle/simple2" qsCatId="simple" csTypeId="urn:microsoft.com/office/officeart/2005/8/colors/colorful1" csCatId="colorful" phldr="1"/>
      <dgm:spPr/>
      <dgm:t>
        <a:bodyPr/>
        <a:lstStyle/>
        <a:p>
          <a:endParaRPr lang="es-MX"/>
        </a:p>
      </dgm:t>
    </dgm:pt>
    <dgm:pt modelId="{C55F34EE-2A02-40F3-97E6-D32423198EE3}">
      <dgm:prSet custT="1">
        <dgm:style>
          <a:lnRef idx="2">
            <a:schemeClr val="dk1"/>
          </a:lnRef>
          <a:fillRef idx="1">
            <a:schemeClr val="lt1"/>
          </a:fillRef>
          <a:effectRef idx="0">
            <a:schemeClr val="dk1"/>
          </a:effectRef>
          <a:fontRef idx="minor">
            <a:schemeClr val="dk1"/>
          </a:fontRef>
        </dgm:style>
      </dgm:prSet>
      <dgm:spPr/>
      <dgm:t>
        <a:bodyPr/>
        <a:lstStyle/>
        <a:p>
          <a:r>
            <a:rPr lang="es-MX" sz="1800" dirty="0" smtClean="0">
              <a:latin typeface="Arial" panose="020B0604020202020204" pitchFamily="34" charset="0"/>
              <a:cs typeface="Arial" panose="020B0604020202020204" pitchFamily="34" charset="0"/>
            </a:rPr>
            <a:t>Niveles ACTFL </a:t>
          </a:r>
        </a:p>
        <a:p>
          <a:r>
            <a:rPr lang="es-MX" sz="1800" dirty="0" smtClean="0">
              <a:latin typeface="Arial" panose="020B0604020202020204" pitchFamily="34" charset="0"/>
              <a:cs typeface="Arial" panose="020B0604020202020204" pitchFamily="34" charset="0"/>
            </a:rPr>
            <a:t>Novicio</a:t>
          </a:r>
        </a:p>
        <a:p>
          <a:r>
            <a:rPr lang="es-MX" sz="1800" dirty="0" smtClean="0">
              <a:latin typeface="Arial" panose="020B0604020202020204" pitchFamily="34" charset="0"/>
              <a:cs typeface="Arial" panose="020B0604020202020204" pitchFamily="34" charset="0"/>
            </a:rPr>
            <a:t>Básico</a:t>
          </a:r>
        </a:p>
        <a:p>
          <a:r>
            <a:rPr lang="es-MX" sz="1800" dirty="0" smtClean="0">
              <a:latin typeface="Arial" panose="020B0604020202020204" pitchFamily="34" charset="0"/>
              <a:cs typeface="Arial" panose="020B0604020202020204" pitchFamily="34" charset="0"/>
            </a:rPr>
            <a:t>Intermedio</a:t>
          </a:r>
        </a:p>
        <a:p>
          <a:r>
            <a:rPr lang="es-MX" sz="1800" dirty="0" smtClean="0">
              <a:latin typeface="Arial" panose="020B0604020202020204" pitchFamily="34" charset="0"/>
              <a:cs typeface="Arial" panose="020B0604020202020204" pitchFamily="34" charset="0"/>
            </a:rPr>
            <a:t>Avanzado </a:t>
          </a:r>
        </a:p>
      </dgm:t>
    </dgm:pt>
    <dgm:pt modelId="{F7C04FE9-E5B7-4285-B4E1-23A9C4E9C50F}" type="parTrans" cxnId="{49FC48D5-54D2-4013-882C-B56BD7767925}">
      <dgm:prSet/>
      <dgm:spPr>
        <a:ln>
          <a:solidFill>
            <a:schemeClr val="tx1"/>
          </a:solidFill>
        </a:ln>
      </dgm:spPr>
      <dgm:t>
        <a:bodyPr/>
        <a:lstStyle/>
        <a:p>
          <a:endParaRPr lang="es-MX" dirty="0"/>
        </a:p>
      </dgm:t>
    </dgm:pt>
    <dgm:pt modelId="{79135362-2ED6-4CBB-B590-F039576E54E1}" type="sibTrans" cxnId="{49FC48D5-54D2-4013-882C-B56BD7767925}">
      <dgm:prSet/>
      <dgm:spPr/>
      <dgm:t>
        <a:bodyPr/>
        <a:lstStyle/>
        <a:p>
          <a:endParaRPr lang="es-MX"/>
        </a:p>
      </dgm:t>
    </dgm:pt>
    <dgm:pt modelId="{101869CD-6CB9-4DC7-81AA-A43D75D5BC79}">
      <dgm:prSet custT="1">
        <dgm:style>
          <a:lnRef idx="2">
            <a:schemeClr val="dk1"/>
          </a:lnRef>
          <a:fillRef idx="1">
            <a:schemeClr val="lt1"/>
          </a:fillRef>
          <a:effectRef idx="0">
            <a:schemeClr val="dk1"/>
          </a:effectRef>
          <a:fontRef idx="minor">
            <a:schemeClr val="dk1"/>
          </a:fontRef>
        </dgm:style>
      </dgm:prSet>
      <dgm:spPr/>
      <dgm:t>
        <a:bodyPr/>
        <a:lstStyle/>
        <a:p>
          <a:r>
            <a:rPr lang="es-MX" sz="1800" dirty="0" smtClean="0">
              <a:latin typeface="Arial" panose="020B0604020202020204" pitchFamily="34" charset="0"/>
              <a:cs typeface="Arial" panose="020B0604020202020204" pitchFamily="34" charset="0"/>
            </a:rPr>
            <a:t>Niveles del MCERL</a:t>
          </a:r>
        </a:p>
        <a:p>
          <a:r>
            <a:rPr lang="es-MX" sz="1800" dirty="0" smtClean="0">
              <a:latin typeface="Arial" panose="020B0604020202020204" pitchFamily="34" charset="0"/>
              <a:cs typeface="Arial" panose="020B0604020202020204" pitchFamily="34" charset="0"/>
            </a:rPr>
            <a:t>A1-A2 (Básico)</a:t>
          </a:r>
        </a:p>
        <a:p>
          <a:r>
            <a:rPr lang="es-MX" sz="1800" dirty="0" smtClean="0">
              <a:latin typeface="Arial" panose="020B0604020202020204" pitchFamily="34" charset="0"/>
              <a:cs typeface="Arial" panose="020B0604020202020204" pitchFamily="34" charset="0"/>
            </a:rPr>
            <a:t>B1-B2 (Intermedio)</a:t>
          </a:r>
        </a:p>
        <a:p>
          <a:r>
            <a:rPr lang="es-MX" sz="1800" dirty="0" smtClean="0">
              <a:latin typeface="Arial" panose="020B0604020202020204" pitchFamily="34" charset="0"/>
              <a:cs typeface="Arial" panose="020B0604020202020204" pitchFamily="34" charset="0"/>
            </a:rPr>
            <a:t>C1-C2 (Avanzado)</a:t>
          </a:r>
          <a:endParaRPr lang="es-MX" sz="1800" dirty="0">
            <a:latin typeface="Arial" panose="020B0604020202020204" pitchFamily="34" charset="0"/>
            <a:cs typeface="Arial" panose="020B0604020202020204" pitchFamily="34" charset="0"/>
          </a:endParaRPr>
        </a:p>
      </dgm:t>
    </dgm:pt>
    <dgm:pt modelId="{ABC12967-A6AD-4D13-B477-BEB8593B61CB}" type="sibTrans" cxnId="{14BECC98-DE43-4A48-83A7-668E5614B779}">
      <dgm:prSet/>
      <dgm:spPr/>
      <dgm:t>
        <a:bodyPr/>
        <a:lstStyle/>
        <a:p>
          <a:endParaRPr lang="es-MX"/>
        </a:p>
      </dgm:t>
    </dgm:pt>
    <dgm:pt modelId="{673E3D50-9C44-4A9C-90C2-341F873BFEAC}" type="parTrans" cxnId="{14BECC98-DE43-4A48-83A7-668E5614B779}">
      <dgm:prSet/>
      <dgm:spPr>
        <a:ln>
          <a:solidFill>
            <a:schemeClr val="tx1"/>
          </a:solidFill>
        </a:ln>
      </dgm:spPr>
      <dgm:t>
        <a:bodyPr/>
        <a:lstStyle/>
        <a:p>
          <a:endParaRPr lang="es-MX" dirty="0"/>
        </a:p>
      </dgm:t>
    </dgm:pt>
    <dgm:pt modelId="{119E5F6E-FFD6-4DFA-8C99-81D4AD89B990}">
      <dgm:prSet phldrT="[Texto]" custT="1">
        <dgm:style>
          <a:lnRef idx="2">
            <a:schemeClr val="dk1"/>
          </a:lnRef>
          <a:fillRef idx="1">
            <a:schemeClr val="lt1"/>
          </a:fillRef>
          <a:effectRef idx="0">
            <a:schemeClr val="dk1"/>
          </a:effectRef>
          <a:fontRef idx="minor">
            <a:schemeClr val="dk1"/>
          </a:fontRef>
        </dgm:style>
      </dgm:prSet>
      <dgm:spPr/>
      <dgm:t>
        <a:bodyPr vert="vert"/>
        <a:lstStyle/>
        <a:p>
          <a:r>
            <a:rPr lang="es-MX" sz="2800" b="0" dirty="0" smtClean="0">
              <a:latin typeface="Arial" panose="020B0604020202020204" pitchFamily="34" charset="0"/>
              <a:cs typeface="Arial" panose="020B0604020202020204" pitchFamily="34" charset="0"/>
            </a:rPr>
            <a:t>Parámetros de Referencia  Lingüística</a:t>
          </a:r>
        </a:p>
        <a:p>
          <a:r>
            <a:rPr lang="es-MX" sz="2800" b="0" dirty="0" smtClean="0">
              <a:latin typeface="Arial" panose="020B0604020202020204" pitchFamily="34" charset="0"/>
              <a:cs typeface="Arial" panose="020B0604020202020204" pitchFamily="34" charset="0"/>
            </a:rPr>
            <a:t>  </a:t>
          </a:r>
        </a:p>
      </dgm:t>
    </dgm:pt>
    <dgm:pt modelId="{48281B32-FA20-4B13-AF8A-540732CC1A44}" type="sibTrans" cxnId="{0A0C9855-0DCA-4C1B-A4A1-192AB647CDB4}">
      <dgm:prSet/>
      <dgm:spPr/>
      <dgm:t>
        <a:bodyPr/>
        <a:lstStyle/>
        <a:p>
          <a:endParaRPr lang="es-MX"/>
        </a:p>
      </dgm:t>
    </dgm:pt>
    <dgm:pt modelId="{073868D9-F3FB-4E2D-A2B2-C45DBA8EB25A}" type="parTrans" cxnId="{0A0C9855-0DCA-4C1B-A4A1-192AB647CDB4}">
      <dgm:prSet/>
      <dgm:spPr/>
      <dgm:t>
        <a:bodyPr/>
        <a:lstStyle/>
        <a:p>
          <a:endParaRPr lang="es-MX"/>
        </a:p>
      </dgm:t>
    </dgm:pt>
    <dgm:pt modelId="{4CA886FC-D2DF-4474-B265-9D2CA73215FF}">
      <dgm:prSet custT="1">
        <dgm:style>
          <a:lnRef idx="2">
            <a:schemeClr val="dk1"/>
          </a:lnRef>
          <a:fillRef idx="1">
            <a:schemeClr val="lt1"/>
          </a:fillRef>
          <a:effectRef idx="0">
            <a:schemeClr val="dk1"/>
          </a:effectRef>
          <a:fontRef idx="minor">
            <a:schemeClr val="dk1"/>
          </a:fontRef>
        </dgm:style>
      </dgm:prSet>
      <dgm:spPr/>
      <dgm:t>
        <a:bodyPr/>
        <a:lstStyle/>
        <a:p>
          <a:r>
            <a:rPr lang="es-MX" sz="2000" dirty="0" smtClean="0">
              <a:latin typeface="Arial" panose="020B0604020202020204" pitchFamily="34" charset="0"/>
              <a:cs typeface="Arial" panose="020B0604020202020204" pitchFamily="34" charset="0"/>
            </a:rPr>
            <a:t>Marco Común Europeo de Referencia para las Lenguas</a:t>
          </a:r>
          <a:endParaRPr lang="es-MX" sz="2000" dirty="0">
            <a:latin typeface="Arial" panose="020B0604020202020204" pitchFamily="34" charset="0"/>
            <a:cs typeface="Arial" panose="020B0604020202020204" pitchFamily="34" charset="0"/>
          </a:endParaRPr>
        </a:p>
      </dgm:t>
    </dgm:pt>
    <dgm:pt modelId="{DD3490FB-BD3C-4D75-BF89-347C676A2C66}" type="parTrans" cxnId="{015CB8A0-C2F7-4072-B52E-C95F42CD5A58}">
      <dgm:prSet/>
      <dgm:spPr>
        <a:solidFill>
          <a:schemeClr val="tx1"/>
        </a:solidFill>
        <a:ln>
          <a:solidFill>
            <a:schemeClr val="tx1"/>
          </a:solidFill>
        </a:ln>
      </dgm:spPr>
      <dgm:t>
        <a:bodyPr/>
        <a:lstStyle/>
        <a:p>
          <a:endParaRPr lang="es-MX"/>
        </a:p>
      </dgm:t>
    </dgm:pt>
    <dgm:pt modelId="{0C36B72D-51AF-4BB2-B882-00396E7B8FE3}" type="sibTrans" cxnId="{015CB8A0-C2F7-4072-B52E-C95F42CD5A58}">
      <dgm:prSet/>
      <dgm:spPr/>
      <dgm:t>
        <a:bodyPr/>
        <a:lstStyle/>
        <a:p>
          <a:endParaRPr lang="es-MX"/>
        </a:p>
      </dgm:t>
    </dgm:pt>
    <dgm:pt modelId="{1AFED127-DCE3-4353-BDA7-2057D98B59BE}">
      <dgm:prSet custT="1">
        <dgm:style>
          <a:lnRef idx="2">
            <a:schemeClr val="dk1"/>
          </a:lnRef>
          <a:fillRef idx="1">
            <a:schemeClr val="lt1"/>
          </a:fillRef>
          <a:effectRef idx="0">
            <a:schemeClr val="dk1"/>
          </a:effectRef>
          <a:fontRef idx="minor">
            <a:schemeClr val="dk1"/>
          </a:fontRef>
        </dgm:style>
      </dgm:prSet>
      <dgm:spPr/>
      <dgm:t>
        <a:bodyPr/>
        <a:lstStyle/>
        <a:p>
          <a:r>
            <a:rPr lang="es-MX" sz="2000" dirty="0" smtClean="0">
              <a:latin typeface="Arial" panose="020B0604020202020204" pitchFamily="34" charset="0"/>
              <a:cs typeface="Arial" panose="020B0604020202020204" pitchFamily="34" charset="0"/>
            </a:rPr>
            <a:t>American Council on the Teaching of Foreign Language  </a:t>
          </a:r>
          <a:endParaRPr lang="es-MX" sz="2000" dirty="0">
            <a:latin typeface="Arial" panose="020B0604020202020204" pitchFamily="34" charset="0"/>
            <a:cs typeface="Arial" panose="020B0604020202020204" pitchFamily="34" charset="0"/>
          </a:endParaRPr>
        </a:p>
      </dgm:t>
    </dgm:pt>
    <dgm:pt modelId="{6C7DF7D5-39EF-46C0-AAAC-7BF8D297BB44}" type="parTrans" cxnId="{B76D2ABF-8583-48D6-AECA-314F287DABE7}">
      <dgm:prSet/>
      <dgm:spPr>
        <a:ln>
          <a:solidFill>
            <a:schemeClr val="tx1"/>
          </a:solidFill>
        </a:ln>
      </dgm:spPr>
      <dgm:t>
        <a:bodyPr/>
        <a:lstStyle/>
        <a:p>
          <a:endParaRPr lang="es-MX"/>
        </a:p>
      </dgm:t>
    </dgm:pt>
    <dgm:pt modelId="{7E6A3C84-B282-4A78-AA37-54460605214C}" type="sibTrans" cxnId="{B76D2ABF-8583-48D6-AECA-314F287DABE7}">
      <dgm:prSet/>
      <dgm:spPr/>
      <dgm:t>
        <a:bodyPr/>
        <a:lstStyle/>
        <a:p>
          <a:endParaRPr lang="es-MX"/>
        </a:p>
      </dgm:t>
    </dgm:pt>
    <dgm:pt modelId="{AE7C6880-B200-40AA-BE8E-D07D7D64C432}" type="pres">
      <dgm:prSet presAssocID="{AA9B4996-F0CF-4E8B-987D-9370ABC66756}" presName="Name0" presStyleCnt="0">
        <dgm:presLayoutVars>
          <dgm:chPref val="1"/>
          <dgm:dir/>
          <dgm:animOne val="branch"/>
          <dgm:animLvl val="lvl"/>
          <dgm:resizeHandles val="exact"/>
        </dgm:presLayoutVars>
      </dgm:prSet>
      <dgm:spPr/>
      <dgm:t>
        <a:bodyPr/>
        <a:lstStyle/>
        <a:p>
          <a:endParaRPr lang="es-MX"/>
        </a:p>
      </dgm:t>
    </dgm:pt>
    <dgm:pt modelId="{5657A262-C017-4F12-8695-1D622CBB03A1}" type="pres">
      <dgm:prSet presAssocID="{119E5F6E-FFD6-4DFA-8C99-81D4AD89B990}" presName="root1" presStyleCnt="0"/>
      <dgm:spPr/>
      <dgm:t>
        <a:bodyPr/>
        <a:lstStyle/>
        <a:p>
          <a:endParaRPr lang="es-MX"/>
        </a:p>
      </dgm:t>
    </dgm:pt>
    <dgm:pt modelId="{82456FA7-565D-48B3-861D-A11EDF3CC43A}" type="pres">
      <dgm:prSet presAssocID="{119E5F6E-FFD6-4DFA-8C99-81D4AD89B990}" presName="LevelOneTextNode" presStyleLbl="node0" presStyleIdx="0" presStyleCnt="1" custScaleX="278700" custScaleY="99116" custLinFactNeighborX="-727" custLinFactNeighborY="-5767">
        <dgm:presLayoutVars>
          <dgm:chPref val="3"/>
        </dgm:presLayoutVars>
      </dgm:prSet>
      <dgm:spPr/>
      <dgm:t>
        <a:bodyPr/>
        <a:lstStyle/>
        <a:p>
          <a:endParaRPr lang="es-MX"/>
        </a:p>
      </dgm:t>
    </dgm:pt>
    <dgm:pt modelId="{0DBD0B9F-B19D-42AA-AC62-F4EB4E63E312}" type="pres">
      <dgm:prSet presAssocID="{119E5F6E-FFD6-4DFA-8C99-81D4AD89B990}" presName="level2hierChild" presStyleCnt="0"/>
      <dgm:spPr/>
      <dgm:t>
        <a:bodyPr/>
        <a:lstStyle/>
        <a:p>
          <a:endParaRPr lang="es-MX"/>
        </a:p>
      </dgm:t>
    </dgm:pt>
    <dgm:pt modelId="{6E97141B-D19D-4101-959A-F98EE9A92656}" type="pres">
      <dgm:prSet presAssocID="{DD3490FB-BD3C-4D75-BF89-347C676A2C66}" presName="conn2-1" presStyleLbl="parChTrans1D2" presStyleIdx="0" presStyleCnt="2"/>
      <dgm:spPr/>
      <dgm:t>
        <a:bodyPr/>
        <a:lstStyle/>
        <a:p>
          <a:endParaRPr lang="es-MX"/>
        </a:p>
      </dgm:t>
    </dgm:pt>
    <dgm:pt modelId="{B299F76B-D364-4F15-B45F-6707218C83D0}" type="pres">
      <dgm:prSet presAssocID="{DD3490FB-BD3C-4D75-BF89-347C676A2C66}" presName="connTx" presStyleLbl="parChTrans1D2" presStyleIdx="0" presStyleCnt="2"/>
      <dgm:spPr/>
      <dgm:t>
        <a:bodyPr/>
        <a:lstStyle/>
        <a:p>
          <a:endParaRPr lang="es-MX"/>
        </a:p>
      </dgm:t>
    </dgm:pt>
    <dgm:pt modelId="{9809496F-38A7-4AC1-BA41-9956E045FBBE}" type="pres">
      <dgm:prSet presAssocID="{4CA886FC-D2DF-4474-B265-9D2CA73215FF}" presName="root2" presStyleCnt="0"/>
      <dgm:spPr/>
    </dgm:pt>
    <dgm:pt modelId="{73A0BA90-49DA-4FBA-930F-2A301C62A443}" type="pres">
      <dgm:prSet presAssocID="{4CA886FC-D2DF-4474-B265-9D2CA73215FF}" presName="LevelTwoTextNode" presStyleLbl="node2" presStyleIdx="0" presStyleCnt="2">
        <dgm:presLayoutVars>
          <dgm:chPref val="3"/>
        </dgm:presLayoutVars>
      </dgm:prSet>
      <dgm:spPr/>
      <dgm:t>
        <a:bodyPr/>
        <a:lstStyle/>
        <a:p>
          <a:endParaRPr lang="es-MX"/>
        </a:p>
      </dgm:t>
    </dgm:pt>
    <dgm:pt modelId="{C4CFA8D8-A866-406B-AD84-3FE621204864}" type="pres">
      <dgm:prSet presAssocID="{4CA886FC-D2DF-4474-B265-9D2CA73215FF}" presName="level3hierChild" presStyleCnt="0"/>
      <dgm:spPr/>
    </dgm:pt>
    <dgm:pt modelId="{8F6EDC92-A50C-4D28-B9A9-52FFF72EDA5E}" type="pres">
      <dgm:prSet presAssocID="{673E3D50-9C44-4A9C-90C2-341F873BFEAC}" presName="conn2-1" presStyleLbl="parChTrans1D3" presStyleIdx="0" presStyleCnt="2"/>
      <dgm:spPr/>
      <dgm:t>
        <a:bodyPr/>
        <a:lstStyle/>
        <a:p>
          <a:endParaRPr lang="es-MX"/>
        </a:p>
      </dgm:t>
    </dgm:pt>
    <dgm:pt modelId="{E4A938C6-7C93-4424-A5BA-FCA0E76C1B55}" type="pres">
      <dgm:prSet presAssocID="{673E3D50-9C44-4A9C-90C2-341F873BFEAC}" presName="connTx" presStyleLbl="parChTrans1D3" presStyleIdx="0" presStyleCnt="2"/>
      <dgm:spPr/>
      <dgm:t>
        <a:bodyPr/>
        <a:lstStyle/>
        <a:p>
          <a:endParaRPr lang="es-MX"/>
        </a:p>
      </dgm:t>
    </dgm:pt>
    <dgm:pt modelId="{21AACDEA-930A-4C62-A4FC-D1FF495D8991}" type="pres">
      <dgm:prSet presAssocID="{101869CD-6CB9-4DC7-81AA-A43D75D5BC79}" presName="root2" presStyleCnt="0"/>
      <dgm:spPr/>
      <dgm:t>
        <a:bodyPr/>
        <a:lstStyle/>
        <a:p>
          <a:endParaRPr lang="es-MX"/>
        </a:p>
      </dgm:t>
    </dgm:pt>
    <dgm:pt modelId="{4ECA52F2-0213-40A1-A14E-DDB5D6606CDC}" type="pres">
      <dgm:prSet presAssocID="{101869CD-6CB9-4DC7-81AA-A43D75D5BC79}" presName="LevelTwoTextNode" presStyleLbl="node3" presStyleIdx="0" presStyleCnt="2" custScaleY="338449">
        <dgm:presLayoutVars>
          <dgm:chPref val="3"/>
        </dgm:presLayoutVars>
      </dgm:prSet>
      <dgm:spPr/>
      <dgm:t>
        <a:bodyPr/>
        <a:lstStyle/>
        <a:p>
          <a:endParaRPr lang="es-MX"/>
        </a:p>
      </dgm:t>
    </dgm:pt>
    <dgm:pt modelId="{7539B579-4BC0-4229-AE39-8739CDC3299A}" type="pres">
      <dgm:prSet presAssocID="{101869CD-6CB9-4DC7-81AA-A43D75D5BC79}" presName="level3hierChild" presStyleCnt="0"/>
      <dgm:spPr/>
      <dgm:t>
        <a:bodyPr/>
        <a:lstStyle/>
        <a:p>
          <a:endParaRPr lang="es-MX"/>
        </a:p>
      </dgm:t>
    </dgm:pt>
    <dgm:pt modelId="{8DA4756A-BFDE-4376-8EFA-425721CED8B4}" type="pres">
      <dgm:prSet presAssocID="{6C7DF7D5-39EF-46C0-AAAC-7BF8D297BB44}" presName="conn2-1" presStyleLbl="parChTrans1D2" presStyleIdx="1" presStyleCnt="2"/>
      <dgm:spPr/>
      <dgm:t>
        <a:bodyPr/>
        <a:lstStyle/>
        <a:p>
          <a:endParaRPr lang="es-MX"/>
        </a:p>
      </dgm:t>
    </dgm:pt>
    <dgm:pt modelId="{C9898949-59DA-4ADE-AF81-9FCB86B0988A}" type="pres">
      <dgm:prSet presAssocID="{6C7DF7D5-39EF-46C0-AAAC-7BF8D297BB44}" presName="connTx" presStyleLbl="parChTrans1D2" presStyleIdx="1" presStyleCnt="2"/>
      <dgm:spPr/>
      <dgm:t>
        <a:bodyPr/>
        <a:lstStyle/>
        <a:p>
          <a:endParaRPr lang="es-MX"/>
        </a:p>
      </dgm:t>
    </dgm:pt>
    <dgm:pt modelId="{D18DDAA0-1140-4278-9D50-118FB9D83517}" type="pres">
      <dgm:prSet presAssocID="{1AFED127-DCE3-4353-BDA7-2057D98B59BE}" presName="root2" presStyleCnt="0"/>
      <dgm:spPr/>
    </dgm:pt>
    <dgm:pt modelId="{8178A1BD-21E0-4149-A01F-92724AC221F1}" type="pres">
      <dgm:prSet presAssocID="{1AFED127-DCE3-4353-BDA7-2057D98B59BE}" presName="LevelTwoTextNode" presStyleLbl="node2" presStyleIdx="1" presStyleCnt="2">
        <dgm:presLayoutVars>
          <dgm:chPref val="3"/>
        </dgm:presLayoutVars>
      </dgm:prSet>
      <dgm:spPr/>
      <dgm:t>
        <a:bodyPr/>
        <a:lstStyle/>
        <a:p>
          <a:endParaRPr lang="es-MX"/>
        </a:p>
      </dgm:t>
    </dgm:pt>
    <dgm:pt modelId="{65319923-8207-4698-859D-05F9F4645343}" type="pres">
      <dgm:prSet presAssocID="{1AFED127-DCE3-4353-BDA7-2057D98B59BE}" presName="level3hierChild" presStyleCnt="0"/>
      <dgm:spPr/>
    </dgm:pt>
    <dgm:pt modelId="{FC662D5C-2123-476F-BC32-75EAFA182B82}" type="pres">
      <dgm:prSet presAssocID="{F7C04FE9-E5B7-4285-B4E1-23A9C4E9C50F}" presName="conn2-1" presStyleLbl="parChTrans1D3" presStyleIdx="1" presStyleCnt="2"/>
      <dgm:spPr/>
      <dgm:t>
        <a:bodyPr/>
        <a:lstStyle/>
        <a:p>
          <a:endParaRPr lang="es-MX"/>
        </a:p>
      </dgm:t>
    </dgm:pt>
    <dgm:pt modelId="{4966F8E4-629B-42E0-BD97-FEBA3A164AD6}" type="pres">
      <dgm:prSet presAssocID="{F7C04FE9-E5B7-4285-B4E1-23A9C4E9C50F}" presName="connTx" presStyleLbl="parChTrans1D3" presStyleIdx="1" presStyleCnt="2"/>
      <dgm:spPr/>
      <dgm:t>
        <a:bodyPr/>
        <a:lstStyle/>
        <a:p>
          <a:endParaRPr lang="es-MX"/>
        </a:p>
      </dgm:t>
    </dgm:pt>
    <dgm:pt modelId="{8886862D-EE22-4794-8E8B-76FDBC17E352}" type="pres">
      <dgm:prSet presAssocID="{C55F34EE-2A02-40F3-97E6-D32423198EE3}" presName="root2" presStyleCnt="0"/>
      <dgm:spPr/>
      <dgm:t>
        <a:bodyPr/>
        <a:lstStyle/>
        <a:p>
          <a:endParaRPr lang="es-MX"/>
        </a:p>
      </dgm:t>
    </dgm:pt>
    <dgm:pt modelId="{76B981C9-7DFF-4510-941B-D735329DC4DB}" type="pres">
      <dgm:prSet presAssocID="{C55F34EE-2A02-40F3-97E6-D32423198EE3}" presName="LevelTwoTextNode" presStyleLbl="node3" presStyleIdx="1" presStyleCnt="2" custScaleY="207630">
        <dgm:presLayoutVars>
          <dgm:chPref val="3"/>
        </dgm:presLayoutVars>
      </dgm:prSet>
      <dgm:spPr/>
      <dgm:t>
        <a:bodyPr/>
        <a:lstStyle/>
        <a:p>
          <a:endParaRPr lang="es-MX"/>
        </a:p>
      </dgm:t>
    </dgm:pt>
    <dgm:pt modelId="{7C820963-878C-4823-B0DB-D77AF046BC5D}" type="pres">
      <dgm:prSet presAssocID="{C55F34EE-2A02-40F3-97E6-D32423198EE3}" presName="level3hierChild" presStyleCnt="0"/>
      <dgm:spPr/>
      <dgm:t>
        <a:bodyPr/>
        <a:lstStyle/>
        <a:p>
          <a:endParaRPr lang="es-MX"/>
        </a:p>
      </dgm:t>
    </dgm:pt>
  </dgm:ptLst>
  <dgm:cxnLst>
    <dgm:cxn modelId="{14BECC98-DE43-4A48-83A7-668E5614B779}" srcId="{4CA886FC-D2DF-4474-B265-9D2CA73215FF}" destId="{101869CD-6CB9-4DC7-81AA-A43D75D5BC79}" srcOrd="0" destOrd="0" parTransId="{673E3D50-9C44-4A9C-90C2-341F873BFEAC}" sibTransId="{ABC12967-A6AD-4D13-B477-BEB8593B61CB}"/>
    <dgm:cxn modelId="{9E620313-EB02-431E-AE74-0D98C7B26263}" type="presOf" srcId="{1AFED127-DCE3-4353-BDA7-2057D98B59BE}" destId="{8178A1BD-21E0-4149-A01F-92724AC221F1}" srcOrd="0" destOrd="0" presId="urn:microsoft.com/office/officeart/2008/layout/HorizontalMultiLevelHierarchy"/>
    <dgm:cxn modelId="{0A0C9855-0DCA-4C1B-A4A1-192AB647CDB4}" srcId="{AA9B4996-F0CF-4E8B-987D-9370ABC66756}" destId="{119E5F6E-FFD6-4DFA-8C99-81D4AD89B990}" srcOrd="0" destOrd="0" parTransId="{073868D9-F3FB-4E2D-A2B2-C45DBA8EB25A}" sibTransId="{48281B32-FA20-4B13-AF8A-540732CC1A44}"/>
    <dgm:cxn modelId="{41B0DFBB-89DD-48C7-B610-EEA49CB1E4DF}" type="presOf" srcId="{F7C04FE9-E5B7-4285-B4E1-23A9C4E9C50F}" destId="{FC662D5C-2123-476F-BC32-75EAFA182B82}" srcOrd="0" destOrd="0" presId="urn:microsoft.com/office/officeart/2008/layout/HorizontalMultiLevelHierarchy"/>
    <dgm:cxn modelId="{EF18EA3D-F9F3-457F-8478-8F9177340EBD}" type="presOf" srcId="{4CA886FC-D2DF-4474-B265-9D2CA73215FF}" destId="{73A0BA90-49DA-4FBA-930F-2A301C62A443}" srcOrd="0" destOrd="0" presId="urn:microsoft.com/office/officeart/2008/layout/HorizontalMultiLevelHierarchy"/>
    <dgm:cxn modelId="{6446981B-5C47-44F3-8CE9-82609DAE49EB}" type="presOf" srcId="{673E3D50-9C44-4A9C-90C2-341F873BFEAC}" destId="{E4A938C6-7C93-4424-A5BA-FCA0E76C1B55}" srcOrd="1" destOrd="0" presId="urn:microsoft.com/office/officeart/2008/layout/HorizontalMultiLevelHierarchy"/>
    <dgm:cxn modelId="{49FC48D5-54D2-4013-882C-B56BD7767925}" srcId="{1AFED127-DCE3-4353-BDA7-2057D98B59BE}" destId="{C55F34EE-2A02-40F3-97E6-D32423198EE3}" srcOrd="0" destOrd="0" parTransId="{F7C04FE9-E5B7-4285-B4E1-23A9C4E9C50F}" sibTransId="{79135362-2ED6-4CBB-B590-F039576E54E1}"/>
    <dgm:cxn modelId="{CDBF9421-5304-4245-8FC1-53A7544502EF}" type="presOf" srcId="{C55F34EE-2A02-40F3-97E6-D32423198EE3}" destId="{76B981C9-7DFF-4510-941B-D735329DC4DB}" srcOrd="0" destOrd="0" presId="urn:microsoft.com/office/officeart/2008/layout/HorizontalMultiLevelHierarchy"/>
    <dgm:cxn modelId="{015CB8A0-C2F7-4072-B52E-C95F42CD5A58}" srcId="{119E5F6E-FFD6-4DFA-8C99-81D4AD89B990}" destId="{4CA886FC-D2DF-4474-B265-9D2CA73215FF}" srcOrd="0" destOrd="0" parTransId="{DD3490FB-BD3C-4D75-BF89-347C676A2C66}" sibTransId="{0C36B72D-51AF-4BB2-B882-00396E7B8FE3}"/>
    <dgm:cxn modelId="{B76D2ABF-8583-48D6-AECA-314F287DABE7}" srcId="{119E5F6E-FFD6-4DFA-8C99-81D4AD89B990}" destId="{1AFED127-DCE3-4353-BDA7-2057D98B59BE}" srcOrd="1" destOrd="0" parTransId="{6C7DF7D5-39EF-46C0-AAAC-7BF8D297BB44}" sibTransId="{7E6A3C84-B282-4A78-AA37-54460605214C}"/>
    <dgm:cxn modelId="{68324469-6776-40B7-A1BA-9E8B3563CFB0}" type="presOf" srcId="{6C7DF7D5-39EF-46C0-AAAC-7BF8D297BB44}" destId="{8DA4756A-BFDE-4376-8EFA-425721CED8B4}" srcOrd="0" destOrd="0" presId="urn:microsoft.com/office/officeart/2008/layout/HorizontalMultiLevelHierarchy"/>
    <dgm:cxn modelId="{1D770F47-8D46-401E-907A-95C442903C0F}" type="presOf" srcId="{119E5F6E-FFD6-4DFA-8C99-81D4AD89B990}" destId="{82456FA7-565D-48B3-861D-A11EDF3CC43A}" srcOrd="0" destOrd="0" presId="urn:microsoft.com/office/officeart/2008/layout/HorizontalMultiLevelHierarchy"/>
    <dgm:cxn modelId="{C6170470-A5EB-45E0-BD87-134DD1BF0368}" type="presOf" srcId="{673E3D50-9C44-4A9C-90C2-341F873BFEAC}" destId="{8F6EDC92-A50C-4D28-B9A9-52FFF72EDA5E}" srcOrd="0" destOrd="0" presId="urn:microsoft.com/office/officeart/2008/layout/HorizontalMultiLevelHierarchy"/>
    <dgm:cxn modelId="{01727C03-3877-4D13-9BC3-A0362E685939}" type="presOf" srcId="{101869CD-6CB9-4DC7-81AA-A43D75D5BC79}" destId="{4ECA52F2-0213-40A1-A14E-DDB5D6606CDC}" srcOrd="0" destOrd="0" presId="urn:microsoft.com/office/officeart/2008/layout/HorizontalMultiLevelHierarchy"/>
    <dgm:cxn modelId="{4DF0E91A-B7FE-4AE4-9E9C-AB3F361A2F03}" type="presOf" srcId="{6C7DF7D5-39EF-46C0-AAAC-7BF8D297BB44}" destId="{C9898949-59DA-4ADE-AF81-9FCB86B0988A}" srcOrd="1" destOrd="0" presId="urn:microsoft.com/office/officeart/2008/layout/HorizontalMultiLevelHierarchy"/>
    <dgm:cxn modelId="{3B3C65FE-0FFB-40A1-A3E1-D33C2BA2B6DA}" type="presOf" srcId="{AA9B4996-F0CF-4E8B-987D-9370ABC66756}" destId="{AE7C6880-B200-40AA-BE8E-D07D7D64C432}" srcOrd="0" destOrd="0" presId="urn:microsoft.com/office/officeart/2008/layout/HorizontalMultiLevelHierarchy"/>
    <dgm:cxn modelId="{327114EF-A3E8-4A0D-B7DC-225AA15A5FBC}" type="presOf" srcId="{DD3490FB-BD3C-4D75-BF89-347C676A2C66}" destId="{6E97141B-D19D-4101-959A-F98EE9A92656}" srcOrd="0" destOrd="0" presId="urn:microsoft.com/office/officeart/2008/layout/HorizontalMultiLevelHierarchy"/>
    <dgm:cxn modelId="{A67B6BE7-94C7-4CB2-AF2D-244206727349}" type="presOf" srcId="{DD3490FB-BD3C-4D75-BF89-347C676A2C66}" destId="{B299F76B-D364-4F15-B45F-6707218C83D0}" srcOrd="1" destOrd="0" presId="urn:microsoft.com/office/officeart/2008/layout/HorizontalMultiLevelHierarchy"/>
    <dgm:cxn modelId="{14AD2C1C-A4D1-44C0-9947-BDACB6364E7A}" type="presOf" srcId="{F7C04FE9-E5B7-4285-B4E1-23A9C4E9C50F}" destId="{4966F8E4-629B-42E0-BD97-FEBA3A164AD6}" srcOrd="1" destOrd="0" presId="urn:microsoft.com/office/officeart/2008/layout/HorizontalMultiLevelHierarchy"/>
    <dgm:cxn modelId="{316196C1-02EF-4D49-981F-6D816E57BF97}" type="presParOf" srcId="{AE7C6880-B200-40AA-BE8E-D07D7D64C432}" destId="{5657A262-C017-4F12-8695-1D622CBB03A1}" srcOrd="0" destOrd="0" presId="urn:microsoft.com/office/officeart/2008/layout/HorizontalMultiLevelHierarchy"/>
    <dgm:cxn modelId="{A46829F3-9CF8-4620-86C2-34DB61EFD74C}" type="presParOf" srcId="{5657A262-C017-4F12-8695-1D622CBB03A1}" destId="{82456FA7-565D-48B3-861D-A11EDF3CC43A}" srcOrd="0" destOrd="0" presId="urn:microsoft.com/office/officeart/2008/layout/HorizontalMultiLevelHierarchy"/>
    <dgm:cxn modelId="{77A6B685-B1D1-4C2E-90B1-2EF53EFD094A}" type="presParOf" srcId="{5657A262-C017-4F12-8695-1D622CBB03A1}" destId="{0DBD0B9F-B19D-42AA-AC62-F4EB4E63E312}" srcOrd="1" destOrd="0" presId="urn:microsoft.com/office/officeart/2008/layout/HorizontalMultiLevelHierarchy"/>
    <dgm:cxn modelId="{794A225F-1C00-49A5-8867-05D0D34B11F1}" type="presParOf" srcId="{0DBD0B9F-B19D-42AA-AC62-F4EB4E63E312}" destId="{6E97141B-D19D-4101-959A-F98EE9A92656}" srcOrd="0" destOrd="0" presId="urn:microsoft.com/office/officeart/2008/layout/HorizontalMultiLevelHierarchy"/>
    <dgm:cxn modelId="{2A7D3C3B-5AB3-46D1-B01C-F967753E5F06}" type="presParOf" srcId="{6E97141B-D19D-4101-959A-F98EE9A92656}" destId="{B299F76B-D364-4F15-B45F-6707218C83D0}" srcOrd="0" destOrd="0" presId="urn:microsoft.com/office/officeart/2008/layout/HorizontalMultiLevelHierarchy"/>
    <dgm:cxn modelId="{71E3600E-A333-441C-A667-590BE00E1E65}" type="presParOf" srcId="{0DBD0B9F-B19D-42AA-AC62-F4EB4E63E312}" destId="{9809496F-38A7-4AC1-BA41-9956E045FBBE}" srcOrd="1" destOrd="0" presId="urn:microsoft.com/office/officeart/2008/layout/HorizontalMultiLevelHierarchy"/>
    <dgm:cxn modelId="{348EEA4A-A6BA-4A5B-AB06-6DC8DE52DE86}" type="presParOf" srcId="{9809496F-38A7-4AC1-BA41-9956E045FBBE}" destId="{73A0BA90-49DA-4FBA-930F-2A301C62A443}" srcOrd="0" destOrd="0" presId="urn:microsoft.com/office/officeart/2008/layout/HorizontalMultiLevelHierarchy"/>
    <dgm:cxn modelId="{1DE77325-6F6D-4DBD-83D6-2F56B2A21F65}" type="presParOf" srcId="{9809496F-38A7-4AC1-BA41-9956E045FBBE}" destId="{C4CFA8D8-A866-406B-AD84-3FE621204864}" srcOrd="1" destOrd="0" presId="urn:microsoft.com/office/officeart/2008/layout/HorizontalMultiLevelHierarchy"/>
    <dgm:cxn modelId="{3CB23B04-40C2-4E3B-95D4-CCF90175617D}" type="presParOf" srcId="{C4CFA8D8-A866-406B-AD84-3FE621204864}" destId="{8F6EDC92-A50C-4D28-B9A9-52FFF72EDA5E}" srcOrd="0" destOrd="0" presId="urn:microsoft.com/office/officeart/2008/layout/HorizontalMultiLevelHierarchy"/>
    <dgm:cxn modelId="{D4806FA7-2092-4D23-9387-F93FF835FF2D}" type="presParOf" srcId="{8F6EDC92-A50C-4D28-B9A9-52FFF72EDA5E}" destId="{E4A938C6-7C93-4424-A5BA-FCA0E76C1B55}" srcOrd="0" destOrd="0" presId="urn:microsoft.com/office/officeart/2008/layout/HorizontalMultiLevelHierarchy"/>
    <dgm:cxn modelId="{EE390712-C250-4440-9F5F-6349177B5612}" type="presParOf" srcId="{C4CFA8D8-A866-406B-AD84-3FE621204864}" destId="{21AACDEA-930A-4C62-A4FC-D1FF495D8991}" srcOrd="1" destOrd="0" presId="urn:microsoft.com/office/officeart/2008/layout/HorizontalMultiLevelHierarchy"/>
    <dgm:cxn modelId="{3AB313BD-5A07-4C1B-B094-BC593E51A4F5}" type="presParOf" srcId="{21AACDEA-930A-4C62-A4FC-D1FF495D8991}" destId="{4ECA52F2-0213-40A1-A14E-DDB5D6606CDC}" srcOrd="0" destOrd="0" presId="urn:microsoft.com/office/officeart/2008/layout/HorizontalMultiLevelHierarchy"/>
    <dgm:cxn modelId="{E426A7BC-33CD-4BAD-B989-71483DBEEAE9}" type="presParOf" srcId="{21AACDEA-930A-4C62-A4FC-D1FF495D8991}" destId="{7539B579-4BC0-4229-AE39-8739CDC3299A}" srcOrd="1" destOrd="0" presId="urn:microsoft.com/office/officeart/2008/layout/HorizontalMultiLevelHierarchy"/>
    <dgm:cxn modelId="{8319325B-5D37-4E76-A1B8-B9539691DA98}" type="presParOf" srcId="{0DBD0B9F-B19D-42AA-AC62-F4EB4E63E312}" destId="{8DA4756A-BFDE-4376-8EFA-425721CED8B4}" srcOrd="2" destOrd="0" presId="urn:microsoft.com/office/officeart/2008/layout/HorizontalMultiLevelHierarchy"/>
    <dgm:cxn modelId="{B046AEA0-CF2A-45C7-AB22-369A46E759B9}" type="presParOf" srcId="{8DA4756A-BFDE-4376-8EFA-425721CED8B4}" destId="{C9898949-59DA-4ADE-AF81-9FCB86B0988A}" srcOrd="0" destOrd="0" presId="urn:microsoft.com/office/officeart/2008/layout/HorizontalMultiLevelHierarchy"/>
    <dgm:cxn modelId="{1D103919-D410-408F-9049-25B97F7F2206}" type="presParOf" srcId="{0DBD0B9F-B19D-42AA-AC62-F4EB4E63E312}" destId="{D18DDAA0-1140-4278-9D50-118FB9D83517}" srcOrd="3" destOrd="0" presId="urn:microsoft.com/office/officeart/2008/layout/HorizontalMultiLevelHierarchy"/>
    <dgm:cxn modelId="{8C53B452-0952-4898-A2C9-077D0267CE0A}" type="presParOf" srcId="{D18DDAA0-1140-4278-9D50-118FB9D83517}" destId="{8178A1BD-21E0-4149-A01F-92724AC221F1}" srcOrd="0" destOrd="0" presId="urn:microsoft.com/office/officeart/2008/layout/HorizontalMultiLevelHierarchy"/>
    <dgm:cxn modelId="{E1532D44-2666-4F15-8056-2E53C031195D}" type="presParOf" srcId="{D18DDAA0-1140-4278-9D50-118FB9D83517}" destId="{65319923-8207-4698-859D-05F9F4645343}" srcOrd="1" destOrd="0" presId="urn:microsoft.com/office/officeart/2008/layout/HorizontalMultiLevelHierarchy"/>
    <dgm:cxn modelId="{3FEEE1EE-D9E9-4798-A749-1E31D36D7002}" type="presParOf" srcId="{65319923-8207-4698-859D-05F9F4645343}" destId="{FC662D5C-2123-476F-BC32-75EAFA182B82}" srcOrd="0" destOrd="0" presId="urn:microsoft.com/office/officeart/2008/layout/HorizontalMultiLevelHierarchy"/>
    <dgm:cxn modelId="{394B87B9-D508-4957-B231-2F7D1F4EA5EC}" type="presParOf" srcId="{FC662D5C-2123-476F-BC32-75EAFA182B82}" destId="{4966F8E4-629B-42E0-BD97-FEBA3A164AD6}" srcOrd="0" destOrd="0" presId="urn:microsoft.com/office/officeart/2008/layout/HorizontalMultiLevelHierarchy"/>
    <dgm:cxn modelId="{8EA28776-997F-41EF-ADAE-3DF5B03D6E2B}" type="presParOf" srcId="{65319923-8207-4698-859D-05F9F4645343}" destId="{8886862D-EE22-4794-8E8B-76FDBC17E352}" srcOrd="1" destOrd="0" presId="urn:microsoft.com/office/officeart/2008/layout/HorizontalMultiLevelHierarchy"/>
    <dgm:cxn modelId="{EAF2D804-2AFE-4D2B-857F-283E43821967}" type="presParOf" srcId="{8886862D-EE22-4794-8E8B-76FDBC17E352}" destId="{76B981C9-7DFF-4510-941B-D735329DC4DB}" srcOrd="0" destOrd="0" presId="urn:microsoft.com/office/officeart/2008/layout/HorizontalMultiLevelHierarchy"/>
    <dgm:cxn modelId="{343B58C3-13FC-40E9-905A-ACE3577B60B1}" type="presParOf" srcId="{8886862D-EE22-4794-8E8B-76FDBC17E352}" destId="{7C820963-878C-4823-B0DB-D77AF046BC5D}" srcOrd="1" destOrd="0" presId="urn:microsoft.com/office/officeart/2008/layout/HorizontalMultiLevelHierarchy"/>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295602-9851-4C41-8EC5-7C9BCB221B82}" type="doc">
      <dgm:prSet loTypeId="urn:microsoft.com/office/officeart/2005/8/layout/hierarchy4" loCatId="cycle" qsTypeId="urn:microsoft.com/office/officeart/2005/8/quickstyle/simple1" qsCatId="simple" csTypeId="urn:microsoft.com/office/officeart/2005/8/colors/colorful3" csCatId="colorful" phldr="1"/>
      <dgm:spPr/>
      <dgm:t>
        <a:bodyPr/>
        <a:lstStyle/>
        <a:p>
          <a:endParaRPr lang="es-ES"/>
        </a:p>
      </dgm:t>
    </dgm:pt>
    <dgm:pt modelId="{B4A407C6-811A-4CA4-BD2B-80E4622DCE01}">
      <dgm:prSet phldrT="[Texto]" custT="1"/>
      <dgm:spPr>
        <a:solidFill>
          <a:schemeClr val="accent6">
            <a:lumMod val="75000"/>
          </a:schemeClr>
        </a:solidFill>
      </dgm:spPr>
      <dgm:t>
        <a:bodyPr/>
        <a:lstStyle/>
        <a:p>
          <a:r>
            <a:rPr lang="es-MX" sz="4800" dirty="0" smtClean="0"/>
            <a:t>Total de Posgrados: 227</a:t>
          </a:r>
          <a:endParaRPr lang="es-ES" sz="4800" dirty="0"/>
        </a:p>
      </dgm:t>
    </dgm:pt>
    <dgm:pt modelId="{62F865FD-BA19-4DC2-9DAF-590FD5A28D91}" type="parTrans" cxnId="{AB16B62E-56D9-4AE8-92AF-314CBE3EDAC0}">
      <dgm:prSet/>
      <dgm:spPr/>
      <dgm:t>
        <a:bodyPr/>
        <a:lstStyle/>
        <a:p>
          <a:endParaRPr lang="es-ES"/>
        </a:p>
      </dgm:t>
    </dgm:pt>
    <dgm:pt modelId="{50ACF383-3790-4C9D-A888-5EC67D2EFCE4}" type="sibTrans" cxnId="{AB16B62E-56D9-4AE8-92AF-314CBE3EDAC0}">
      <dgm:prSet/>
      <dgm:spPr/>
      <dgm:t>
        <a:bodyPr/>
        <a:lstStyle/>
        <a:p>
          <a:endParaRPr lang="es-ES"/>
        </a:p>
      </dgm:t>
    </dgm:pt>
    <dgm:pt modelId="{2D624FE5-0325-4B63-8252-024DAB994B96}">
      <dgm:prSet phldrT="[Texto]" custT="1"/>
      <dgm:spPr/>
      <dgm:t>
        <a:bodyPr/>
        <a:lstStyle/>
        <a:p>
          <a:r>
            <a:rPr lang="es-MX" sz="3200" dirty="0" smtClean="0"/>
            <a:t>45 Doctorados</a:t>
          </a:r>
          <a:endParaRPr lang="es-ES" sz="3200" dirty="0"/>
        </a:p>
      </dgm:t>
    </dgm:pt>
    <dgm:pt modelId="{2E8B447E-945A-4943-A7E9-8F7DA0A52FB4}" type="parTrans" cxnId="{0372623F-5A4C-4645-B397-2341EBA6EC86}">
      <dgm:prSet/>
      <dgm:spPr/>
      <dgm:t>
        <a:bodyPr/>
        <a:lstStyle/>
        <a:p>
          <a:endParaRPr lang="es-ES"/>
        </a:p>
      </dgm:t>
    </dgm:pt>
    <dgm:pt modelId="{8BAE6BF5-C1EF-41EC-953B-51EAE2CED222}" type="sibTrans" cxnId="{0372623F-5A4C-4645-B397-2341EBA6EC86}">
      <dgm:prSet/>
      <dgm:spPr/>
      <dgm:t>
        <a:bodyPr/>
        <a:lstStyle/>
        <a:p>
          <a:endParaRPr lang="es-ES"/>
        </a:p>
      </dgm:t>
    </dgm:pt>
    <dgm:pt modelId="{86406B1A-ED24-4E44-BA44-5D42E86A3CAA}">
      <dgm:prSet phldrT="[Texto]" custT="1"/>
      <dgm:spPr/>
      <dgm:t>
        <a:bodyPr/>
        <a:lstStyle/>
        <a:p>
          <a:r>
            <a:rPr lang="es-MX" sz="3200" dirty="0" smtClean="0"/>
            <a:t>115 Maestrías</a:t>
          </a:r>
          <a:endParaRPr lang="es-ES" sz="3200" dirty="0"/>
        </a:p>
      </dgm:t>
    </dgm:pt>
    <dgm:pt modelId="{837FF9D4-2F9B-4814-8858-D49C2A3574CA}" type="parTrans" cxnId="{4E3FFA05-B97A-46BE-B9B9-B04C41AD0901}">
      <dgm:prSet/>
      <dgm:spPr/>
      <dgm:t>
        <a:bodyPr/>
        <a:lstStyle/>
        <a:p>
          <a:endParaRPr lang="es-ES"/>
        </a:p>
      </dgm:t>
    </dgm:pt>
    <dgm:pt modelId="{C6126003-AF28-4C7D-83C5-88B236A4B800}" type="sibTrans" cxnId="{4E3FFA05-B97A-46BE-B9B9-B04C41AD0901}">
      <dgm:prSet/>
      <dgm:spPr/>
      <dgm:t>
        <a:bodyPr/>
        <a:lstStyle/>
        <a:p>
          <a:endParaRPr lang="es-ES"/>
        </a:p>
      </dgm:t>
    </dgm:pt>
    <dgm:pt modelId="{5CAB253D-E57E-495B-8F00-2D6E0AC72712}">
      <dgm:prSet phldrT="[Texto]" custT="1"/>
      <dgm:spPr/>
      <dgm:t>
        <a:bodyPr/>
        <a:lstStyle/>
        <a:p>
          <a:r>
            <a:rPr lang="es-MX" sz="3200" b="0" dirty="0" smtClean="0">
              <a:solidFill>
                <a:schemeClr val="bg1"/>
              </a:solidFill>
            </a:rPr>
            <a:t>67 </a:t>
          </a:r>
          <a:r>
            <a:rPr lang="es-ES" sz="3200" b="0" dirty="0" smtClean="0">
              <a:solidFill>
                <a:schemeClr val="bg1"/>
              </a:solidFill>
            </a:rPr>
            <a:t>Especializaciones</a:t>
          </a:r>
          <a:endParaRPr lang="es-ES" sz="3200" b="0" dirty="0">
            <a:solidFill>
              <a:schemeClr val="bg1"/>
            </a:solidFill>
          </a:endParaRPr>
        </a:p>
      </dgm:t>
    </dgm:pt>
    <dgm:pt modelId="{16EE5A3D-4B85-4AB3-AEAC-E4AAC224328D}" type="parTrans" cxnId="{0A115DE8-3B96-4D73-98A2-3F083505FBC8}">
      <dgm:prSet/>
      <dgm:spPr/>
      <dgm:t>
        <a:bodyPr/>
        <a:lstStyle/>
        <a:p>
          <a:endParaRPr lang="es-ES"/>
        </a:p>
      </dgm:t>
    </dgm:pt>
    <dgm:pt modelId="{7AF885E1-54F7-4695-832A-893073195600}" type="sibTrans" cxnId="{0A115DE8-3B96-4D73-98A2-3F083505FBC8}">
      <dgm:prSet/>
      <dgm:spPr/>
      <dgm:t>
        <a:bodyPr/>
        <a:lstStyle/>
        <a:p>
          <a:endParaRPr lang="es-ES"/>
        </a:p>
      </dgm:t>
    </dgm:pt>
    <dgm:pt modelId="{A44368CD-1495-8D4D-A29C-78D362D3EECA}" type="pres">
      <dgm:prSet presAssocID="{C4295602-9851-4C41-8EC5-7C9BCB221B82}" presName="Name0" presStyleCnt="0">
        <dgm:presLayoutVars>
          <dgm:chPref val="1"/>
          <dgm:dir/>
          <dgm:animOne val="branch"/>
          <dgm:animLvl val="lvl"/>
          <dgm:resizeHandles/>
        </dgm:presLayoutVars>
      </dgm:prSet>
      <dgm:spPr/>
      <dgm:t>
        <a:bodyPr/>
        <a:lstStyle/>
        <a:p>
          <a:endParaRPr lang="es-ES"/>
        </a:p>
      </dgm:t>
    </dgm:pt>
    <dgm:pt modelId="{0BB73EFF-E192-4740-B66C-D55DF8352FF1}" type="pres">
      <dgm:prSet presAssocID="{B4A407C6-811A-4CA4-BD2B-80E4622DCE01}" presName="vertOne" presStyleCnt="0"/>
      <dgm:spPr/>
    </dgm:pt>
    <dgm:pt modelId="{1C3AE22D-783E-8247-87BA-52DBB75129D6}" type="pres">
      <dgm:prSet presAssocID="{B4A407C6-811A-4CA4-BD2B-80E4622DCE01}" presName="txOne" presStyleLbl="node0" presStyleIdx="0" presStyleCnt="1" custScaleY="39268">
        <dgm:presLayoutVars>
          <dgm:chPref val="3"/>
        </dgm:presLayoutVars>
      </dgm:prSet>
      <dgm:spPr/>
      <dgm:t>
        <a:bodyPr/>
        <a:lstStyle/>
        <a:p>
          <a:endParaRPr lang="es-ES"/>
        </a:p>
      </dgm:t>
    </dgm:pt>
    <dgm:pt modelId="{F526FA9C-76D0-8F4F-BBF2-BD9A415B5735}" type="pres">
      <dgm:prSet presAssocID="{B4A407C6-811A-4CA4-BD2B-80E4622DCE01}" presName="parTransOne" presStyleCnt="0"/>
      <dgm:spPr/>
    </dgm:pt>
    <dgm:pt modelId="{91744E96-6668-6845-88DA-0424296F5C5E}" type="pres">
      <dgm:prSet presAssocID="{B4A407C6-811A-4CA4-BD2B-80E4622DCE01}" presName="horzOne" presStyleCnt="0"/>
      <dgm:spPr/>
    </dgm:pt>
    <dgm:pt modelId="{123F1F06-2F6A-7849-905A-250EDB338722}" type="pres">
      <dgm:prSet presAssocID="{2D624FE5-0325-4B63-8252-024DAB994B96}" presName="vertTwo" presStyleCnt="0"/>
      <dgm:spPr/>
    </dgm:pt>
    <dgm:pt modelId="{0575B52A-F08B-6C4E-B2B3-CEFC0C9037F4}" type="pres">
      <dgm:prSet presAssocID="{2D624FE5-0325-4B63-8252-024DAB994B96}" presName="txTwo" presStyleLbl="node2" presStyleIdx="0" presStyleCnt="3" custScaleX="104923">
        <dgm:presLayoutVars>
          <dgm:chPref val="3"/>
        </dgm:presLayoutVars>
      </dgm:prSet>
      <dgm:spPr/>
      <dgm:t>
        <a:bodyPr/>
        <a:lstStyle/>
        <a:p>
          <a:endParaRPr lang="es-ES"/>
        </a:p>
      </dgm:t>
    </dgm:pt>
    <dgm:pt modelId="{4AD55F4F-26D6-7748-BE84-29A41FA11075}" type="pres">
      <dgm:prSet presAssocID="{2D624FE5-0325-4B63-8252-024DAB994B96}" presName="horzTwo" presStyleCnt="0"/>
      <dgm:spPr/>
    </dgm:pt>
    <dgm:pt modelId="{336174D1-4D6D-7141-9FFC-1CA394917391}" type="pres">
      <dgm:prSet presAssocID="{8BAE6BF5-C1EF-41EC-953B-51EAE2CED222}" presName="sibSpaceTwo" presStyleCnt="0"/>
      <dgm:spPr/>
    </dgm:pt>
    <dgm:pt modelId="{443A60B8-BA89-C543-81C0-551A074EA2AE}" type="pres">
      <dgm:prSet presAssocID="{86406B1A-ED24-4E44-BA44-5D42E86A3CAA}" presName="vertTwo" presStyleCnt="0"/>
      <dgm:spPr/>
    </dgm:pt>
    <dgm:pt modelId="{C7EB644A-D424-E14A-BCFC-9643984E52C9}" type="pres">
      <dgm:prSet presAssocID="{86406B1A-ED24-4E44-BA44-5D42E86A3CAA}" presName="txTwo" presStyleLbl="node2" presStyleIdx="1" presStyleCnt="3">
        <dgm:presLayoutVars>
          <dgm:chPref val="3"/>
        </dgm:presLayoutVars>
      </dgm:prSet>
      <dgm:spPr/>
      <dgm:t>
        <a:bodyPr/>
        <a:lstStyle/>
        <a:p>
          <a:endParaRPr lang="es-ES"/>
        </a:p>
      </dgm:t>
    </dgm:pt>
    <dgm:pt modelId="{CA67817A-F885-634A-BC25-9854AC2DE0C4}" type="pres">
      <dgm:prSet presAssocID="{86406B1A-ED24-4E44-BA44-5D42E86A3CAA}" presName="horzTwo" presStyleCnt="0"/>
      <dgm:spPr/>
    </dgm:pt>
    <dgm:pt modelId="{72EC2D43-3E14-E04B-A064-BFE3A0E75D53}" type="pres">
      <dgm:prSet presAssocID="{C6126003-AF28-4C7D-83C5-88B236A4B800}" presName="sibSpaceTwo" presStyleCnt="0"/>
      <dgm:spPr/>
    </dgm:pt>
    <dgm:pt modelId="{F31911B3-13FB-4C42-91D9-CD6093B3611D}" type="pres">
      <dgm:prSet presAssocID="{5CAB253D-E57E-495B-8F00-2D6E0AC72712}" presName="vertTwo" presStyleCnt="0"/>
      <dgm:spPr/>
    </dgm:pt>
    <dgm:pt modelId="{A504B2B3-C512-E54C-890B-1D925C0C4416}" type="pres">
      <dgm:prSet presAssocID="{5CAB253D-E57E-495B-8F00-2D6E0AC72712}" presName="txTwo" presStyleLbl="node2" presStyleIdx="2" presStyleCnt="3">
        <dgm:presLayoutVars>
          <dgm:chPref val="3"/>
        </dgm:presLayoutVars>
      </dgm:prSet>
      <dgm:spPr/>
      <dgm:t>
        <a:bodyPr/>
        <a:lstStyle/>
        <a:p>
          <a:endParaRPr lang="es-ES"/>
        </a:p>
      </dgm:t>
    </dgm:pt>
    <dgm:pt modelId="{2C28A09A-F23D-7D47-BF9C-4E97A99EBFA1}" type="pres">
      <dgm:prSet presAssocID="{5CAB253D-E57E-495B-8F00-2D6E0AC72712}" presName="horzTwo" presStyleCnt="0"/>
      <dgm:spPr/>
    </dgm:pt>
  </dgm:ptLst>
  <dgm:cxnLst>
    <dgm:cxn modelId="{C635D34A-E4F5-0F43-8C2B-8EED136924E0}" type="presOf" srcId="{2D624FE5-0325-4B63-8252-024DAB994B96}" destId="{0575B52A-F08B-6C4E-B2B3-CEFC0C9037F4}" srcOrd="0" destOrd="0" presId="urn:microsoft.com/office/officeart/2005/8/layout/hierarchy4"/>
    <dgm:cxn modelId="{9614CFD2-7944-4044-AD5E-076DB7CF5C51}" type="presOf" srcId="{86406B1A-ED24-4E44-BA44-5D42E86A3CAA}" destId="{C7EB644A-D424-E14A-BCFC-9643984E52C9}" srcOrd="0" destOrd="0" presId="urn:microsoft.com/office/officeart/2005/8/layout/hierarchy4"/>
    <dgm:cxn modelId="{9AACE19B-20FB-4842-AC18-839BCF5F070A}" type="presOf" srcId="{5CAB253D-E57E-495B-8F00-2D6E0AC72712}" destId="{A504B2B3-C512-E54C-890B-1D925C0C4416}" srcOrd="0" destOrd="0" presId="urn:microsoft.com/office/officeart/2005/8/layout/hierarchy4"/>
    <dgm:cxn modelId="{445D23DD-2FCE-8E43-A3C7-5507952E414B}" type="presOf" srcId="{C4295602-9851-4C41-8EC5-7C9BCB221B82}" destId="{A44368CD-1495-8D4D-A29C-78D362D3EECA}" srcOrd="0" destOrd="0" presId="urn:microsoft.com/office/officeart/2005/8/layout/hierarchy4"/>
    <dgm:cxn modelId="{1D289D44-F9D5-A545-AD20-3165CE20CAB0}" type="presOf" srcId="{B4A407C6-811A-4CA4-BD2B-80E4622DCE01}" destId="{1C3AE22D-783E-8247-87BA-52DBB75129D6}" srcOrd="0" destOrd="0" presId="urn:microsoft.com/office/officeart/2005/8/layout/hierarchy4"/>
    <dgm:cxn modelId="{0A115DE8-3B96-4D73-98A2-3F083505FBC8}" srcId="{B4A407C6-811A-4CA4-BD2B-80E4622DCE01}" destId="{5CAB253D-E57E-495B-8F00-2D6E0AC72712}" srcOrd="2" destOrd="0" parTransId="{16EE5A3D-4B85-4AB3-AEAC-E4AAC224328D}" sibTransId="{7AF885E1-54F7-4695-832A-893073195600}"/>
    <dgm:cxn modelId="{AB16B62E-56D9-4AE8-92AF-314CBE3EDAC0}" srcId="{C4295602-9851-4C41-8EC5-7C9BCB221B82}" destId="{B4A407C6-811A-4CA4-BD2B-80E4622DCE01}" srcOrd="0" destOrd="0" parTransId="{62F865FD-BA19-4DC2-9DAF-590FD5A28D91}" sibTransId="{50ACF383-3790-4C9D-A888-5EC67D2EFCE4}"/>
    <dgm:cxn modelId="{4E3FFA05-B97A-46BE-B9B9-B04C41AD0901}" srcId="{B4A407C6-811A-4CA4-BD2B-80E4622DCE01}" destId="{86406B1A-ED24-4E44-BA44-5D42E86A3CAA}" srcOrd="1" destOrd="0" parTransId="{837FF9D4-2F9B-4814-8858-D49C2A3574CA}" sibTransId="{C6126003-AF28-4C7D-83C5-88B236A4B800}"/>
    <dgm:cxn modelId="{0372623F-5A4C-4645-B397-2341EBA6EC86}" srcId="{B4A407C6-811A-4CA4-BD2B-80E4622DCE01}" destId="{2D624FE5-0325-4B63-8252-024DAB994B96}" srcOrd="0" destOrd="0" parTransId="{2E8B447E-945A-4943-A7E9-8F7DA0A52FB4}" sibTransId="{8BAE6BF5-C1EF-41EC-953B-51EAE2CED222}"/>
    <dgm:cxn modelId="{EE01DEA4-63A7-A24C-ACA1-2EA92400798A}" type="presParOf" srcId="{A44368CD-1495-8D4D-A29C-78D362D3EECA}" destId="{0BB73EFF-E192-4740-B66C-D55DF8352FF1}" srcOrd="0" destOrd="0" presId="urn:microsoft.com/office/officeart/2005/8/layout/hierarchy4"/>
    <dgm:cxn modelId="{3C71E08E-DC19-F043-BDFD-0D10135E6D36}" type="presParOf" srcId="{0BB73EFF-E192-4740-B66C-D55DF8352FF1}" destId="{1C3AE22D-783E-8247-87BA-52DBB75129D6}" srcOrd="0" destOrd="0" presId="urn:microsoft.com/office/officeart/2005/8/layout/hierarchy4"/>
    <dgm:cxn modelId="{7919328E-099A-DB44-A39E-4C675658A9DB}" type="presParOf" srcId="{0BB73EFF-E192-4740-B66C-D55DF8352FF1}" destId="{F526FA9C-76D0-8F4F-BBF2-BD9A415B5735}" srcOrd="1" destOrd="0" presId="urn:microsoft.com/office/officeart/2005/8/layout/hierarchy4"/>
    <dgm:cxn modelId="{F9DAEE2C-470F-D149-8EFC-7ACDB595394D}" type="presParOf" srcId="{0BB73EFF-E192-4740-B66C-D55DF8352FF1}" destId="{91744E96-6668-6845-88DA-0424296F5C5E}" srcOrd="2" destOrd="0" presId="urn:microsoft.com/office/officeart/2005/8/layout/hierarchy4"/>
    <dgm:cxn modelId="{9134E4B9-61DA-5C4B-AF48-4D5F701D684D}" type="presParOf" srcId="{91744E96-6668-6845-88DA-0424296F5C5E}" destId="{123F1F06-2F6A-7849-905A-250EDB338722}" srcOrd="0" destOrd="0" presId="urn:microsoft.com/office/officeart/2005/8/layout/hierarchy4"/>
    <dgm:cxn modelId="{921900FD-2220-F348-BAD7-455015F7DFE5}" type="presParOf" srcId="{123F1F06-2F6A-7849-905A-250EDB338722}" destId="{0575B52A-F08B-6C4E-B2B3-CEFC0C9037F4}" srcOrd="0" destOrd="0" presId="urn:microsoft.com/office/officeart/2005/8/layout/hierarchy4"/>
    <dgm:cxn modelId="{2DCF578B-8041-5445-8508-690B970B6610}" type="presParOf" srcId="{123F1F06-2F6A-7849-905A-250EDB338722}" destId="{4AD55F4F-26D6-7748-BE84-29A41FA11075}" srcOrd="1" destOrd="0" presId="urn:microsoft.com/office/officeart/2005/8/layout/hierarchy4"/>
    <dgm:cxn modelId="{983E966F-2026-CE47-AC8F-2E05704DFE72}" type="presParOf" srcId="{91744E96-6668-6845-88DA-0424296F5C5E}" destId="{336174D1-4D6D-7141-9FFC-1CA394917391}" srcOrd="1" destOrd="0" presId="urn:microsoft.com/office/officeart/2005/8/layout/hierarchy4"/>
    <dgm:cxn modelId="{D30E9E9B-A55D-4149-9619-1905544DC40D}" type="presParOf" srcId="{91744E96-6668-6845-88DA-0424296F5C5E}" destId="{443A60B8-BA89-C543-81C0-551A074EA2AE}" srcOrd="2" destOrd="0" presId="urn:microsoft.com/office/officeart/2005/8/layout/hierarchy4"/>
    <dgm:cxn modelId="{B720D1C2-7F73-A946-A63D-668B3A40CECE}" type="presParOf" srcId="{443A60B8-BA89-C543-81C0-551A074EA2AE}" destId="{C7EB644A-D424-E14A-BCFC-9643984E52C9}" srcOrd="0" destOrd="0" presId="urn:microsoft.com/office/officeart/2005/8/layout/hierarchy4"/>
    <dgm:cxn modelId="{B85B4CEE-DF0E-1C4C-89A4-A860FA8948BE}" type="presParOf" srcId="{443A60B8-BA89-C543-81C0-551A074EA2AE}" destId="{CA67817A-F885-634A-BC25-9854AC2DE0C4}" srcOrd="1" destOrd="0" presId="urn:microsoft.com/office/officeart/2005/8/layout/hierarchy4"/>
    <dgm:cxn modelId="{4B64A7BE-862C-7945-A9E0-3F2E27290A03}" type="presParOf" srcId="{91744E96-6668-6845-88DA-0424296F5C5E}" destId="{72EC2D43-3E14-E04B-A064-BFE3A0E75D53}" srcOrd="3" destOrd="0" presId="urn:microsoft.com/office/officeart/2005/8/layout/hierarchy4"/>
    <dgm:cxn modelId="{4D83F5F1-99A2-0B4D-B8BB-480CE7890814}" type="presParOf" srcId="{91744E96-6668-6845-88DA-0424296F5C5E}" destId="{F31911B3-13FB-4C42-91D9-CD6093B3611D}" srcOrd="4" destOrd="0" presId="urn:microsoft.com/office/officeart/2005/8/layout/hierarchy4"/>
    <dgm:cxn modelId="{0776D880-844B-8749-84D3-760F9014DB5D}" type="presParOf" srcId="{F31911B3-13FB-4C42-91D9-CD6093B3611D}" destId="{A504B2B3-C512-E54C-890B-1D925C0C4416}" srcOrd="0" destOrd="0" presId="urn:microsoft.com/office/officeart/2005/8/layout/hierarchy4"/>
    <dgm:cxn modelId="{EEDB8459-ACE2-CB49-93A2-B30127EED688}" type="presParOf" srcId="{F31911B3-13FB-4C42-91D9-CD6093B3611D}" destId="{2C28A09A-F23D-7D47-BF9C-4E97A99EBFA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BAF6EF-4CCD-A64E-B27C-17ED1BDE457E}" type="doc">
      <dgm:prSet loTypeId="urn:microsoft.com/office/officeart/2005/8/layout/hierarchy3" loCatId="cycle" qsTypeId="urn:microsoft.com/office/officeart/2005/8/quickstyle/simple4" qsCatId="simple" csTypeId="urn:microsoft.com/office/officeart/2005/8/colors/accent1_2" csCatId="accent1" phldr="1"/>
      <dgm:spPr/>
      <dgm:t>
        <a:bodyPr/>
        <a:lstStyle/>
        <a:p>
          <a:endParaRPr lang="es-ES"/>
        </a:p>
      </dgm:t>
    </dgm:pt>
    <dgm:pt modelId="{ABB8569A-3C74-454B-9DE9-739BC26D2498}">
      <dgm:prSet/>
      <dgm:spPr/>
      <dgm:t>
        <a:bodyPr/>
        <a:lstStyle/>
        <a:p>
          <a:pPr rtl="0"/>
          <a:r>
            <a:rPr lang="es-ES_tradnl" dirty="0" smtClean="0"/>
            <a:t>Temáticos: 	                </a:t>
          </a:r>
          <a:endParaRPr lang="es-ES_tradnl" dirty="0"/>
        </a:p>
      </dgm:t>
    </dgm:pt>
    <dgm:pt modelId="{CA7D82B5-BA8F-A640-8F7F-26D2F38EBE45}" type="parTrans" cxnId="{D6CAD387-96F7-1C40-840F-CE8A59C1BE07}">
      <dgm:prSet/>
      <dgm:spPr/>
      <dgm:t>
        <a:bodyPr/>
        <a:lstStyle/>
        <a:p>
          <a:endParaRPr lang="es-ES"/>
        </a:p>
      </dgm:t>
    </dgm:pt>
    <dgm:pt modelId="{44D9DD25-9DD9-1A43-B8A3-84AD35A42837}" type="sibTrans" cxnId="{D6CAD387-96F7-1C40-840F-CE8A59C1BE07}">
      <dgm:prSet/>
      <dgm:spPr/>
      <dgm:t>
        <a:bodyPr/>
        <a:lstStyle/>
        <a:p>
          <a:endParaRPr lang="es-ES"/>
        </a:p>
      </dgm:t>
    </dgm:pt>
    <dgm:pt modelId="{5D8DF4ED-689E-A741-9792-7DC3885AC1FD}">
      <dgm:prSet/>
      <dgm:spPr/>
      <dgm:t>
        <a:bodyPr/>
        <a:lstStyle/>
        <a:p>
          <a:pPr rtl="0"/>
          <a:r>
            <a:rPr lang="es-ES_tradnl" dirty="0" smtClean="0"/>
            <a:t>64% nivel bajo  </a:t>
          </a:r>
          <a:endParaRPr lang="es-ES_tradnl" dirty="0"/>
        </a:p>
      </dgm:t>
    </dgm:pt>
    <dgm:pt modelId="{881EC0C6-D8DA-5542-9D0D-204311B7908D}" type="parTrans" cxnId="{24E655B2-120D-1042-A6E0-5F997DD989FB}">
      <dgm:prSet/>
      <dgm:spPr/>
      <dgm:t>
        <a:bodyPr/>
        <a:lstStyle/>
        <a:p>
          <a:endParaRPr lang="es-ES"/>
        </a:p>
      </dgm:t>
    </dgm:pt>
    <dgm:pt modelId="{B7218242-73A8-A149-B1BC-82E5280C1221}" type="sibTrans" cxnId="{24E655B2-120D-1042-A6E0-5F997DD989FB}">
      <dgm:prSet/>
      <dgm:spPr/>
      <dgm:t>
        <a:bodyPr/>
        <a:lstStyle/>
        <a:p>
          <a:endParaRPr lang="es-ES"/>
        </a:p>
      </dgm:t>
    </dgm:pt>
    <dgm:pt modelId="{B46C4146-78C6-324A-BFAB-7A521A37A410}">
      <dgm:prSet/>
      <dgm:spPr/>
      <dgm:t>
        <a:bodyPr/>
        <a:lstStyle/>
        <a:p>
          <a:pPr rtl="0"/>
          <a:r>
            <a:rPr lang="es-MX" smtClean="0"/>
            <a:t>19% nivel intermedio</a:t>
          </a:r>
          <a:endParaRPr lang="es-MX"/>
        </a:p>
      </dgm:t>
    </dgm:pt>
    <dgm:pt modelId="{DC60F915-026F-9147-9936-C621EF960CF6}" type="parTrans" cxnId="{FBC7BBA5-7D63-AF46-A7BF-95B174CBC709}">
      <dgm:prSet/>
      <dgm:spPr/>
      <dgm:t>
        <a:bodyPr/>
        <a:lstStyle/>
        <a:p>
          <a:endParaRPr lang="es-ES"/>
        </a:p>
      </dgm:t>
    </dgm:pt>
    <dgm:pt modelId="{DC84C16D-F625-5F49-B538-16F8E8D0A51C}" type="sibTrans" cxnId="{FBC7BBA5-7D63-AF46-A7BF-95B174CBC709}">
      <dgm:prSet/>
      <dgm:spPr/>
      <dgm:t>
        <a:bodyPr/>
        <a:lstStyle/>
        <a:p>
          <a:endParaRPr lang="es-ES"/>
        </a:p>
      </dgm:t>
    </dgm:pt>
    <dgm:pt modelId="{15FBFF59-C86D-FF47-8CF3-5E16FDBCFACB}">
      <dgm:prSet/>
      <dgm:spPr/>
      <dgm:t>
        <a:bodyPr/>
        <a:lstStyle/>
        <a:p>
          <a:pPr rtl="0"/>
          <a:r>
            <a:rPr lang="es-ES_tradnl" dirty="0" smtClean="0"/>
            <a:t>17% nivel alto</a:t>
          </a:r>
          <a:endParaRPr lang="es-ES_tradnl" dirty="0"/>
        </a:p>
      </dgm:t>
    </dgm:pt>
    <dgm:pt modelId="{7C7E13FB-9915-F349-9ED8-1C5C55D7C43B}" type="parTrans" cxnId="{39595C82-C513-F347-9111-304A8DDFD71C}">
      <dgm:prSet/>
      <dgm:spPr/>
      <dgm:t>
        <a:bodyPr/>
        <a:lstStyle/>
        <a:p>
          <a:endParaRPr lang="es-ES"/>
        </a:p>
      </dgm:t>
    </dgm:pt>
    <dgm:pt modelId="{0E511B2D-6BCB-2949-9195-A727733F22A8}" type="sibTrans" cxnId="{39595C82-C513-F347-9111-304A8DDFD71C}">
      <dgm:prSet/>
      <dgm:spPr/>
      <dgm:t>
        <a:bodyPr/>
        <a:lstStyle/>
        <a:p>
          <a:endParaRPr lang="es-ES"/>
        </a:p>
      </dgm:t>
    </dgm:pt>
    <dgm:pt modelId="{F81DB9D8-9AD4-0940-8264-2971E538F78C}">
      <dgm:prSet/>
      <dgm:spPr/>
      <dgm:t>
        <a:bodyPr/>
        <a:lstStyle/>
        <a:p>
          <a:pPr rtl="0"/>
          <a:r>
            <a:rPr lang="es-MX" dirty="0" smtClean="0"/>
            <a:t>Regionales: 		</a:t>
          </a:r>
          <a:endParaRPr lang="es-ES_tradnl" dirty="0"/>
        </a:p>
      </dgm:t>
    </dgm:pt>
    <dgm:pt modelId="{586E185C-A32D-4545-B7E8-EB772CC609D5}" type="parTrans" cxnId="{7CEE987C-59F0-CA49-B3DF-E77C96DE5416}">
      <dgm:prSet/>
      <dgm:spPr/>
      <dgm:t>
        <a:bodyPr/>
        <a:lstStyle/>
        <a:p>
          <a:endParaRPr lang="es-ES"/>
        </a:p>
      </dgm:t>
    </dgm:pt>
    <dgm:pt modelId="{C4FA11BE-64A2-1040-8067-9894CFD47FCF}" type="sibTrans" cxnId="{7CEE987C-59F0-CA49-B3DF-E77C96DE5416}">
      <dgm:prSet/>
      <dgm:spPr/>
      <dgm:t>
        <a:bodyPr/>
        <a:lstStyle/>
        <a:p>
          <a:endParaRPr lang="es-ES"/>
        </a:p>
      </dgm:t>
    </dgm:pt>
    <dgm:pt modelId="{8F3BF97E-4677-5545-8C2B-AC1D2FFB6611}">
      <dgm:prSet/>
      <dgm:spPr/>
      <dgm:t>
        <a:bodyPr/>
        <a:lstStyle/>
        <a:p>
          <a:r>
            <a:rPr lang="es-MX" dirty="0" smtClean="0"/>
            <a:t>86% nivel bajo </a:t>
          </a:r>
          <a:endParaRPr lang="es-MX" dirty="0"/>
        </a:p>
      </dgm:t>
    </dgm:pt>
    <dgm:pt modelId="{20D2DA72-C84D-0C45-B481-700C21B5A4AE}" type="parTrans" cxnId="{44A81EE0-C012-EA4A-9F51-B2C216373D86}">
      <dgm:prSet/>
      <dgm:spPr/>
      <dgm:t>
        <a:bodyPr/>
        <a:lstStyle/>
        <a:p>
          <a:endParaRPr lang="es-ES"/>
        </a:p>
      </dgm:t>
    </dgm:pt>
    <dgm:pt modelId="{25F24F71-D7B7-6C4E-8739-04DECB28FA28}" type="sibTrans" cxnId="{44A81EE0-C012-EA4A-9F51-B2C216373D86}">
      <dgm:prSet/>
      <dgm:spPr/>
      <dgm:t>
        <a:bodyPr/>
        <a:lstStyle/>
        <a:p>
          <a:endParaRPr lang="es-ES"/>
        </a:p>
      </dgm:t>
    </dgm:pt>
    <dgm:pt modelId="{4AB45DD7-8945-D94B-A194-48E1D05A2E49}">
      <dgm:prSet/>
      <dgm:spPr/>
      <dgm:t>
        <a:bodyPr/>
        <a:lstStyle/>
        <a:p>
          <a:r>
            <a:rPr lang="es-MX" dirty="0" smtClean="0"/>
            <a:t>9% nivel intermedio </a:t>
          </a:r>
          <a:endParaRPr lang="es-MX" dirty="0"/>
        </a:p>
      </dgm:t>
    </dgm:pt>
    <dgm:pt modelId="{8AD57916-5367-834D-9197-349A3FE88673}" type="parTrans" cxnId="{EDBFD815-0DAF-1E4D-9B0B-E2A3F3646B35}">
      <dgm:prSet/>
      <dgm:spPr/>
      <dgm:t>
        <a:bodyPr/>
        <a:lstStyle/>
        <a:p>
          <a:endParaRPr lang="es-ES"/>
        </a:p>
      </dgm:t>
    </dgm:pt>
    <dgm:pt modelId="{6BEA3229-9F90-4841-82D6-71AB00CBFE46}" type="sibTrans" cxnId="{EDBFD815-0DAF-1E4D-9B0B-E2A3F3646B35}">
      <dgm:prSet/>
      <dgm:spPr/>
      <dgm:t>
        <a:bodyPr/>
        <a:lstStyle/>
        <a:p>
          <a:endParaRPr lang="es-ES"/>
        </a:p>
      </dgm:t>
    </dgm:pt>
    <dgm:pt modelId="{82824522-7D32-E44D-85D7-00D62D5DC55F}">
      <dgm:prSet/>
      <dgm:spPr/>
      <dgm:t>
        <a:bodyPr/>
        <a:lstStyle/>
        <a:p>
          <a:r>
            <a:rPr lang="es-MX" dirty="0" smtClean="0"/>
            <a:t>5% nivel alto</a:t>
          </a:r>
          <a:endParaRPr lang="es-ES_tradnl" dirty="0"/>
        </a:p>
      </dgm:t>
    </dgm:pt>
    <dgm:pt modelId="{A011DD39-9AE4-5D49-9841-4AC8FFBEEEE6}" type="parTrans" cxnId="{300E02FA-CE37-B347-ACC1-9CF658234C82}">
      <dgm:prSet/>
      <dgm:spPr/>
      <dgm:t>
        <a:bodyPr/>
        <a:lstStyle/>
        <a:p>
          <a:endParaRPr lang="es-ES"/>
        </a:p>
      </dgm:t>
    </dgm:pt>
    <dgm:pt modelId="{3F8B3ADB-DF4D-B94F-A15D-8182A6D7FC14}" type="sibTrans" cxnId="{300E02FA-CE37-B347-ACC1-9CF658234C82}">
      <dgm:prSet/>
      <dgm:spPr/>
      <dgm:t>
        <a:bodyPr/>
        <a:lstStyle/>
        <a:p>
          <a:endParaRPr lang="es-ES"/>
        </a:p>
      </dgm:t>
    </dgm:pt>
    <dgm:pt modelId="{350222CD-A9E9-F142-8190-173580E92B94}" type="pres">
      <dgm:prSet presAssocID="{2CBAF6EF-4CCD-A64E-B27C-17ED1BDE457E}" presName="diagram" presStyleCnt="0">
        <dgm:presLayoutVars>
          <dgm:chPref val="1"/>
          <dgm:dir/>
          <dgm:animOne val="branch"/>
          <dgm:animLvl val="lvl"/>
          <dgm:resizeHandles/>
        </dgm:presLayoutVars>
      </dgm:prSet>
      <dgm:spPr/>
      <dgm:t>
        <a:bodyPr/>
        <a:lstStyle/>
        <a:p>
          <a:endParaRPr lang="es-ES"/>
        </a:p>
      </dgm:t>
    </dgm:pt>
    <dgm:pt modelId="{C584F6E2-3AF1-4E42-94E7-D975118CFCA0}" type="pres">
      <dgm:prSet presAssocID="{ABB8569A-3C74-454B-9DE9-739BC26D2498}" presName="root" presStyleCnt="0"/>
      <dgm:spPr/>
    </dgm:pt>
    <dgm:pt modelId="{2536694E-D963-7B47-86F0-7BDF27BB4145}" type="pres">
      <dgm:prSet presAssocID="{ABB8569A-3C74-454B-9DE9-739BC26D2498}" presName="rootComposite" presStyleCnt="0"/>
      <dgm:spPr/>
    </dgm:pt>
    <dgm:pt modelId="{0B5C1787-49FA-6E4D-891F-94D45FF729A1}" type="pres">
      <dgm:prSet presAssocID="{ABB8569A-3C74-454B-9DE9-739BC26D2498}" presName="rootText" presStyleLbl="node1" presStyleIdx="0" presStyleCnt="2"/>
      <dgm:spPr/>
      <dgm:t>
        <a:bodyPr/>
        <a:lstStyle/>
        <a:p>
          <a:endParaRPr lang="es-ES"/>
        </a:p>
      </dgm:t>
    </dgm:pt>
    <dgm:pt modelId="{0CED5C75-A287-4A41-B2BF-DD440E1FDB64}" type="pres">
      <dgm:prSet presAssocID="{ABB8569A-3C74-454B-9DE9-739BC26D2498}" presName="rootConnector" presStyleLbl="node1" presStyleIdx="0" presStyleCnt="2"/>
      <dgm:spPr/>
      <dgm:t>
        <a:bodyPr/>
        <a:lstStyle/>
        <a:p>
          <a:endParaRPr lang="es-ES"/>
        </a:p>
      </dgm:t>
    </dgm:pt>
    <dgm:pt modelId="{44C887FF-DDEB-D64C-9E1E-900B652DA846}" type="pres">
      <dgm:prSet presAssocID="{ABB8569A-3C74-454B-9DE9-739BC26D2498}" presName="childShape" presStyleCnt="0"/>
      <dgm:spPr/>
    </dgm:pt>
    <dgm:pt modelId="{C4B965C2-F77D-D74C-A810-6F26690583D0}" type="pres">
      <dgm:prSet presAssocID="{881EC0C6-D8DA-5542-9D0D-204311B7908D}" presName="Name13" presStyleLbl="parChTrans1D2" presStyleIdx="0" presStyleCnt="6"/>
      <dgm:spPr/>
      <dgm:t>
        <a:bodyPr/>
        <a:lstStyle/>
        <a:p>
          <a:endParaRPr lang="es-ES"/>
        </a:p>
      </dgm:t>
    </dgm:pt>
    <dgm:pt modelId="{2CA65FFB-A395-5D44-B96E-B60E22C8DE53}" type="pres">
      <dgm:prSet presAssocID="{5D8DF4ED-689E-A741-9792-7DC3885AC1FD}" presName="childText" presStyleLbl="bgAcc1" presStyleIdx="0" presStyleCnt="6">
        <dgm:presLayoutVars>
          <dgm:bulletEnabled val="1"/>
        </dgm:presLayoutVars>
      </dgm:prSet>
      <dgm:spPr/>
      <dgm:t>
        <a:bodyPr/>
        <a:lstStyle/>
        <a:p>
          <a:endParaRPr lang="es-ES"/>
        </a:p>
      </dgm:t>
    </dgm:pt>
    <dgm:pt modelId="{1AA564D0-2DB3-1F49-B0C6-07AF983949AB}" type="pres">
      <dgm:prSet presAssocID="{DC60F915-026F-9147-9936-C621EF960CF6}" presName="Name13" presStyleLbl="parChTrans1D2" presStyleIdx="1" presStyleCnt="6"/>
      <dgm:spPr/>
      <dgm:t>
        <a:bodyPr/>
        <a:lstStyle/>
        <a:p>
          <a:endParaRPr lang="es-ES"/>
        </a:p>
      </dgm:t>
    </dgm:pt>
    <dgm:pt modelId="{CB5D2836-97C0-304D-8A7B-86C8766E2C44}" type="pres">
      <dgm:prSet presAssocID="{B46C4146-78C6-324A-BFAB-7A521A37A410}" presName="childText" presStyleLbl="bgAcc1" presStyleIdx="1" presStyleCnt="6">
        <dgm:presLayoutVars>
          <dgm:bulletEnabled val="1"/>
        </dgm:presLayoutVars>
      </dgm:prSet>
      <dgm:spPr/>
      <dgm:t>
        <a:bodyPr/>
        <a:lstStyle/>
        <a:p>
          <a:endParaRPr lang="es-ES"/>
        </a:p>
      </dgm:t>
    </dgm:pt>
    <dgm:pt modelId="{465B798F-BF60-1249-897F-AFA0E7BEA2CF}" type="pres">
      <dgm:prSet presAssocID="{7C7E13FB-9915-F349-9ED8-1C5C55D7C43B}" presName="Name13" presStyleLbl="parChTrans1D2" presStyleIdx="2" presStyleCnt="6"/>
      <dgm:spPr/>
      <dgm:t>
        <a:bodyPr/>
        <a:lstStyle/>
        <a:p>
          <a:endParaRPr lang="es-ES"/>
        </a:p>
      </dgm:t>
    </dgm:pt>
    <dgm:pt modelId="{F148C8FC-2928-8C4B-A151-E766FF2BB2A4}" type="pres">
      <dgm:prSet presAssocID="{15FBFF59-C86D-FF47-8CF3-5E16FDBCFACB}" presName="childText" presStyleLbl="bgAcc1" presStyleIdx="2" presStyleCnt="6">
        <dgm:presLayoutVars>
          <dgm:bulletEnabled val="1"/>
        </dgm:presLayoutVars>
      </dgm:prSet>
      <dgm:spPr/>
      <dgm:t>
        <a:bodyPr/>
        <a:lstStyle/>
        <a:p>
          <a:endParaRPr lang="es-ES"/>
        </a:p>
      </dgm:t>
    </dgm:pt>
    <dgm:pt modelId="{4DE0E39A-29D0-ED40-9B07-5124733932F9}" type="pres">
      <dgm:prSet presAssocID="{F81DB9D8-9AD4-0940-8264-2971E538F78C}" presName="root" presStyleCnt="0"/>
      <dgm:spPr/>
    </dgm:pt>
    <dgm:pt modelId="{EE0B58B4-591E-344A-83A8-4D6C57BC5845}" type="pres">
      <dgm:prSet presAssocID="{F81DB9D8-9AD4-0940-8264-2971E538F78C}" presName="rootComposite" presStyleCnt="0"/>
      <dgm:spPr/>
    </dgm:pt>
    <dgm:pt modelId="{3FD7A3AA-42CF-D242-86B1-0E30D743F21A}" type="pres">
      <dgm:prSet presAssocID="{F81DB9D8-9AD4-0940-8264-2971E538F78C}" presName="rootText" presStyleLbl="node1" presStyleIdx="1" presStyleCnt="2"/>
      <dgm:spPr/>
      <dgm:t>
        <a:bodyPr/>
        <a:lstStyle/>
        <a:p>
          <a:endParaRPr lang="es-ES"/>
        </a:p>
      </dgm:t>
    </dgm:pt>
    <dgm:pt modelId="{1E029041-A9E9-284B-A090-C7E479AF21DB}" type="pres">
      <dgm:prSet presAssocID="{F81DB9D8-9AD4-0940-8264-2971E538F78C}" presName="rootConnector" presStyleLbl="node1" presStyleIdx="1" presStyleCnt="2"/>
      <dgm:spPr/>
      <dgm:t>
        <a:bodyPr/>
        <a:lstStyle/>
        <a:p>
          <a:endParaRPr lang="es-ES"/>
        </a:p>
      </dgm:t>
    </dgm:pt>
    <dgm:pt modelId="{43F03855-E0FB-7042-8F60-A8A01ECE76EA}" type="pres">
      <dgm:prSet presAssocID="{F81DB9D8-9AD4-0940-8264-2971E538F78C}" presName="childShape" presStyleCnt="0"/>
      <dgm:spPr/>
    </dgm:pt>
    <dgm:pt modelId="{74AD5A0A-97E8-CB4D-8032-2955D1298155}" type="pres">
      <dgm:prSet presAssocID="{20D2DA72-C84D-0C45-B481-700C21B5A4AE}" presName="Name13" presStyleLbl="parChTrans1D2" presStyleIdx="3" presStyleCnt="6"/>
      <dgm:spPr/>
      <dgm:t>
        <a:bodyPr/>
        <a:lstStyle/>
        <a:p>
          <a:endParaRPr lang="es-ES"/>
        </a:p>
      </dgm:t>
    </dgm:pt>
    <dgm:pt modelId="{3415C508-59C8-0C4E-94BA-E2B4FC8E7F26}" type="pres">
      <dgm:prSet presAssocID="{8F3BF97E-4677-5545-8C2B-AC1D2FFB6611}" presName="childText" presStyleLbl="bgAcc1" presStyleIdx="3" presStyleCnt="6">
        <dgm:presLayoutVars>
          <dgm:bulletEnabled val="1"/>
        </dgm:presLayoutVars>
      </dgm:prSet>
      <dgm:spPr/>
      <dgm:t>
        <a:bodyPr/>
        <a:lstStyle/>
        <a:p>
          <a:endParaRPr lang="es-ES"/>
        </a:p>
      </dgm:t>
    </dgm:pt>
    <dgm:pt modelId="{1FC12D43-1E15-6446-A1FE-7473D7C696E6}" type="pres">
      <dgm:prSet presAssocID="{8AD57916-5367-834D-9197-349A3FE88673}" presName="Name13" presStyleLbl="parChTrans1D2" presStyleIdx="4" presStyleCnt="6"/>
      <dgm:spPr/>
      <dgm:t>
        <a:bodyPr/>
        <a:lstStyle/>
        <a:p>
          <a:endParaRPr lang="es-ES"/>
        </a:p>
      </dgm:t>
    </dgm:pt>
    <dgm:pt modelId="{6DD801BB-0222-B244-A1F3-6A716C6EFF23}" type="pres">
      <dgm:prSet presAssocID="{4AB45DD7-8945-D94B-A194-48E1D05A2E49}" presName="childText" presStyleLbl="bgAcc1" presStyleIdx="4" presStyleCnt="6">
        <dgm:presLayoutVars>
          <dgm:bulletEnabled val="1"/>
        </dgm:presLayoutVars>
      </dgm:prSet>
      <dgm:spPr/>
      <dgm:t>
        <a:bodyPr/>
        <a:lstStyle/>
        <a:p>
          <a:endParaRPr lang="es-ES"/>
        </a:p>
      </dgm:t>
    </dgm:pt>
    <dgm:pt modelId="{4D75231B-62A3-7143-8DE2-67D5129332AE}" type="pres">
      <dgm:prSet presAssocID="{A011DD39-9AE4-5D49-9841-4AC8FFBEEEE6}" presName="Name13" presStyleLbl="parChTrans1D2" presStyleIdx="5" presStyleCnt="6"/>
      <dgm:spPr/>
      <dgm:t>
        <a:bodyPr/>
        <a:lstStyle/>
        <a:p>
          <a:endParaRPr lang="es-ES"/>
        </a:p>
      </dgm:t>
    </dgm:pt>
    <dgm:pt modelId="{272115D0-7FA9-3E41-AB56-85605FCDB912}" type="pres">
      <dgm:prSet presAssocID="{82824522-7D32-E44D-85D7-00D62D5DC55F}" presName="childText" presStyleLbl="bgAcc1" presStyleIdx="5" presStyleCnt="6">
        <dgm:presLayoutVars>
          <dgm:bulletEnabled val="1"/>
        </dgm:presLayoutVars>
      </dgm:prSet>
      <dgm:spPr/>
      <dgm:t>
        <a:bodyPr/>
        <a:lstStyle/>
        <a:p>
          <a:endParaRPr lang="es-ES"/>
        </a:p>
      </dgm:t>
    </dgm:pt>
  </dgm:ptLst>
  <dgm:cxnLst>
    <dgm:cxn modelId="{EDBFD815-0DAF-1E4D-9B0B-E2A3F3646B35}" srcId="{F81DB9D8-9AD4-0940-8264-2971E538F78C}" destId="{4AB45DD7-8945-D94B-A194-48E1D05A2E49}" srcOrd="1" destOrd="0" parTransId="{8AD57916-5367-834D-9197-349A3FE88673}" sibTransId="{6BEA3229-9F90-4841-82D6-71AB00CBFE46}"/>
    <dgm:cxn modelId="{300E02FA-CE37-B347-ACC1-9CF658234C82}" srcId="{F81DB9D8-9AD4-0940-8264-2971E538F78C}" destId="{82824522-7D32-E44D-85D7-00D62D5DC55F}" srcOrd="2" destOrd="0" parTransId="{A011DD39-9AE4-5D49-9841-4AC8FFBEEEE6}" sibTransId="{3F8B3ADB-DF4D-B94F-A15D-8182A6D7FC14}"/>
    <dgm:cxn modelId="{A782D9C6-F6F5-D943-8CA7-6F89CBE87D40}" type="presOf" srcId="{B46C4146-78C6-324A-BFAB-7A521A37A410}" destId="{CB5D2836-97C0-304D-8A7B-86C8766E2C44}" srcOrd="0" destOrd="0" presId="urn:microsoft.com/office/officeart/2005/8/layout/hierarchy3"/>
    <dgm:cxn modelId="{3C8D0969-45DD-184E-980F-AF8911E2BD43}" type="presOf" srcId="{F81DB9D8-9AD4-0940-8264-2971E538F78C}" destId="{3FD7A3AA-42CF-D242-86B1-0E30D743F21A}" srcOrd="0" destOrd="0" presId="urn:microsoft.com/office/officeart/2005/8/layout/hierarchy3"/>
    <dgm:cxn modelId="{7D15B3B8-0BCD-284B-AD49-949DE3DB6310}" type="presOf" srcId="{8AD57916-5367-834D-9197-349A3FE88673}" destId="{1FC12D43-1E15-6446-A1FE-7473D7C696E6}" srcOrd="0" destOrd="0" presId="urn:microsoft.com/office/officeart/2005/8/layout/hierarchy3"/>
    <dgm:cxn modelId="{B1F06D87-07E7-BC49-99EF-356DBBF62BD5}" type="presOf" srcId="{5D8DF4ED-689E-A741-9792-7DC3885AC1FD}" destId="{2CA65FFB-A395-5D44-B96E-B60E22C8DE53}" srcOrd="0" destOrd="0" presId="urn:microsoft.com/office/officeart/2005/8/layout/hierarchy3"/>
    <dgm:cxn modelId="{2928A8BE-4569-574F-8E5B-0CAF44E59177}" type="presOf" srcId="{F81DB9D8-9AD4-0940-8264-2971E538F78C}" destId="{1E029041-A9E9-284B-A090-C7E479AF21DB}" srcOrd="1" destOrd="0" presId="urn:microsoft.com/office/officeart/2005/8/layout/hierarchy3"/>
    <dgm:cxn modelId="{24E655B2-120D-1042-A6E0-5F997DD989FB}" srcId="{ABB8569A-3C74-454B-9DE9-739BC26D2498}" destId="{5D8DF4ED-689E-A741-9792-7DC3885AC1FD}" srcOrd="0" destOrd="0" parTransId="{881EC0C6-D8DA-5542-9D0D-204311B7908D}" sibTransId="{B7218242-73A8-A149-B1BC-82E5280C1221}"/>
    <dgm:cxn modelId="{FBE8D6FF-82DA-EE45-B097-627668064151}" type="presOf" srcId="{15FBFF59-C86D-FF47-8CF3-5E16FDBCFACB}" destId="{F148C8FC-2928-8C4B-A151-E766FF2BB2A4}" srcOrd="0" destOrd="0" presId="urn:microsoft.com/office/officeart/2005/8/layout/hierarchy3"/>
    <dgm:cxn modelId="{39595C82-C513-F347-9111-304A8DDFD71C}" srcId="{ABB8569A-3C74-454B-9DE9-739BC26D2498}" destId="{15FBFF59-C86D-FF47-8CF3-5E16FDBCFACB}" srcOrd="2" destOrd="0" parTransId="{7C7E13FB-9915-F349-9ED8-1C5C55D7C43B}" sibTransId="{0E511B2D-6BCB-2949-9195-A727733F22A8}"/>
    <dgm:cxn modelId="{3132783C-CFA4-284F-96C5-27EABFD13F98}" type="presOf" srcId="{881EC0C6-D8DA-5542-9D0D-204311B7908D}" destId="{C4B965C2-F77D-D74C-A810-6F26690583D0}" srcOrd="0" destOrd="0" presId="urn:microsoft.com/office/officeart/2005/8/layout/hierarchy3"/>
    <dgm:cxn modelId="{9108F3F9-ADC8-314B-83D7-4CAD58236653}" type="presOf" srcId="{4AB45DD7-8945-D94B-A194-48E1D05A2E49}" destId="{6DD801BB-0222-B244-A1F3-6A716C6EFF23}" srcOrd="0" destOrd="0" presId="urn:microsoft.com/office/officeart/2005/8/layout/hierarchy3"/>
    <dgm:cxn modelId="{B693DB19-BFEA-DE4C-8F24-049CCE0836C7}" type="presOf" srcId="{82824522-7D32-E44D-85D7-00D62D5DC55F}" destId="{272115D0-7FA9-3E41-AB56-85605FCDB912}" srcOrd="0" destOrd="0" presId="urn:microsoft.com/office/officeart/2005/8/layout/hierarchy3"/>
    <dgm:cxn modelId="{1C733AEE-B3F6-164F-BC57-08045FD15585}" type="presOf" srcId="{20D2DA72-C84D-0C45-B481-700C21B5A4AE}" destId="{74AD5A0A-97E8-CB4D-8032-2955D1298155}" srcOrd="0" destOrd="0" presId="urn:microsoft.com/office/officeart/2005/8/layout/hierarchy3"/>
    <dgm:cxn modelId="{2A0049BE-AC67-3F44-BAF7-84B98CE30F74}" type="presOf" srcId="{A011DD39-9AE4-5D49-9841-4AC8FFBEEEE6}" destId="{4D75231B-62A3-7143-8DE2-67D5129332AE}" srcOrd="0" destOrd="0" presId="urn:microsoft.com/office/officeart/2005/8/layout/hierarchy3"/>
    <dgm:cxn modelId="{231C473C-EA27-6947-A21D-5C456452C287}" type="presOf" srcId="{ABB8569A-3C74-454B-9DE9-739BC26D2498}" destId="{0B5C1787-49FA-6E4D-891F-94D45FF729A1}" srcOrd="0" destOrd="0" presId="urn:microsoft.com/office/officeart/2005/8/layout/hierarchy3"/>
    <dgm:cxn modelId="{D6CAD387-96F7-1C40-840F-CE8A59C1BE07}" srcId="{2CBAF6EF-4CCD-A64E-B27C-17ED1BDE457E}" destId="{ABB8569A-3C74-454B-9DE9-739BC26D2498}" srcOrd="0" destOrd="0" parTransId="{CA7D82B5-BA8F-A640-8F7F-26D2F38EBE45}" sibTransId="{44D9DD25-9DD9-1A43-B8A3-84AD35A42837}"/>
    <dgm:cxn modelId="{072C2AD7-F2BA-C24E-9FB8-839C267B31B4}" type="presOf" srcId="{2CBAF6EF-4CCD-A64E-B27C-17ED1BDE457E}" destId="{350222CD-A9E9-F142-8190-173580E92B94}" srcOrd="0" destOrd="0" presId="urn:microsoft.com/office/officeart/2005/8/layout/hierarchy3"/>
    <dgm:cxn modelId="{44A81EE0-C012-EA4A-9F51-B2C216373D86}" srcId="{F81DB9D8-9AD4-0940-8264-2971E538F78C}" destId="{8F3BF97E-4677-5545-8C2B-AC1D2FFB6611}" srcOrd="0" destOrd="0" parTransId="{20D2DA72-C84D-0C45-B481-700C21B5A4AE}" sibTransId="{25F24F71-D7B7-6C4E-8739-04DECB28FA28}"/>
    <dgm:cxn modelId="{7CEE987C-59F0-CA49-B3DF-E77C96DE5416}" srcId="{2CBAF6EF-4CCD-A64E-B27C-17ED1BDE457E}" destId="{F81DB9D8-9AD4-0940-8264-2971E538F78C}" srcOrd="1" destOrd="0" parTransId="{586E185C-A32D-4545-B7E8-EB772CC609D5}" sibTransId="{C4FA11BE-64A2-1040-8067-9894CFD47FCF}"/>
    <dgm:cxn modelId="{F0811B1C-58E3-4E4D-BDDC-9A8AEA3F3FBD}" type="presOf" srcId="{8F3BF97E-4677-5545-8C2B-AC1D2FFB6611}" destId="{3415C508-59C8-0C4E-94BA-E2B4FC8E7F26}" srcOrd="0" destOrd="0" presId="urn:microsoft.com/office/officeart/2005/8/layout/hierarchy3"/>
    <dgm:cxn modelId="{65E52E60-B2C6-E549-87DF-FB34B87D8E64}" type="presOf" srcId="{ABB8569A-3C74-454B-9DE9-739BC26D2498}" destId="{0CED5C75-A287-4A41-B2BF-DD440E1FDB64}" srcOrd="1" destOrd="0" presId="urn:microsoft.com/office/officeart/2005/8/layout/hierarchy3"/>
    <dgm:cxn modelId="{FBC7BBA5-7D63-AF46-A7BF-95B174CBC709}" srcId="{ABB8569A-3C74-454B-9DE9-739BC26D2498}" destId="{B46C4146-78C6-324A-BFAB-7A521A37A410}" srcOrd="1" destOrd="0" parTransId="{DC60F915-026F-9147-9936-C621EF960CF6}" sibTransId="{DC84C16D-F625-5F49-B538-16F8E8D0A51C}"/>
    <dgm:cxn modelId="{08FA5BA3-BAD2-8B42-BE26-D64348653AE2}" type="presOf" srcId="{7C7E13FB-9915-F349-9ED8-1C5C55D7C43B}" destId="{465B798F-BF60-1249-897F-AFA0E7BEA2CF}" srcOrd="0" destOrd="0" presId="urn:microsoft.com/office/officeart/2005/8/layout/hierarchy3"/>
    <dgm:cxn modelId="{DF581BE1-9E12-AA44-A036-7222D1BA57CD}" type="presOf" srcId="{DC60F915-026F-9147-9936-C621EF960CF6}" destId="{1AA564D0-2DB3-1F49-B0C6-07AF983949AB}" srcOrd="0" destOrd="0" presId="urn:microsoft.com/office/officeart/2005/8/layout/hierarchy3"/>
    <dgm:cxn modelId="{E74AC9B7-A2A5-FF4C-9B79-C5C67A76263A}" type="presParOf" srcId="{350222CD-A9E9-F142-8190-173580E92B94}" destId="{C584F6E2-3AF1-4E42-94E7-D975118CFCA0}" srcOrd="0" destOrd="0" presId="urn:microsoft.com/office/officeart/2005/8/layout/hierarchy3"/>
    <dgm:cxn modelId="{E98A03C9-0AA2-3547-8B54-585A18E74A6D}" type="presParOf" srcId="{C584F6E2-3AF1-4E42-94E7-D975118CFCA0}" destId="{2536694E-D963-7B47-86F0-7BDF27BB4145}" srcOrd="0" destOrd="0" presId="urn:microsoft.com/office/officeart/2005/8/layout/hierarchy3"/>
    <dgm:cxn modelId="{061B022B-AB84-DF48-875C-92E38453DE4D}" type="presParOf" srcId="{2536694E-D963-7B47-86F0-7BDF27BB4145}" destId="{0B5C1787-49FA-6E4D-891F-94D45FF729A1}" srcOrd="0" destOrd="0" presId="urn:microsoft.com/office/officeart/2005/8/layout/hierarchy3"/>
    <dgm:cxn modelId="{26353FD0-0206-9E4B-92EA-A7E4D374B7E5}" type="presParOf" srcId="{2536694E-D963-7B47-86F0-7BDF27BB4145}" destId="{0CED5C75-A287-4A41-B2BF-DD440E1FDB64}" srcOrd="1" destOrd="0" presId="urn:microsoft.com/office/officeart/2005/8/layout/hierarchy3"/>
    <dgm:cxn modelId="{32E8D9C1-63F6-6543-8943-F180BE65C427}" type="presParOf" srcId="{C584F6E2-3AF1-4E42-94E7-D975118CFCA0}" destId="{44C887FF-DDEB-D64C-9E1E-900B652DA846}" srcOrd="1" destOrd="0" presId="urn:microsoft.com/office/officeart/2005/8/layout/hierarchy3"/>
    <dgm:cxn modelId="{D9EE98DD-7795-CF4D-8580-2CD92E4151D1}" type="presParOf" srcId="{44C887FF-DDEB-D64C-9E1E-900B652DA846}" destId="{C4B965C2-F77D-D74C-A810-6F26690583D0}" srcOrd="0" destOrd="0" presId="urn:microsoft.com/office/officeart/2005/8/layout/hierarchy3"/>
    <dgm:cxn modelId="{20E40121-3709-C242-BE68-B91DF75E6EF6}" type="presParOf" srcId="{44C887FF-DDEB-D64C-9E1E-900B652DA846}" destId="{2CA65FFB-A395-5D44-B96E-B60E22C8DE53}" srcOrd="1" destOrd="0" presId="urn:microsoft.com/office/officeart/2005/8/layout/hierarchy3"/>
    <dgm:cxn modelId="{51665CE1-9891-2749-82CE-6E73D598D30E}" type="presParOf" srcId="{44C887FF-DDEB-D64C-9E1E-900B652DA846}" destId="{1AA564D0-2DB3-1F49-B0C6-07AF983949AB}" srcOrd="2" destOrd="0" presId="urn:microsoft.com/office/officeart/2005/8/layout/hierarchy3"/>
    <dgm:cxn modelId="{9C695FAD-D6A3-D844-8680-4457109AF1DF}" type="presParOf" srcId="{44C887FF-DDEB-D64C-9E1E-900B652DA846}" destId="{CB5D2836-97C0-304D-8A7B-86C8766E2C44}" srcOrd="3" destOrd="0" presId="urn:microsoft.com/office/officeart/2005/8/layout/hierarchy3"/>
    <dgm:cxn modelId="{DC19EEC4-8346-DE49-B751-9FBB95700246}" type="presParOf" srcId="{44C887FF-DDEB-D64C-9E1E-900B652DA846}" destId="{465B798F-BF60-1249-897F-AFA0E7BEA2CF}" srcOrd="4" destOrd="0" presId="urn:microsoft.com/office/officeart/2005/8/layout/hierarchy3"/>
    <dgm:cxn modelId="{2D56381F-DACD-8A47-84C7-B907C5CC4769}" type="presParOf" srcId="{44C887FF-DDEB-D64C-9E1E-900B652DA846}" destId="{F148C8FC-2928-8C4B-A151-E766FF2BB2A4}" srcOrd="5" destOrd="0" presId="urn:microsoft.com/office/officeart/2005/8/layout/hierarchy3"/>
    <dgm:cxn modelId="{D1F1BB33-ED27-F74F-B9C5-7F4DF158EBBE}" type="presParOf" srcId="{350222CD-A9E9-F142-8190-173580E92B94}" destId="{4DE0E39A-29D0-ED40-9B07-5124733932F9}" srcOrd="1" destOrd="0" presId="urn:microsoft.com/office/officeart/2005/8/layout/hierarchy3"/>
    <dgm:cxn modelId="{094793BC-09AE-FF45-85A3-6CF771F2887E}" type="presParOf" srcId="{4DE0E39A-29D0-ED40-9B07-5124733932F9}" destId="{EE0B58B4-591E-344A-83A8-4D6C57BC5845}" srcOrd="0" destOrd="0" presId="urn:microsoft.com/office/officeart/2005/8/layout/hierarchy3"/>
    <dgm:cxn modelId="{1517EF1E-DF24-0648-9322-3A2A542AD00A}" type="presParOf" srcId="{EE0B58B4-591E-344A-83A8-4D6C57BC5845}" destId="{3FD7A3AA-42CF-D242-86B1-0E30D743F21A}" srcOrd="0" destOrd="0" presId="urn:microsoft.com/office/officeart/2005/8/layout/hierarchy3"/>
    <dgm:cxn modelId="{1EDF75FD-42BC-3443-B999-89E5869A28C6}" type="presParOf" srcId="{EE0B58B4-591E-344A-83A8-4D6C57BC5845}" destId="{1E029041-A9E9-284B-A090-C7E479AF21DB}" srcOrd="1" destOrd="0" presId="urn:microsoft.com/office/officeart/2005/8/layout/hierarchy3"/>
    <dgm:cxn modelId="{FAD995CB-EE20-F049-B886-5BA384ACD435}" type="presParOf" srcId="{4DE0E39A-29D0-ED40-9B07-5124733932F9}" destId="{43F03855-E0FB-7042-8F60-A8A01ECE76EA}" srcOrd="1" destOrd="0" presId="urn:microsoft.com/office/officeart/2005/8/layout/hierarchy3"/>
    <dgm:cxn modelId="{850C37A7-262F-8F49-9119-B712A1D82FDA}" type="presParOf" srcId="{43F03855-E0FB-7042-8F60-A8A01ECE76EA}" destId="{74AD5A0A-97E8-CB4D-8032-2955D1298155}" srcOrd="0" destOrd="0" presId="urn:microsoft.com/office/officeart/2005/8/layout/hierarchy3"/>
    <dgm:cxn modelId="{1E242B71-1962-0B47-96AC-E473EE4329E9}" type="presParOf" srcId="{43F03855-E0FB-7042-8F60-A8A01ECE76EA}" destId="{3415C508-59C8-0C4E-94BA-E2B4FC8E7F26}" srcOrd="1" destOrd="0" presId="urn:microsoft.com/office/officeart/2005/8/layout/hierarchy3"/>
    <dgm:cxn modelId="{5F928334-B4A6-0B4D-BF69-101BFFC0D4DA}" type="presParOf" srcId="{43F03855-E0FB-7042-8F60-A8A01ECE76EA}" destId="{1FC12D43-1E15-6446-A1FE-7473D7C696E6}" srcOrd="2" destOrd="0" presId="urn:microsoft.com/office/officeart/2005/8/layout/hierarchy3"/>
    <dgm:cxn modelId="{87E81AE5-C369-6245-A7C3-8B24D2866BE3}" type="presParOf" srcId="{43F03855-E0FB-7042-8F60-A8A01ECE76EA}" destId="{6DD801BB-0222-B244-A1F3-6A716C6EFF23}" srcOrd="3" destOrd="0" presId="urn:microsoft.com/office/officeart/2005/8/layout/hierarchy3"/>
    <dgm:cxn modelId="{EFA365F1-5AD9-EF41-B35B-7E9EA5F89AFF}" type="presParOf" srcId="{43F03855-E0FB-7042-8F60-A8A01ECE76EA}" destId="{4D75231B-62A3-7143-8DE2-67D5129332AE}" srcOrd="4" destOrd="0" presId="urn:microsoft.com/office/officeart/2005/8/layout/hierarchy3"/>
    <dgm:cxn modelId="{053BC7F5-B389-E045-9150-C32B1912F3CC}" type="presParOf" srcId="{43F03855-E0FB-7042-8F60-A8A01ECE76EA}" destId="{272115D0-7FA9-3E41-AB56-85605FCDB912}"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DFD28-B783-4771-93FC-23637D8EA2C3}">
      <dsp:nvSpPr>
        <dsp:cNvPr id="0" name=""/>
        <dsp:cNvSpPr/>
      </dsp:nvSpPr>
      <dsp:spPr>
        <a:xfrm>
          <a:off x="2042841" y="566034"/>
          <a:ext cx="3690503" cy="3690503"/>
        </a:xfrm>
        <a:prstGeom prst="blockArc">
          <a:avLst>
            <a:gd name="adj1" fmla="val 10873209"/>
            <a:gd name="adj2" fmla="val 16929340"/>
            <a:gd name="adj3" fmla="val 4643"/>
          </a:avLst>
        </a:prstGeom>
        <a:solidFill>
          <a:schemeClr val="accent1">
            <a:tint val="60000"/>
            <a:hueOff val="0"/>
            <a:satOff val="0"/>
            <a:lumOff val="0"/>
            <a:alphaOff val="0"/>
          </a:schemeClr>
        </a:solidFill>
        <a:ln>
          <a:solidFill>
            <a:schemeClr val="tx1"/>
          </a:solidFill>
          <a:prstDash val="solid"/>
        </a:ln>
        <a:effectLst/>
      </dsp:spPr>
      <dsp:style>
        <a:lnRef idx="0">
          <a:scrgbClr r="0" g="0" b="0"/>
        </a:lnRef>
        <a:fillRef idx="1">
          <a:scrgbClr r="0" g="0" b="0"/>
        </a:fillRef>
        <a:effectRef idx="0">
          <a:scrgbClr r="0" g="0" b="0"/>
        </a:effectRef>
        <a:fontRef idx="minor">
          <a:schemeClr val="lt1"/>
        </a:fontRef>
      </dsp:style>
    </dsp:sp>
    <dsp:sp modelId="{01E5C93D-4F50-4B0C-A77C-2A0E6B8C3237}">
      <dsp:nvSpPr>
        <dsp:cNvPr id="0" name=""/>
        <dsp:cNvSpPr/>
      </dsp:nvSpPr>
      <dsp:spPr>
        <a:xfrm>
          <a:off x="2042826" y="489717"/>
          <a:ext cx="3690503" cy="3690503"/>
        </a:xfrm>
        <a:prstGeom prst="blockArc">
          <a:avLst>
            <a:gd name="adj1" fmla="val 4817288"/>
            <a:gd name="adj2" fmla="val 10883705"/>
            <a:gd name="adj3" fmla="val 4643"/>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807E8435-EB74-49A0-BA23-BBB379F54A51}">
      <dsp:nvSpPr>
        <dsp:cNvPr id="0" name=""/>
        <dsp:cNvSpPr/>
      </dsp:nvSpPr>
      <dsp:spPr>
        <a:xfrm>
          <a:off x="3187522" y="718663"/>
          <a:ext cx="3690503" cy="3690503"/>
        </a:xfrm>
        <a:prstGeom prst="blockArc">
          <a:avLst>
            <a:gd name="adj1" fmla="val 21180456"/>
            <a:gd name="adj2" fmla="val 7040568"/>
            <a:gd name="adj3" fmla="val 4643"/>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26818970-9DEE-4BDD-8AC0-D71434C22DB9}">
      <dsp:nvSpPr>
        <dsp:cNvPr id="0" name=""/>
        <dsp:cNvSpPr/>
      </dsp:nvSpPr>
      <dsp:spPr>
        <a:xfrm>
          <a:off x="3167239" y="470302"/>
          <a:ext cx="3690503" cy="3690503"/>
        </a:xfrm>
        <a:prstGeom prst="blockArc">
          <a:avLst>
            <a:gd name="adj1" fmla="val 14744216"/>
            <a:gd name="adj2" fmla="val 153442"/>
            <a:gd name="adj3" fmla="val 4643"/>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86CC3966-FF00-404D-8823-0D3C51FF11EB}">
      <dsp:nvSpPr>
        <dsp:cNvPr id="0" name=""/>
        <dsp:cNvSpPr/>
      </dsp:nvSpPr>
      <dsp:spPr>
        <a:xfrm>
          <a:off x="3072080" y="1557701"/>
          <a:ext cx="2380921" cy="1700014"/>
        </a:xfrm>
        <a:prstGeom prst="ellipse">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tx1"/>
              </a:solidFill>
              <a:latin typeface="Arial" pitchFamily="34" charset="0"/>
              <a:cs typeface="Arial" pitchFamily="34" charset="0"/>
            </a:rPr>
            <a:t>Incorporación  del estudio y certificación del inglés en los PE de la UdeG</a:t>
          </a:r>
          <a:endParaRPr lang="es-MX" sz="1400" b="1" kern="1200" dirty="0">
            <a:solidFill>
              <a:schemeClr val="tx1"/>
            </a:solidFill>
            <a:latin typeface="Arial" pitchFamily="34" charset="0"/>
            <a:cs typeface="Arial" pitchFamily="34" charset="0"/>
          </a:endParaRPr>
        </a:p>
      </dsp:txBody>
      <dsp:txXfrm>
        <a:off x="3420758" y="1806662"/>
        <a:ext cx="1683565" cy="1202092"/>
      </dsp:txXfrm>
    </dsp:sp>
    <dsp:sp modelId="{3CF6058A-CF5C-49AE-B649-538F594A8A65}">
      <dsp:nvSpPr>
        <dsp:cNvPr id="0" name=""/>
        <dsp:cNvSpPr/>
      </dsp:nvSpPr>
      <dsp:spPr>
        <a:xfrm>
          <a:off x="3342648" y="63139"/>
          <a:ext cx="1757394" cy="1190010"/>
        </a:xfrm>
        <a:prstGeom prst="ellipse">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latin typeface="Arial" pitchFamily="34" charset="0"/>
              <a:cs typeface="Arial" pitchFamily="34" charset="0"/>
            </a:rPr>
            <a:t>CENNI-SEP</a:t>
          </a:r>
        </a:p>
        <a:p>
          <a:pPr lvl="0" algn="ctr" defTabSz="711200">
            <a:lnSpc>
              <a:spcPct val="90000"/>
            </a:lnSpc>
            <a:spcBef>
              <a:spcPct val="0"/>
            </a:spcBef>
            <a:spcAft>
              <a:spcPct val="35000"/>
            </a:spcAft>
          </a:pPr>
          <a:r>
            <a:rPr lang="es-MX" sz="1600" kern="1200" dirty="0" smtClean="0">
              <a:solidFill>
                <a:schemeClr val="tx1"/>
              </a:solidFill>
              <a:latin typeface="Arial" pitchFamily="34" charset="0"/>
              <a:cs typeface="Arial" pitchFamily="34" charset="0"/>
            </a:rPr>
            <a:t>Certificación  </a:t>
          </a:r>
        </a:p>
        <a:p>
          <a:pPr lvl="0" algn="ctr" defTabSz="711200">
            <a:lnSpc>
              <a:spcPct val="90000"/>
            </a:lnSpc>
            <a:spcBef>
              <a:spcPct val="0"/>
            </a:spcBef>
            <a:spcAft>
              <a:spcPct val="35000"/>
            </a:spcAft>
          </a:pPr>
          <a:r>
            <a:rPr lang="es-MX" sz="1400" kern="1200" dirty="0" smtClean="0">
              <a:solidFill>
                <a:schemeClr val="tx1"/>
              </a:solidFill>
              <a:latin typeface="Arial" pitchFamily="34" charset="0"/>
              <a:cs typeface="Arial" pitchFamily="34" charset="0"/>
            </a:rPr>
            <a:t>(2006, 20 niveles)</a:t>
          </a:r>
          <a:endParaRPr lang="es-MX" sz="1400" kern="1200" dirty="0">
            <a:solidFill>
              <a:schemeClr val="tx1"/>
            </a:solidFill>
            <a:latin typeface="Arial" pitchFamily="34" charset="0"/>
            <a:cs typeface="Arial" pitchFamily="34" charset="0"/>
          </a:endParaRPr>
        </a:p>
      </dsp:txBody>
      <dsp:txXfrm>
        <a:off x="3600012" y="237412"/>
        <a:ext cx="1242666" cy="841464"/>
      </dsp:txXfrm>
    </dsp:sp>
    <dsp:sp modelId="{8CD9F786-2378-4B82-A80F-7AE048D9CA74}">
      <dsp:nvSpPr>
        <dsp:cNvPr id="0" name=""/>
        <dsp:cNvSpPr/>
      </dsp:nvSpPr>
      <dsp:spPr>
        <a:xfrm>
          <a:off x="5781690" y="1786763"/>
          <a:ext cx="1961862" cy="1190010"/>
        </a:xfrm>
        <a:prstGeom prst="ellipse">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latin typeface="Arial" pitchFamily="34" charset="0"/>
              <a:cs typeface="Arial" pitchFamily="34" charset="0"/>
            </a:rPr>
            <a:t>PND</a:t>
          </a:r>
        </a:p>
        <a:p>
          <a:pPr lvl="0" algn="ctr" defTabSz="711200">
            <a:lnSpc>
              <a:spcPct val="90000"/>
            </a:lnSpc>
            <a:spcBef>
              <a:spcPct val="0"/>
            </a:spcBef>
            <a:spcAft>
              <a:spcPct val="35000"/>
            </a:spcAft>
          </a:pPr>
          <a:r>
            <a:rPr lang="es-MX" sz="1600" kern="1200" dirty="0" smtClean="0">
              <a:solidFill>
                <a:schemeClr val="tx1"/>
              </a:solidFill>
              <a:latin typeface="Arial" pitchFamily="34" charset="0"/>
              <a:cs typeface="Arial" pitchFamily="34" charset="0"/>
            </a:rPr>
            <a:t>  (2012-2018) </a:t>
          </a:r>
        </a:p>
      </dsp:txBody>
      <dsp:txXfrm>
        <a:off x="6068998" y="1961036"/>
        <a:ext cx="1387246" cy="841464"/>
      </dsp:txXfrm>
    </dsp:sp>
    <dsp:sp modelId="{11156E94-A4D8-41C0-B8C1-9778E3D210CD}">
      <dsp:nvSpPr>
        <dsp:cNvPr id="0" name=""/>
        <dsp:cNvSpPr/>
      </dsp:nvSpPr>
      <dsp:spPr>
        <a:xfrm>
          <a:off x="3042956" y="3607221"/>
          <a:ext cx="2205576" cy="1190010"/>
        </a:xfrm>
        <a:prstGeom prst="ellipse">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latin typeface="Arial" pitchFamily="34" charset="0"/>
              <a:cs typeface="Arial" pitchFamily="34" charset="0"/>
            </a:rPr>
            <a:t>Ley</a:t>
          </a:r>
          <a:r>
            <a:rPr lang="es-MX" sz="1600" kern="1200" baseline="0" dirty="0" smtClean="0">
              <a:solidFill>
                <a:schemeClr val="tx1"/>
              </a:solidFill>
              <a:latin typeface="Arial" pitchFamily="34" charset="0"/>
              <a:cs typeface="Arial" pitchFamily="34" charset="0"/>
            </a:rPr>
            <a:t> de Educación de Jalisco </a:t>
          </a:r>
        </a:p>
        <a:p>
          <a:pPr lvl="0" algn="ctr" defTabSz="711200">
            <a:lnSpc>
              <a:spcPct val="90000"/>
            </a:lnSpc>
            <a:spcBef>
              <a:spcPct val="0"/>
            </a:spcBef>
            <a:spcAft>
              <a:spcPct val="35000"/>
            </a:spcAft>
          </a:pPr>
          <a:r>
            <a:rPr lang="es-MX" sz="1600" kern="1200" baseline="0" dirty="0" smtClean="0">
              <a:solidFill>
                <a:schemeClr val="tx1"/>
              </a:solidFill>
              <a:latin typeface="Arial" pitchFamily="34" charset="0"/>
              <a:cs typeface="Arial" pitchFamily="34" charset="0"/>
            </a:rPr>
            <a:t>(2015-2016)</a:t>
          </a:r>
        </a:p>
      </dsp:txBody>
      <dsp:txXfrm>
        <a:off x="3365955" y="3781494"/>
        <a:ext cx="1559578" cy="841464"/>
      </dsp:txXfrm>
    </dsp:sp>
    <dsp:sp modelId="{74775538-1DAD-4453-B8EE-C67F36820F63}">
      <dsp:nvSpPr>
        <dsp:cNvPr id="0" name=""/>
        <dsp:cNvSpPr/>
      </dsp:nvSpPr>
      <dsp:spPr>
        <a:xfrm>
          <a:off x="1126645" y="1786758"/>
          <a:ext cx="1826332" cy="1190010"/>
        </a:xfrm>
        <a:prstGeom prst="ellipse">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latin typeface="Arial" pitchFamily="34" charset="0"/>
              <a:cs typeface="Arial" pitchFamily="34" charset="0"/>
            </a:rPr>
            <a:t>PND </a:t>
          </a:r>
        </a:p>
        <a:p>
          <a:pPr lvl="0" algn="ctr" defTabSz="711200">
            <a:lnSpc>
              <a:spcPct val="90000"/>
            </a:lnSpc>
            <a:spcBef>
              <a:spcPct val="0"/>
            </a:spcBef>
            <a:spcAft>
              <a:spcPct val="35000"/>
            </a:spcAft>
          </a:pPr>
          <a:r>
            <a:rPr lang="es-MX" sz="1600" kern="1200" dirty="0" smtClean="0">
              <a:solidFill>
                <a:schemeClr val="tx1"/>
              </a:solidFill>
              <a:latin typeface="Arial" pitchFamily="34" charset="0"/>
              <a:cs typeface="Arial" pitchFamily="34" charset="0"/>
            </a:rPr>
            <a:t>(2007-2012)</a:t>
          </a:r>
          <a:endParaRPr lang="es-MX" sz="1600" kern="1200" dirty="0">
            <a:solidFill>
              <a:schemeClr val="tx1"/>
            </a:solidFill>
            <a:latin typeface="Arial" pitchFamily="34" charset="0"/>
            <a:cs typeface="Arial" pitchFamily="34" charset="0"/>
          </a:endParaRPr>
        </a:p>
      </dsp:txBody>
      <dsp:txXfrm>
        <a:off x="1394105" y="1961031"/>
        <a:ext cx="1291412" cy="841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B1726-D9B0-4739-8C4C-274BF59E3BD5}">
      <dsp:nvSpPr>
        <dsp:cNvPr id="0" name=""/>
        <dsp:cNvSpPr/>
      </dsp:nvSpPr>
      <dsp:spPr>
        <a:xfrm>
          <a:off x="2658593" y="2346526"/>
          <a:ext cx="1049141" cy="2019826"/>
        </a:xfrm>
        <a:custGeom>
          <a:avLst/>
          <a:gdLst/>
          <a:ahLst/>
          <a:cxnLst/>
          <a:rect l="0" t="0" r="0" b="0"/>
          <a:pathLst>
            <a:path>
              <a:moveTo>
                <a:pt x="0" y="0"/>
              </a:moveTo>
              <a:lnTo>
                <a:pt x="524570" y="0"/>
              </a:lnTo>
              <a:lnTo>
                <a:pt x="524570" y="2019826"/>
              </a:lnTo>
              <a:lnTo>
                <a:pt x="1049141" y="2019826"/>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dirty="0"/>
        </a:p>
      </dsp:txBody>
      <dsp:txXfrm>
        <a:off x="3126263" y="3299538"/>
        <a:ext cx="113802" cy="113802"/>
      </dsp:txXfrm>
    </dsp:sp>
    <dsp:sp modelId="{96E543E4-1B64-44E9-AE12-BE8CD1426B5C}">
      <dsp:nvSpPr>
        <dsp:cNvPr id="0" name=""/>
        <dsp:cNvSpPr/>
      </dsp:nvSpPr>
      <dsp:spPr>
        <a:xfrm>
          <a:off x="2658593" y="2346526"/>
          <a:ext cx="1049141" cy="1242233"/>
        </a:xfrm>
        <a:custGeom>
          <a:avLst/>
          <a:gdLst/>
          <a:ahLst/>
          <a:cxnLst/>
          <a:rect l="0" t="0" r="0" b="0"/>
          <a:pathLst>
            <a:path>
              <a:moveTo>
                <a:pt x="0" y="0"/>
              </a:moveTo>
              <a:lnTo>
                <a:pt x="524570" y="0"/>
              </a:lnTo>
              <a:lnTo>
                <a:pt x="524570" y="1242233"/>
              </a:lnTo>
              <a:lnTo>
                <a:pt x="1049141" y="1242233"/>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3142514" y="2926993"/>
        <a:ext cx="81299" cy="81299"/>
      </dsp:txXfrm>
    </dsp:sp>
    <dsp:sp modelId="{E50AA639-7D4C-496B-9330-649A15E385F9}">
      <dsp:nvSpPr>
        <dsp:cNvPr id="0" name=""/>
        <dsp:cNvSpPr/>
      </dsp:nvSpPr>
      <dsp:spPr>
        <a:xfrm>
          <a:off x="2658593" y="2346526"/>
          <a:ext cx="1049141" cy="464639"/>
        </a:xfrm>
        <a:custGeom>
          <a:avLst/>
          <a:gdLst/>
          <a:ahLst/>
          <a:cxnLst/>
          <a:rect l="0" t="0" r="0" b="0"/>
          <a:pathLst>
            <a:path>
              <a:moveTo>
                <a:pt x="0" y="0"/>
              </a:moveTo>
              <a:lnTo>
                <a:pt x="524570" y="0"/>
              </a:lnTo>
              <a:lnTo>
                <a:pt x="524570" y="464639"/>
              </a:lnTo>
              <a:lnTo>
                <a:pt x="1049141" y="464639"/>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3154478" y="2550160"/>
        <a:ext cx="57371" cy="57371"/>
      </dsp:txXfrm>
    </dsp:sp>
    <dsp:sp modelId="{DB4B6A1B-6BEF-4A26-9A6F-859F23F7E17F}">
      <dsp:nvSpPr>
        <dsp:cNvPr id="0" name=""/>
        <dsp:cNvSpPr/>
      </dsp:nvSpPr>
      <dsp:spPr>
        <a:xfrm>
          <a:off x="5120858" y="1823634"/>
          <a:ext cx="408081" cy="91440"/>
        </a:xfrm>
        <a:custGeom>
          <a:avLst/>
          <a:gdLst/>
          <a:ahLst/>
          <a:cxnLst/>
          <a:rect l="0" t="0" r="0" b="0"/>
          <a:pathLst>
            <a:path>
              <a:moveTo>
                <a:pt x="0" y="45720"/>
              </a:moveTo>
              <a:lnTo>
                <a:pt x="408081" y="45720"/>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5314696" y="1859152"/>
        <a:ext cx="20404" cy="20404"/>
      </dsp:txXfrm>
    </dsp:sp>
    <dsp:sp modelId="{7A9202F0-490C-46B3-8587-A445CF5B8935}">
      <dsp:nvSpPr>
        <dsp:cNvPr id="0" name=""/>
        <dsp:cNvSpPr/>
      </dsp:nvSpPr>
      <dsp:spPr>
        <a:xfrm>
          <a:off x="2658593" y="1869354"/>
          <a:ext cx="1049141" cy="477172"/>
        </a:xfrm>
        <a:custGeom>
          <a:avLst/>
          <a:gdLst/>
          <a:ahLst/>
          <a:cxnLst/>
          <a:rect l="0" t="0" r="0" b="0"/>
          <a:pathLst>
            <a:path>
              <a:moveTo>
                <a:pt x="0" y="477172"/>
              </a:moveTo>
              <a:lnTo>
                <a:pt x="524570" y="477172"/>
              </a:lnTo>
              <a:lnTo>
                <a:pt x="524570" y="0"/>
              </a:lnTo>
              <a:lnTo>
                <a:pt x="1049141" y="0"/>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3154350" y="2079126"/>
        <a:ext cx="57627" cy="57627"/>
      </dsp:txXfrm>
    </dsp:sp>
    <dsp:sp modelId="{6B99646B-99F2-462B-A621-68AAE1A4739B}">
      <dsp:nvSpPr>
        <dsp:cNvPr id="0" name=""/>
        <dsp:cNvSpPr/>
      </dsp:nvSpPr>
      <dsp:spPr>
        <a:xfrm>
          <a:off x="5147240" y="702963"/>
          <a:ext cx="408081" cy="388796"/>
        </a:xfrm>
        <a:custGeom>
          <a:avLst/>
          <a:gdLst/>
          <a:ahLst/>
          <a:cxnLst/>
          <a:rect l="0" t="0" r="0" b="0"/>
          <a:pathLst>
            <a:path>
              <a:moveTo>
                <a:pt x="0" y="0"/>
              </a:moveTo>
              <a:lnTo>
                <a:pt x="204040" y="0"/>
              </a:lnTo>
              <a:lnTo>
                <a:pt x="204040" y="388796"/>
              </a:lnTo>
              <a:lnTo>
                <a:pt x="408081" y="388796"/>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5337190" y="883271"/>
        <a:ext cx="28182" cy="28182"/>
      </dsp:txXfrm>
    </dsp:sp>
    <dsp:sp modelId="{79B1BF0E-6E3C-46CF-AE36-79CED69FC598}">
      <dsp:nvSpPr>
        <dsp:cNvPr id="0" name=""/>
        <dsp:cNvSpPr/>
      </dsp:nvSpPr>
      <dsp:spPr>
        <a:xfrm>
          <a:off x="5147240" y="314167"/>
          <a:ext cx="408081" cy="388796"/>
        </a:xfrm>
        <a:custGeom>
          <a:avLst/>
          <a:gdLst/>
          <a:ahLst/>
          <a:cxnLst/>
          <a:rect l="0" t="0" r="0" b="0"/>
          <a:pathLst>
            <a:path>
              <a:moveTo>
                <a:pt x="0" y="388796"/>
              </a:moveTo>
              <a:lnTo>
                <a:pt x="204040" y="388796"/>
              </a:lnTo>
              <a:lnTo>
                <a:pt x="204040" y="0"/>
              </a:lnTo>
              <a:lnTo>
                <a:pt x="408081" y="0"/>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5337190" y="494474"/>
        <a:ext cx="28182" cy="28182"/>
      </dsp:txXfrm>
    </dsp:sp>
    <dsp:sp modelId="{705FFBBD-F017-4964-9577-DD1CE7BC5FFE}">
      <dsp:nvSpPr>
        <dsp:cNvPr id="0" name=""/>
        <dsp:cNvSpPr/>
      </dsp:nvSpPr>
      <dsp:spPr>
        <a:xfrm>
          <a:off x="2658593" y="702963"/>
          <a:ext cx="1049141" cy="1643562"/>
        </a:xfrm>
        <a:custGeom>
          <a:avLst/>
          <a:gdLst/>
          <a:ahLst/>
          <a:cxnLst/>
          <a:rect l="0" t="0" r="0" b="0"/>
          <a:pathLst>
            <a:path>
              <a:moveTo>
                <a:pt x="0" y="1643562"/>
              </a:moveTo>
              <a:lnTo>
                <a:pt x="524570" y="1643562"/>
              </a:lnTo>
              <a:lnTo>
                <a:pt x="524570" y="0"/>
              </a:lnTo>
              <a:lnTo>
                <a:pt x="1049141" y="0"/>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dirty="0"/>
        </a:p>
      </dsp:txBody>
      <dsp:txXfrm>
        <a:off x="3134417" y="1475998"/>
        <a:ext cx="97493" cy="97493"/>
      </dsp:txXfrm>
    </dsp:sp>
    <dsp:sp modelId="{82456FA7-565D-48B3-861D-A11EDF3CC43A}">
      <dsp:nvSpPr>
        <dsp:cNvPr id="0" name=""/>
        <dsp:cNvSpPr/>
      </dsp:nvSpPr>
      <dsp:spPr>
        <a:xfrm rot="16200000">
          <a:off x="-162474" y="1223902"/>
          <a:ext cx="3396888" cy="2245248"/>
        </a:xfrm>
        <a:prstGeom prst="rect">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vert" wrap="square" lIns="12700" tIns="12700" rIns="12700" bIns="12700" numCol="1" spcCol="1270" anchor="ctr" anchorCtr="0">
          <a:noAutofit/>
        </a:bodyPr>
        <a:lstStyle/>
        <a:p>
          <a:pPr lvl="0" algn="ctr" defTabSz="889000">
            <a:lnSpc>
              <a:spcPct val="90000"/>
            </a:lnSpc>
            <a:spcBef>
              <a:spcPct val="0"/>
            </a:spcBef>
            <a:spcAft>
              <a:spcPct val="35000"/>
            </a:spcAft>
          </a:pPr>
          <a:endParaRPr lang="es-MX" sz="2000" b="0" kern="1200" dirty="0" smtClean="0">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endParaRPr lang="es-MX" sz="2000" b="0" kern="1200" dirty="0" smtClean="0">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endParaRPr lang="es-MX" sz="1600" b="0" kern="1200" dirty="0" smtClean="0">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r>
            <a:rPr lang="es-MX" sz="2400" b="0" kern="1200" dirty="0" smtClean="0">
              <a:latin typeface="Arial" panose="020B0604020202020204" pitchFamily="34" charset="0"/>
              <a:cs typeface="Arial" panose="020B0604020202020204" pitchFamily="34" charset="0"/>
            </a:rPr>
            <a:t>UNAM, BUAP, UANL, UV, UAM, IPN, UASLP </a:t>
          </a:r>
        </a:p>
      </dsp:txBody>
      <dsp:txXfrm>
        <a:off x="-162474" y="1223902"/>
        <a:ext cx="3396888" cy="2245248"/>
      </dsp:txXfrm>
    </dsp:sp>
    <dsp:sp modelId="{68487CAF-5541-4DF9-A820-3D79E2DFFC9E}">
      <dsp:nvSpPr>
        <dsp:cNvPr id="0" name=""/>
        <dsp:cNvSpPr/>
      </dsp:nvSpPr>
      <dsp:spPr>
        <a:xfrm>
          <a:off x="3707735" y="224417"/>
          <a:ext cx="1439505" cy="957093"/>
        </a:xfrm>
        <a:prstGeom prst="rect">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latin typeface="Arial" pitchFamily="34" charset="0"/>
              <a:cs typeface="Arial" pitchFamily="34" charset="0"/>
            </a:rPr>
            <a:t>Certificación con acreditación interna</a:t>
          </a:r>
        </a:p>
      </dsp:txBody>
      <dsp:txXfrm>
        <a:off x="3707735" y="224417"/>
        <a:ext cx="1439505" cy="957093"/>
      </dsp:txXfrm>
    </dsp:sp>
    <dsp:sp modelId="{1C571C35-CE87-43B9-8D08-C9DF902992BA}">
      <dsp:nvSpPr>
        <dsp:cNvPr id="0" name=""/>
        <dsp:cNvSpPr/>
      </dsp:nvSpPr>
      <dsp:spPr>
        <a:xfrm>
          <a:off x="5555321" y="3129"/>
          <a:ext cx="2040405" cy="622074"/>
        </a:xfrm>
        <a:prstGeom prst="rect">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latin typeface="Arial" pitchFamily="34" charset="0"/>
              <a:cs typeface="Arial" pitchFamily="34" charset="0"/>
            </a:rPr>
            <a:t>UV (EXAVER)</a:t>
          </a:r>
          <a:endParaRPr lang="es-MX" sz="1600" kern="1200" dirty="0">
            <a:latin typeface="Arial" pitchFamily="34" charset="0"/>
            <a:cs typeface="Arial" pitchFamily="34" charset="0"/>
          </a:endParaRPr>
        </a:p>
      </dsp:txBody>
      <dsp:txXfrm>
        <a:off x="5555321" y="3129"/>
        <a:ext cx="2040405" cy="622074"/>
      </dsp:txXfrm>
    </dsp:sp>
    <dsp:sp modelId="{34A20354-F2D1-49A4-8FFA-9C3B11EC68B7}">
      <dsp:nvSpPr>
        <dsp:cNvPr id="0" name=""/>
        <dsp:cNvSpPr/>
      </dsp:nvSpPr>
      <dsp:spPr>
        <a:xfrm>
          <a:off x="5555321" y="780723"/>
          <a:ext cx="2040405" cy="622074"/>
        </a:xfrm>
        <a:prstGeom prst="rect">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latin typeface="Arial" pitchFamily="34" charset="0"/>
              <a:cs typeface="Arial" pitchFamily="34" charset="0"/>
            </a:rPr>
            <a:t>UANL (EXCI)</a:t>
          </a:r>
          <a:endParaRPr lang="es-MX" sz="1600" kern="1200" dirty="0"/>
        </a:p>
      </dsp:txBody>
      <dsp:txXfrm>
        <a:off x="5555321" y="780723"/>
        <a:ext cx="2040405" cy="622074"/>
      </dsp:txXfrm>
    </dsp:sp>
    <dsp:sp modelId="{DFE489F9-4B22-49CB-B551-E8F46B6B199F}">
      <dsp:nvSpPr>
        <dsp:cNvPr id="0" name=""/>
        <dsp:cNvSpPr/>
      </dsp:nvSpPr>
      <dsp:spPr>
        <a:xfrm>
          <a:off x="3707735" y="1394098"/>
          <a:ext cx="1413123" cy="950511"/>
        </a:xfrm>
        <a:prstGeom prst="rect">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latin typeface="Arial" pitchFamily="34" charset="0"/>
              <a:cs typeface="Arial" pitchFamily="34" charset="0"/>
            </a:rPr>
            <a:t>Cuenta con actividades de apoyo en línea</a:t>
          </a:r>
          <a:endParaRPr lang="es-MX" sz="1600" kern="1200" dirty="0">
            <a:latin typeface="Arial" pitchFamily="34" charset="0"/>
            <a:cs typeface="Arial" pitchFamily="34" charset="0"/>
          </a:endParaRPr>
        </a:p>
      </dsp:txBody>
      <dsp:txXfrm>
        <a:off x="3707735" y="1394098"/>
        <a:ext cx="1413123" cy="950511"/>
      </dsp:txXfrm>
    </dsp:sp>
    <dsp:sp modelId="{BFA4E1AC-4BEB-4F17-9F40-966ACFE59221}">
      <dsp:nvSpPr>
        <dsp:cNvPr id="0" name=""/>
        <dsp:cNvSpPr/>
      </dsp:nvSpPr>
      <dsp:spPr>
        <a:xfrm>
          <a:off x="5528939" y="1558316"/>
          <a:ext cx="2040405" cy="622074"/>
        </a:xfrm>
        <a:prstGeom prst="rect">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latin typeface="Arial" pitchFamily="34" charset="0"/>
              <a:cs typeface="Arial" pitchFamily="34" charset="0"/>
            </a:rPr>
            <a:t>Mediatecas (UNAM)</a:t>
          </a:r>
          <a:endParaRPr lang="es-MX" sz="1600" kern="1200" dirty="0"/>
        </a:p>
      </dsp:txBody>
      <dsp:txXfrm>
        <a:off x="5528939" y="1558316"/>
        <a:ext cx="2040405" cy="622074"/>
      </dsp:txXfrm>
    </dsp:sp>
    <dsp:sp modelId="{5A992AE9-FA2F-450A-98E2-144FBFB33D77}">
      <dsp:nvSpPr>
        <dsp:cNvPr id="0" name=""/>
        <dsp:cNvSpPr/>
      </dsp:nvSpPr>
      <dsp:spPr>
        <a:xfrm>
          <a:off x="3707735" y="2500128"/>
          <a:ext cx="2040405" cy="622074"/>
        </a:xfrm>
        <a:prstGeom prst="rect">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latin typeface="Arial" panose="020B0604020202020204" pitchFamily="34" charset="0"/>
              <a:cs typeface="Arial" panose="020B0604020202020204" pitchFamily="34" charset="0"/>
            </a:rPr>
            <a:t>Cuentan con apoyos de actividades CAA </a:t>
          </a:r>
          <a:endParaRPr lang="es-MX" sz="1600" kern="1200" dirty="0">
            <a:latin typeface="Arial" panose="020B0604020202020204" pitchFamily="34" charset="0"/>
            <a:cs typeface="Arial" panose="020B0604020202020204" pitchFamily="34" charset="0"/>
          </a:endParaRPr>
        </a:p>
      </dsp:txBody>
      <dsp:txXfrm>
        <a:off x="3707735" y="2500128"/>
        <a:ext cx="2040405" cy="622074"/>
      </dsp:txXfrm>
    </dsp:sp>
    <dsp:sp modelId="{CDF7F004-0E5D-4478-A554-4570E24C19D5}">
      <dsp:nvSpPr>
        <dsp:cNvPr id="0" name=""/>
        <dsp:cNvSpPr/>
      </dsp:nvSpPr>
      <dsp:spPr>
        <a:xfrm>
          <a:off x="3707735" y="3277722"/>
          <a:ext cx="2040405" cy="622074"/>
        </a:xfrm>
        <a:prstGeom prst="rect">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latin typeface="Arial" pitchFamily="34" charset="0"/>
              <a:cs typeface="Arial" pitchFamily="34" charset="0"/>
            </a:rPr>
            <a:t>Enseñanza vinculada con SEMS</a:t>
          </a:r>
          <a:endParaRPr lang="es-MX" sz="1400" kern="1200" dirty="0">
            <a:latin typeface="Arial" pitchFamily="34" charset="0"/>
            <a:cs typeface="Arial" pitchFamily="34" charset="0"/>
          </a:endParaRPr>
        </a:p>
      </dsp:txBody>
      <dsp:txXfrm>
        <a:off x="3707735" y="3277722"/>
        <a:ext cx="2040405" cy="622074"/>
      </dsp:txXfrm>
    </dsp:sp>
    <dsp:sp modelId="{179B445C-4693-43AB-9F2C-010981B35EDF}">
      <dsp:nvSpPr>
        <dsp:cNvPr id="0" name=""/>
        <dsp:cNvSpPr/>
      </dsp:nvSpPr>
      <dsp:spPr>
        <a:xfrm>
          <a:off x="3707735" y="4055315"/>
          <a:ext cx="2040405" cy="622074"/>
        </a:xfrm>
        <a:prstGeom prst="rect">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latin typeface="Arial" pitchFamily="34" charset="0"/>
              <a:cs typeface="Arial" pitchFamily="34" charset="0"/>
            </a:rPr>
            <a:t>Cuentan con una Dirección o Coordinación General de Lenguas </a:t>
          </a:r>
          <a:endParaRPr lang="es-MX" sz="1400" kern="1200" dirty="0">
            <a:latin typeface="Arial" pitchFamily="34" charset="0"/>
            <a:cs typeface="Arial" pitchFamily="34" charset="0"/>
          </a:endParaRPr>
        </a:p>
      </dsp:txBody>
      <dsp:txXfrm>
        <a:off x="3707735" y="4055315"/>
        <a:ext cx="2040405" cy="622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62D5C-2123-476F-BC32-75EAFA182B82}">
      <dsp:nvSpPr>
        <dsp:cNvPr id="0" name=""/>
        <dsp:cNvSpPr/>
      </dsp:nvSpPr>
      <dsp:spPr>
        <a:xfrm>
          <a:off x="5496230" y="3908840"/>
          <a:ext cx="535718" cy="91440"/>
        </a:xfrm>
        <a:custGeom>
          <a:avLst/>
          <a:gdLst/>
          <a:ahLst/>
          <a:cxnLst/>
          <a:rect l="0" t="0" r="0" b="0"/>
          <a:pathLst>
            <a:path>
              <a:moveTo>
                <a:pt x="0" y="45720"/>
              </a:moveTo>
              <a:lnTo>
                <a:pt x="535718" y="45720"/>
              </a:lnTo>
            </a:path>
          </a:pathLst>
        </a:custGeom>
        <a:noFill/>
        <a:ln w="1905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5750696" y="3941167"/>
        <a:ext cx="26785" cy="26785"/>
      </dsp:txXfrm>
    </dsp:sp>
    <dsp:sp modelId="{8DA4756A-BFDE-4376-8EFA-425721CED8B4}">
      <dsp:nvSpPr>
        <dsp:cNvPr id="0" name=""/>
        <dsp:cNvSpPr/>
      </dsp:nvSpPr>
      <dsp:spPr>
        <a:xfrm>
          <a:off x="2275985" y="2489727"/>
          <a:ext cx="541653" cy="1464833"/>
        </a:xfrm>
        <a:custGeom>
          <a:avLst/>
          <a:gdLst/>
          <a:ahLst/>
          <a:cxnLst/>
          <a:rect l="0" t="0" r="0" b="0"/>
          <a:pathLst>
            <a:path>
              <a:moveTo>
                <a:pt x="0" y="0"/>
              </a:moveTo>
              <a:lnTo>
                <a:pt x="270826" y="0"/>
              </a:lnTo>
              <a:lnTo>
                <a:pt x="270826" y="1464833"/>
              </a:lnTo>
              <a:lnTo>
                <a:pt x="541653" y="1464833"/>
              </a:lnTo>
            </a:path>
          </a:pathLst>
        </a:custGeom>
        <a:noFill/>
        <a:ln w="1905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507768" y="3183099"/>
        <a:ext cx="78088" cy="78088"/>
      </dsp:txXfrm>
    </dsp:sp>
    <dsp:sp modelId="{8F6EDC92-A50C-4D28-B9A9-52FFF72EDA5E}">
      <dsp:nvSpPr>
        <dsp:cNvPr id="0" name=""/>
        <dsp:cNvSpPr/>
      </dsp:nvSpPr>
      <dsp:spPr>
        <a:xfrm>
          <a:off x="5496230" y="1474919"/>
          <a:ext cx="535718" cy="91440"/>
        </a:xfrm>
        <a:custGeom>
          <a:avLst/>
          <a:gdLst/>
          <a:ahLst/>
          <a:cxnLst/>
          <a:rect l="0" t="0" r="0" b="0"/>
          <a:pathLst>
            <a:path>
              <a:moveTo>
                <a:pt x="0" y="45720"/>
              </a:moveTo>
              <a:lnTo>
                <a:pt x="535718" y="45720"/>
              </a:lnTo>
            </a:path>
          </a:pathLst>
        </a:custGeom>
        <a:noFill/>
        <a:ln w="1905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5750696" y="1507246"/>
        <a:ext cx="26785" cy="26785"/>
      </dsp:txXfrm>
    </dsp:sp>
    <dsp:sp modelId="{6E97141B-D19D-4101-959A-F98EE9A92656}">
      <dsp:nvSpPr>
        <dsp:cNvPr id="0" name=""/>
        <dsp:cNvSpPr/>
      </dsp:nvSpPr>
      <dsp:spPr>
        <a:xfrm>
          <a:off x="2275985" y="1520639"/>
          <a:ext cx="541653" cy="969087"/>
        </a:xfrm>
        <a:custGeom>
          <a:avLst/>
          <a:gdLst/>
          <a:ahLst/>
          <a:cxnLst/>
          <a:rect l="0" t="0" r="0" b="0"/>
          <a:pathLst>
            <a:path>
              <a:moveTo>
                <a:pt x="0" y="969087"/>
              </a:moveTo>
              <a:lnTo>
                <a:pt x="270826" y="969087"/>
              </a:lnTo>
              <a:lnTo>
                <a:pt x="270826" y="0"/>
              </a:lnTo>
              <a:lnTo>
                <a:pt x="541653" y="0"/>
              </a:lnTo>
            </a:path>
          </a:pathLst>
        </a:custGeom>
        <a:noFill/>
        <a:ln w="1905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519057" y="1977428"/>
        <a:ext cx="55509" cy="55509"/>
      </dsp:txXfrm>
    </dsp:sp>
    <dsp:sp modelId="{82456FA7-565D-48B3-861D-A11EDF3CC43A}">
      <dsp:nvSpPr>
        <dsp:cNvPr id="0" name=""/>
        <dsp:cNvSpPr/>
      </dsp:nvSpPr>
      <dsp:spPr>
        <a:xfrm rot="16200000">
          <a:off x="-992071" y="1351734"/>
          <a:ext cx="4260129" cy="2275985"/>
        </a:xfrm>
        <a:prstGeom prst="rect">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vert"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b="0" kern="1200" dirty="0" smtClean="0">
              <a:latin typeface="Arial" panose="020B0604020202020204" pitchFamily="34" charset="0"/>
              <a:cs typeface="Arial" panose="020B0604020202020204" pitchFamily="34" charset="0"/>
            </a:rPr>
            <a:t>Parámetros de Referencia  Lingüística</a:t>
          </a:r>
        </a:p>
        <a:p>
          <a:pPr lvl="0" algn="ctr" defTabSz="1244600">
            <a:lnSpc>
              <a:spcPct val="90000"/>
            </a:lnSpc>
            <a:spcBef>
              <a:spcPct val="0"/>
            </a:spcBef>
            <a:spcAft>
              <a:spcPct val="35000"/>
            </a:spcAft>
          </a:pPr>
          <a:r>
            <a:rPr lang="es-MX" sz="2800" b="0" kern="1200" dirty="0" smtClean="0">
              <a:latin typeface="Arial" panose="020B0604020202020204" pitchFamily="34" charset="0"/>
              <a:cs typeface="Arial" panose="020B0604020202020204" pitchFamily="34" charset="0"/>
            </a:rPr>
            <a:t>  </a:t>
          </a:r>
        </a:p>
      </dsp:txBody>
      <dsp:txXfrm>
        <a:off x="-992071" y="1351734"/>
        <a:ext cx="4260129" cy="2275985"/>
      </dsp:txXfrm>
    </dsp:sp>
    <dsp:sp modelId="{73A0BA90-49DA-4FBA-930F-2A301C62A443}">
      <dsp:nvSpPr>
        <dsp:cNvPr id="0" name=""/>
        <dsp:cNvSpPr/>
      </dsp:nvSpPr>
      <dsp:spPr>
        <a:xfrm>
          <a:off x="2817639" y="1112317"/>
          <a:ext cx="2678591" cy="816643"/>
        </a:xfrm>
        <a:prstGeom prst="rect">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dirty="0" smtClean="0">
              <a:latin typeface="Arial" panose="020B0604020202020204" pitchFamily="34" charset="0"/>
              <a:cs typeface="Arial" panose="020B0604020202020204" pitchFamily="34" charset="0"/>
            </a:rPr>
            <a:t>Marco Común Europeo de Referencia para las Lenguas</a:t>
          </a:r>
          <a:endParaRPr lang="es-MX" sz="2000" kern="1200" dirty="0">
            <a:latin typeface="Arial" panose="020B0604020202020204" pitchFamily="34" charset="0"/>
            <a:cs typeface="Arial" panose="020B0604020202020204" pitchFamily="34" charset="0"/>
          </a:endParaRPr>
        </a:p>
      </dsp:txBody>
      <dsp:txXfrm>
        <a:off x="2817639" y="1112317"/>
        <a:ext cx="2678591" cy="816643"/>
      </dsp:txXfrm>
    </dsp:sp>
    <dsp:sp modelId="{4ECA52F2-0213-40A1-A14E-DDB5D6606CDC}">
      <dsp:nvSpPr>
        <dsp:cNvPr id="0" name=""/>
        <dsp:cNvSpPr/>
      </dsp:nvSpPr>
      <dsp:spPr>
        <a:xfrm>
          <a:off x="6031948" y="138678"/>
          <a:ext cx="2678591" cy="2763922"/>
        </a:xfrm>
        <a:prstGeom prst="rect">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Niveles del MCERL</a:t>
          </a:r>
        </a:p>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A1-A2 (Básico)</a:t>
          </a:r>
        </a:p>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B1-B2 (Intermedio)</a:t>
          </a:r>
        </a:p>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C1-C2 (Avanzado)</a:t>
          </a:r>
          <a:endParaRPr lang="es-MX" sz="1800" kern="1200" dirty="0">
            <a:latin typeface="Arial" panose="020B0604020202020204" pitchFamily="34" charset="0"/>
            <a:cs typeface="Arial" panose="020B0604020202020204" pitchFamily="34" charset="0"/>
          </a:endParaRPr>
        </a:p>
      </dsp:txBody>
      <dsp:txXfrm>
        <a:off x="6031948" y="138678"/>
        <a:ext cx="2678591" cy="2763922"/>
      </dsp:txXfrm>
    </dsp:sp>
    <dsp:sp modelId="{8178A1BD-21E0-4149-A01F-92724AC221F1}">
      <dsp:nvSpPr>
        <dsp:cNvPr id="0" name=""/>
        <dsp:cNvSpPr/>
      </dsp:nvSpPr>
      <dsp:spPr>
        <a:xfrm>
          <a:off x="2817639" y="3546238"/>
          <a:ext cx="2678591" cy="816643"/>
        </a:xfrm>
        <a:prstGeom prst="rect">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dirty="0" smtClean="0">
              <a:latin typeface="Arial" panose="020B0604020202020204" pitchFamily="34" charset="0"/>
              <a:cs typeface="Arial" panose="020B0604020202020204" pitchFamily="34" charset="0"/>
            </a:rPr>
            <a:t>American Council on the Teaching of Foreign Language  </a:t>
          </a:r>
          <a:endParaRPr lang="es-MX" sz="2000" kern="1200" dirty="0">
            <a:latin typeface="Arial" panose="020B0604020202020204" pitchFamily="34" charset="0"/>
            <a:cs typeface="Arial" panose="020B0604020202020204" pitchFamily="34" charset="0"/>
          </a:endParaRPr>
        </a:p>
      </dsp:txBody>
      <dsp:txXfrm>
        <a:off x="2817639" y="3546238"/>
        <a:ext cx="2678591" cy="816643"/>
      </dsp:txXfrm>
    </dsp:sp>
    <dsp:sp modelId="{76B981C9-7DFF-4510-941B-D735329DC4DB}">
      <dsp:nvSpPr>
        <dsp:cNvPr id="0" name=""/>
        <dsp:cNvSpPr/>
      </dsp:nvSpPr>
      <dsp:spPr>
        <a:xfrm>
          <a:off x="6031948" y="3106761"/>
          <a:ext cx="2678591" cy="1695597"/>
        </a:xfrm>
        <a:prstGeom prst="rect">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Niveles ACTFL </a:t>
          </a:r>
        </a:p>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Novicio</a:t>
          </a:r>
        </a:p>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Básico</a:t>
          </a:r>
        </a:p>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Intermedio</a:t>
          </a:r>
        </a:p>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Avanzado </a:t>
          </a:r>
        </a:p>
      </dsp:txBody>
      <dsp:txXfrm>
        <a:off x="6031948" y="3106761"/>
        <a:ext cx="2678591" cy="16955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0.13991</cdr:x>
      <cdr:y>0.79707</cdr:y>
    </cdr:from>
    <cdr:to>
      <cdr:x>0.19991</cdr:x>
      <cdr:y>0.87252</cdr:y>
    </cdr:to>
    <cdr:sp macro="" textlink="">
      <cdr:nvSpPr>
        <cdr:cNvPr id="2" name="CuadroTexto 1"/>
        <cdr:cNvSpPr txBox="1"/>
      </cdr:nvSpPr>
      <cdr:spPr>
        <a:xfrm xmlns:a="http://schemas.openxmlformats.org/drawingml/2006/main">
          <a:off x="1215991" y="4355371"/>
          <a:ext cx="521490" cy="4122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2800" b="1" dirty="0">
              <a:solidFill>
                <a:schemeClr val="tx2">
                  <a:lumMod val="75000"/>
                </a:schemeClr>
              </a:solidFill>
            </a:rPr>
            <a:t>5%</a:t>
          </a:r>
        </a:p>
      </cdr:txBody>
    </cdr:sp>
  </cdr:relSizeAnchor>
  <cdr:relSizeAnchor xmlns:cdr="http://schemas.openxmlformats.org/drawingml/2006/chartDrawing">
    <cdr:from>
      <cdr:x>0.79701</cdr:x>
      <cdr:y>0.8289</cdr:y>
    </cdr:from>
    <cdr:to>
      <cdr:x>0.85701</cdr:x>
      <cdr:y>0.90434</cdr:y>
    </cdr:to>
    <cdr:sp macro="" textlink="">
      <cdr:nvSpPr>
        <cdr:cNvPr id="3" name="CuadroTexto 1"/>
        <cdr:cNvSpPr txBox="1"/>
      </cdr:nvSpPr>
      <cdr:spPr>
        <a:xfrm xmlns:a="http://schemas.openxmlformats.org/drawingml/2006/main">
          <a:off x="6927224" y="4529270"/>
          <a:ext cx="521490" cy="4122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2800" b="1" dirty="0">
              <a:solidFill>
                <a:schemeClr val="tx2">
                  <a:lumMod val="75000"/>
                </a:schemeClr>
              </a:solidFill>
            </a:rPr>
            <a:t>1%</a:t>
          </a:r>
        </a:p>
      </cdr:txBody>
    </cdr:sp>
  </cdr:relSizeAnchor>
  <cdr:relSizeAnchor xmlns:cdr="http://schemas.openxmlformats.org/drawingml/2006/chartDrawing">
    <cdr:from>
      <cdr:x>0.62564</cdr:x>
      <cdr:y>0.50933</cdr:y>
    </cdr:from>
    <cdr:to>
      <cdr:x>0.68564</cdr:x>
      <cdr:y>0.58477</cdr:y>
    </cdr:to>
    <cdr:sp macro="" textlink="">
      <cdr:nvSpPr>
        <cdr:cNvPr id="4" name="CuadroTexto 1"/>
        <cdr:cNvSpPr txBox="1"/>
      </cdr:nvSpPr>
      <cdr:spPr>
        <a:xfrm xmlns:a="http://schemas.openxmlformats.org/drawingml/2006/main">
          <a:off x="5437720" y="2783100"/>
          <a:ext cx="521490" cy="4122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2800" b="1" dirty="0" smtClean="0">
              <a:solidFill>
                <a:schemeClr val="tx2">
                  <a:lumMod val="75000"/>
                </a:schemeClr>
              </a:solidFill>
            </a:rPr>
            <a:t>19%</a:t>
          </a:r>
        </a:p>
      </cdr:txBody>
    </cdr:sp>
  </cdr:relSizeAnchor>
  <cdr:relSizeAnchor xmlns:cdr="http://schemas.openxmlformats.org/drawingml/2006/chartDrawing">
    <cdr:from>
      <cdr:x>0.46215</cdr:x>
      <cdr:y>0.12465</cdr:y>
    </cdr:from>
    <cdr:to>
      <cdr:x>0.52215</cdr:x>
      <cdr:y>0.2001</cdr:y>
    </cdr:to>
    <cdr:sp macro="" textlink="">
      <cdr:nvSpPr>
        <cdr:cNvPr id="5" name="CuadroTexto 1"/>
        <cdr:cNvSpPr txBox="1"/>
      </cdr:nvSpPr>
      <cdr:spPr>
        <a:xfrm xmlns:a="http://schemas.openxmlformats.org/drawingml/2006/main">
          <a:off x="4016744" y="681130"/>
          <a:ext cx="521491" cy="4122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2800" b="1" dirty="0">
              <a:solidFill>
                <a:schemeClr val="tx2">
                  <a:lumMod val="75000"/>
                </a:schemeClr>
              </a:solidFill>
            </a:rPr>
            <a:t>37%</a:t>
          </a:r>
        </a:p>
      </cdr:txBody>
    </cdr:sp>
  </cdr:relSizeAnchor>
  <cdr:relSizeAnchor xmlns:cdr="http://schemas.openxmlformats.org/drawingml/2006/chartDrawing">
    <cdr:from>
      <cdr:x>0.29765</cdr:x>
      <cdr:y>0.11828</cdr:y>
    </cdr:from>
    <cdr:to>
      <cdr:x>0.37154</cdr:x>
      <cdr:y>0.20655</cdr:y>
    </cdr:to>
    <cdr:sp macro="" textlink="">
      <cdr:nvSpPr>
        <cdr:cNvPr id="6" name="CuadroTexto 1"/>
        <cdr:cNvSpPr txBox="1"/>
      </cdr:nvSpPr>
      <cdr:spPr>
        <a:xfrm xmlns:a="http://schemas.openxmlformats.org/drawingml/2006/main">
          <a:off x="2586990" y="646323"/>
          <a:ext cx="642216" cy="4823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2800" b="1" dirty="0">
              <a:solidFill>
                <a:schemeClr val="tx2">
                  <a:lumMod val="75000"/>
                </a:schemeClr>
              </a:solidFill>
            </a:rPr>
            <a:t>38%</a:t>
          </a:r>
        </a:p>
      </cdr:txBody>
    </cdr:sp>
  </cdr:relSizeAnchor>
</c:userShapes>
</file>

<file path=ppt/drawings/drawing2.xml><?xml version="1.0" encoding="utf-8"?>
<c:userShapes xmlns:c="http://schemas.openxmlformats.org/drawingml/2006/chart">
  <cdr:relSizeAnchor xmlns:cdr="http://schemas.openxmlformats.org/drawingml/2006/chartDrawing">
    <cdr:from>
      <cdr:x>0.09717</cdr:x>
      <cdr:y>0.05652</cdr:y>
    </cdr:from>
    <cdr:to>
      <cdr:x>0.18079</cdr:x>
      <cdr:y>0.14043</cdr:y>
    </cdr:to>
    <cdr:sp macro="" textlink="">
      <cdr:nvSpPr>
        <cdr:cNvPr id="2" name="CuadroTexto 1"/>
        <cdr:cNvSpPr txBox="1"/>
      </cdr:nvSpPr>
      <cdr:spPr>
        <a:xfrm xmlns:a="http://schemas.openxmlformats.org/drawingml/2006/main">
          <a:off x="837858" y="310956"/>
          <a:ext cx="721021" cy="46166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2400" b="1" dirty="0">
              <a:solidFill>
                <a:schemeClr val="tx2">
                  <a:lumMod val="75000"/>
                </a:schemeClr>
              </a:solidFill>
            </a:rPr>
            <a:t>66%</a:t>
          </a:r>
        </a:p>
      </cdr:txBody>
    </cdr:sp>
  </cdr:relSizeAnchor>
  <cdr:relSizeAnchor xmlns:cdr="http://schemas.openxmlformats.org/drawingml/2006/chartDrawing">
    <cdr:from>
      <cdr:x>0.67037</cdr:x>
      <cdr:y>0.68239</cdr:y>
    </cdr:from>
    <cdr:to>
      <cdr:x>0.74926</cdr:x>
      <cdr:y>0.7663</cdr:y>
    </cdr:to>
    <cdr:sp macro="" textlink="">
      <cdr:nvSpPr>
        <cdr:cNvPr id="3" name="CuadroTexto 7"/>
        <cdr:cNvSpPr txBox="1"/>
      </cdr:nvSpPr>
      <cdr:spPr>
        <a:xfrm xmlns:a="http://schemas.openxmlformats.org/drawingml/2006/main">
          <a:off x="5780222" y="3754510"/>
          <a:ext cx="680249" cy="46166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2400" b="1" dirty="0">
              <a:solidFill>
                <a:schemeClr val="tx2">
                  <a:lumMod val="75000"/>
                </a:schemeClr>
              </a:solidFill>
            </a:rPr>
            <a:t>2%</a:t>
          </a:r>
        </a:p>
      </cdr:txBody>
    </cdr:sp>
  </cdr:relSizeAnchor>
  <cdr:relSizeAnchor xmlns:cdr="http://schemas.openxmlformats.org/drawingml/2006/chartDrawing">
    <cdr:from>
      <cdr:x>0.58369</cdr:x>
      <cdr:y>0.69332</cdr:y>
    </cdr:from>
    <cdr:to>
      <cdr:x>0.61791</cdr:x>
      <cdr:y>0.73964</cdr:y>
    </cdr:to>
    <cdr:sp macro="" textlink="">
      <cdr:nvSpPr>
        <cdr:cNvPr id="4" name="CuadroTexto 8"/>
        <cdr:cNvSpPr txBox="1"/>
      </cdr:nvSpPr>
      <cdr:spPr>
        <a:xfrm xmlns:a="http://schemas.openxmlformats.org/drawingml/2006/main">
          <a:off x="5032830" y="3814645"/>
          <a:ext cx="295060" cy="25485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2400" b="1" dirty="0">
              <a:solidFill>
                <a:schemeClr val="tx2">
                  <a:lumMod val="75000"/>
                </a:schemeClr>
              </a:solidFill>
            </a:rPr>
            <a:t>1%</a:t>
          </a:r>
        </a:p>
      </cdr:txBody>
    </cdr:sp>
  </cdr:relSizeAnchor>
  <cdr:relSizeAnchor xmlns:cdr="http://schemas.openxmlformats.org/drawingml/2006/chartDrawing">
    <cdr:from>
      <cdr:x>0.48536</cdr:x>
      <cdr:y>0.69742</cdr:y>
    </cdr:from>
    <cdr:to>
      <cdr:x>0.56562</cdr:x>
      <cdr:y>0.78133</cdr:y>
    </cdr:to>
    <cdr:sp macro="" textlink="">
      <cdr:nvSpPr>
        <cdr:cNvPr id="5" name="CuadroTexto 9"/>
        <cdr:cNvSpPr txBox="1"/>
      </cdr:nvSpPr>
      <cdr:spPr>
        <a:xfrm xmlns:a="http://schemas.openxmlformats.org/drawingml/2006/main">
          <a:off x="4184986" y="3837205"/>
          <a:ext cx="692042" cy="46166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2400" b="1" dirty="0">
              <a:solidFill>
                <a:schemeClr val="tx2">
                  <a:lumMod val="75000"/>
                </a:schemeClr>
              </a:solidFill>
            </a:rPr>
            <a:t>0%</a:t>
          </a:r>
        </a:p>
      </cdr:txBody>
    </cdr:sp>
  </cdr:relSizeAnchor>
  <cdr:relSizeAnchor xmlns:cdr="http://schemas.openxmlformats.org/drawingml/2006/chartDrawing">
    <cdr:from>
      <cdr:x>0.3848</cdr:x>
      <cdr:y>0.6808</cdr:y>
    </cdr:from>
    <cdr:to>
      <cdr:x>0.45289</cdr:x>
      <cdr:y>0.76471</cdr:y>
    </cdr:to>
    <cdr:sp macro="" textlink="">
      <cdr:nvSpPr>
        <cdr:cNvPr id="6" name="CuadroTexto 10"/>
        <cdr:cNvSpPr txBox="1"/>
      </cdr:nvSpPr>
      <cdr:spPr>
        <a:xfrm xmlns:a="http://schemas.openxmlformats.org/drawingml/2006/main">
          <a:off x="3317930" y="3745762"/>
          <a:ext cx="587083" cy="46166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2400" b="1" dirty="0">
              <a:solidFill>
                <a:schemeClr val="tx2">
                  <a:lumMod val="75000"/>
                </a:schemeClr>
              </a:solidFill>
            </a:rPr>
            <a:t>1%</a:t>
          </a:r>
        </a:p>
      </cdr:txBody>
    </cdr:sp>
  </cdr:relSizeAnchor>
  <cdr:relSizeAnchor xmlns:cdr="http://schemas.openxmlformats.org/drawingml/2006/chartDrawing">
    <cdr:from>
      <cdr:x>0.29983</cdr:x>
      <cdr:y>0.68151</cdr:y>
    </cdr:from>
    <cdr:to>
      <cdr:x>0.33844</cdr:x>
      <cdr:y>0.72809</cdr:y>
    </cdr:to>
    <cdr:sp macro="" textlink="">
      <cdr:nvSpPr>
        <cdr:cNvPr id="7" name="CuadroTexto 11"/>
        <cdr:cNvSpPr txBox="1"/>
      </cdr:nvSpPr>
      <cdr:spPr>
        <a:xfrm xmlns:a="http://schemas.openxmlformats.org/drawingml/2006/main">
          <a:off x="2585265" y="3749667"/>
          <a:ext cx="332913" cy="25628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2400" b="1" dirty="0">
              <a:solidFill>
                <a:schemeClr val="tx2">
                  <a:lumMod val="75000"/>
                </a:schemeClr>
              </a:solidFill>
            </a:rPr>
            <a:t>2%</a:t>
          </a:r>
        </a:p>
      </cdr:txBody>
    </cdr:sp>
  </cdr:relSizeAnchor>
  <cdr:relSizeAnchor xmlns:cdr="http://schemas.openxmlformats.org/drawingml/2006/chartDrawing">
    <cdr:from>
      <cdr:x>0.20268</cdr:x>
      <cdr:y>0.63097</cdr:y>
    </cdr:from>
    <cdr:to>
      <cdr:x>0.28379</cdr:x>
      <cdr:y>0.71488</cdr:y>
    </cdr:to>
    <cdr:sp macro="" textlink="">
      <cdr:nvSpPr>
        <cdr:cNvPr id="8" name="CuadroTexto 12"/>
        <cdr:cNvSpPr txBox="1"/>
      </cdr:nvSpPr>
      <cdr:spPr>
        <a:xfrm xmlns:a="http://schemas.openxmlformats.org/drawingml/2006/main">
          <a:off x="1747596" y="3471597"/>
          <a:ext cx="699393" cy="46166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2400" b="1" dirty="0">
              <a:solidFill>
                <a:schemeClr val="tx2">
                  <a:lumMod val="75000"/>
                </a:schemeClr>
              </a:solidFill>
            </a:rPr>
            <a:t>9%</a:t>
          </a:r>
        </a:p>
      </cdr:txBody>
    </cdr:sp>
  </cdr:relSizeAnchor>
  <cdr:relSizeAnchor xmlns:cdr="http://schemas.openxmlformats.org/drawingml/2006/chartDrawing">
    <cdr:from>
      <cdr:x>0.75956</cdr:x>
      <cdr:y>0.54572</cdr:y>
    </cdr:from>
    <cdr:to>
      <cdr:x>0.88199</cdr:x>
      <cdr:y>0.62963</cdr:y>
    </cdr:to>
    <cdr:sp macro="" textlink="">
      <cdr:nvSpPr>
        <cdr:cNvPr id="9" name="CuadroTexto 13"/>
        <cdr:cNvSpPr txBox="1"/>
      </cdr:nvSpPr>
      <cdr:spPr>
        <a:xfrm xmlns:a="http://schemas.openxmlformats.org/drawingml/2006/main">
          <a:off x="6549258" y="3002551"/>
          <a:ext cx="1055684" cy="46166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2400" b="1" dirty="0">
              <a:solidFill>
                <a:schemeClr val="tx2">
                  <a:lumMod val="75000"/>
                </a:schemeClr>
              </a:solidFill>
            </a:rPr>
            <a:t>19%</a:t>
          </a:r>
        </a:p>
      </cdr:txBody>
    </cdr:sp>
  </cdr:relSizeAnchor>
  <cdr:relSizeAnchor xmlns:cdr="http://schemas.openxmlformats.org/drawingml/2006/chartDrawing">
    <cdr:from>
      <cdr:x>0.86935</cdr:x>
      <cdr:y>0.69682</cdr:y>
    </cdr:from>
    <cdr:to>
      <cdr:x>0.90533</cdr:x>
      <cdr:y>0.74862</cdr:y>
    </cdr:to>
    <cdr:sp macro="" textlink="">
      <cdr:nvSpPr>
        <cdr:cNvPr id="10" name="CuadroTexto 14"/>
        <cdr:cNvSpPr txBox="1"/>
      </cdr:nvSpPr>
      <cdr:spPr>
        <a:xfrm xmlns:a="http://schemas.openxmlformats.org/drawingml/2006/main">
          <a:off x="7495916" y="3833902"/>
          <a:ext cx="310235" cy="28500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2400" b="1" dirty="0">
              <a:solidFill>
                <a:schemeClr val="tx2">
                  <a:lumMod val="75000"/>
                </a:schemeClr>
              </a:solidFill>
            </a:rPr>
            <a:t>0%</a:t>
          </a:r>
        </a:p>
      </cdr:txBody>
    </cdr:sp>
  </cdr:relSizeAnchor>
</c:userShapes>
</file>

<file path=ppt/drawings/drawing3.xml><?xml version="1.0" encoding="utf-8"?>
<c:userShapes xmlns:c="http://schemas.openxmlformats.org/drawingml/2006/chart">
  <cdr:relSizeAnchor xmlns:cdr="http://schemas.openxmlformats.org/drawingml/2006/chartDrawing">
    <cdr:from>
      <cdr:x>0.29944</cdr:x>
      <cdr:y>0.5168</cdr:y>
    </cdr:from>
    <cdr:to>
      <cdr:x>0.88046</cdr:x>
      <cdr:y>0.64323</cdr:y>
    </cdr:to>
    <cdr:sp macro="" textlink="">
      <cdr:nvSpPr>
        <cdr:cNvPr id="2" name="CuadroTexto 15"/>
        <cdr:cNvSpPr txBox="1"/>
      </cdr:nvSpPr>
      <cdr:spPr>
        <a:xfrm xmlns:a="http://schemas.openxmlformats.org/drawingml/2006/main">
          <a:off x="2500025" y="2138696"/>
          <a:ext cx="4850947" cy="52322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2800" b="1" dirty="0">
              <a:solidFill>
                <a:schemeClr val="tx2">
                  <a:lumMod val="75000"/>
                </a:schemeClr>
              </a:solidFill>
            </a:rPr>
            <a:t>31%</a:t>
          </a:r>
        </a:p>
      </cdr:txBody>
    </cdr:sp>
  </cdr:relSizeAnchor>
  <cdr:relSizeAnchor xmlns:cdr="http://schemas.openxmlformats.org/drawingml/2006/chartDrawing">
    <cdr:from>
      <cdr:x>0.45622</cdr:x>
      <cdr:y>0.18748</cdr:y>
    </cdr:from>
    <cdr:to>
      <cdr:x>0.62403</cdr:x>
      <cdr:y>0.31391</cdr:y>
    </cdr:to>
    <cdr:sp macro="" textlink="">
      <cdr:nvSpPr>
        <cdr:cNvPr id="3" name="CuadroTexto 16"/>
        <cdr:cNvSpPr txBox="1"/>
      </cdr:nvSpPr>
      <cdr:spPr>
        <a:xfrm xmlns:a="http://schemas.openxmlformats.org/drawingml/2006/main">
          <a:off x="3808987" y="775848"/>
          <a:ext cx="1401101" cy="52322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2800" b="1" dirty="0">
              <a:solidFill>
                <a:schemeClr val="tx2">
                  <a:lumMod val="75000"/>
                </a:schemeClr>
              </a:solidFill>
            </a:rPr>
            <a:t>69%</a:t>
          </a:r>
        </a:p>
      </cdr:txBody>
    </cdr:sp>
  </cdr:relSizeAnchor>
  <cdr:relSizeAnchor xmlns:cdr="http://schemas.openxmlformats.org/drawingml/2006/chartDrawing">
    <cdr:from>
      <cdr:x>0.62457</cdr:x>
      <cdr:y>0.76472</cdr:y>
    </cdr:from>
    <cdr:to>
      <cdr:x>0.74147</cdr:x>
      <cdr:y>0.89115</cdr:y>
    </cdr:to>
    <cdr:sp macro="" textlink="">
      <cdr:nvSpPr>
        <cdr:cNvPr id="4" name="CuadroTexto 17"/>
        <cdr:cNvSpPr txBox="1"/>
      </cdr:nvSpPr>
      <cdr:spPr>
        <a:xfrm xmlns:a="http://schemas.openxmlformats.org/drawingml/2006/main">
          <a:off x="5214547" y="3164679"/>
          <a:ext cx="976036" cy="52322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2800" b="1" dirty="0">
              <a:solidFill>
                <a:schemeClr val="tx2">
                  <a:lumMod val="75000"/>
                </a:schemeClr>
              </a:solidFill>
            </a:rPr>
            <a:t>0%</a:t>
          </a:r>
        </a:p>
      </cdr:txBody>
    </cdr:sp>
  </cdr:relSizeAnchor>
</c:userShapes>
</file>

<file path=ppt/drawings/drawing4.xml><?xml version="1.0" encoding="utf-8"?>
<c:userShapes xmlns:c="http://schemas.openxmlformats.org/drawingml/2006/chart">
  <cdr:relSizeAnchor xmlns:cdr="http://schemas.openxmlformats.org/drawingml/2006/chartDrawing">
    <cdr:from>
      <cdr:x>0.29724</cdr:x>
      <cdr:y>0.65132</cdr:y>
    </cdr:from>
    <cdr:to>
      <cdr:x>0.40717</cdr:x>
      <cdr:y>0.79278</cdr:y>
    </cdr:to>
    <cdr:sp macro="" textlink="">
      <cdr:nvSpPr>
        <cdr:cNvPr id="2" name="CuadroTexto 20"/>
        <cdr:cNvSpPr txBox="1"/>
      </cdr:nvSpPr>
      <cdr:spPr>
        <a:xfrm xmlns:a="http://schemas.openxmlformats.org/drawingml/2006/main">
          <a:off x="2433039" y="2692661"/>
          <a:ext cx="899806" cy="58477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3200" b="1" dirty="0">
              <a:solidFill>
                <a:schemeClr val="tx2">
                  <a:lumMod val="75000"/>
                </a:schemeClr>
              </a:solidFill>
            </a:rPr>
            <a:t>12%</a:t>
          </a:r>
        </a:p>
      </cdr:txBody>
    </cdr:sp>
  </cdr:relSizeAnchor>
  <cdr:relSizeAnchor xmlns:cdr="http://schemas.openxmlformats.org/drawingml/2006/chartDrawing">
    <cdr:from>
      <cdr:x>0.45805</cdr:x>
      <cdr:y>0.16446</cdr:y>
    </cdr:from>
    <cdr:to>
      <cdr:x>0.56798</cdr:x>
      <cdr:y>0.30592</cdr:y>
    </cdr:to>
    <cdr:sp macro="" textlink="">
      <cdr:nvSpPr>
        <cdr:cNvPr id="3" name="CuadroTexto 20"/>
        <cdr:cNvSpPr txBox="1"/>
      </cdr:nvSpPr>
      <cdr:spPr>
        <a:xfrm xmlns:a="http://schemas.openxmlformats.org/drawingml/2006/main">
          <a:off x="3749335" y="679917"/>
          <a:ext cx="899806" cy="58477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3200" b="1" dirty="0" smtClean="0">
              <a:solidFill>
                <a:schemeClr val="tx2">
                  <a:lumMod val="75000"/>
                </a:schemeClr>
              </a:solidFill>
            </a:rPr>
            <a:t>78%</a:t>
          </a:r>
          <a:endParaRPr lang="es-ES" sz="3200" b="1" dirty="0">
            <a:solidFill>
              <a:schemeClr val="tx2">
                <a:lumMod val="75000"/>
              </a:schemeClr>
            </a:solidFill>
          </a:endParaRPr>
        </a:p>
      </cdr:txBody>
    </cdr:sp>
  </cdr:relSizeAnchor>
  <cdr:relSizeAnchor xmlns:cdr="http://schemas.openxmlformats.org/drawingml/2006/chartDrawing">
    <cdr:from>
      <cdr:x>0.63428</cdr:x>
      <cdr:y>0.73487</cdr:y>
    </cdr:from>
    <cdr:to>
      <cdr:x>0.7188</cdr:x>
      <cdr:y>0.87633</cdr:y>
    </cdr:to>
    <cdr:sp macro="" textlink="">
      <cdr:nvSpPr>
        <cdr:cNvPr id="4" name="CuadroTexto 20"/>
        <cdr:cNvSpPr txBox="1"/>
      </cdr:nvSpPr>
      <cdr:spPr>
        <a:xfrm xmlns:a="http://schemas.openxmlformats.org/drawingml/2006/main">
          <a:off x="5191850" y="3038068"/>
          <a:ext cx="691816" cy="58477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3200" b="1" dirty="0" smtClean="0">
              <a:solidFill>
                <a:schemeClr val="tx2">
                  <a:lumMod val="75000"/>
                </a:schemeClr>
              </a:solidFill>
            </a:rPr>
            <a:t>0%</a:t>
          </a:r>
          <a:endParaRPr lang="es-ES" sz="3200" b="1" dirty="0">
            <a:solidFill>
              <a:schemeClr val="tx2">
                <a:lumMod val="75000"/>
              </a:schemeClr>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0.09435</cdr:x>
      <cdr:y>0.02571</cdr:y>
    </cdr:from>
    <cdr:to>
      <cdr:x>0.17536</cdr:x>
      <cdr:y>0.11411</cdr:y>
    </cdr:to>
    <cdr:sp macro="" textlink="">
      <cdr:nvSpPr>
        <cdr:cNvPr id="2" name="CuadroTexto 9"/>
        <cdr:cNvSpPr txBox="1"/>
      </cdr:nvSpPr>
      <cdr:spPr>
        <a:xfrm xmlns:a="http://schemas.openxmlformats.org/drawingml/2006/main">
          <a:off x="839738" y="134269"/>
          <a:ext cx="721021" cy="46166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2400" b="1" dirty="0">
              <a:solidFill>
                <a:schemeClr val="tx2">
                  <a:lumMod val="75000"/>
                </a:schemeClr>
              </a:solidFill>
            </a:rPr>
            <a:t>74%</a:t>
          </a:r>
        </a:p>
      </cdr:txBody>
    </cdr:sp>
  </cdr:relSizeAnchor>
  <cdr:relSizeAnchor xmlns:cdr="http://schemas.openxmlformats.org/drawingml/2006/chartDrawing">
    <cdr:from>
      <cdr:x>0.38567</cdr:x>
      <cdr:y>0.6679</cdr:y>
    </cdr:from>
    <cdr:to>
      <cdr:x>0.44915</cdr:x>
      <cdr:y>0.7563</cdr:y>
    </cdr:to>
    <cdr:sp macro="" textlink="">
      <cdr:nvSpPr>
        <cdr:cNvPr id="3" name="CuadroTexto 9"/>
        <cdr:cNvSpPr txBox="1"/>
      </cdr:nvSpPr>
      <cdr:spPr>
        <a:xfrm xmlns:a="http://schemas.openxmlformats.org/drawingml/2006/main">
          <a:off x="3432556" y="3488074"/>
          <a:ext cx="565028" cy="46166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2400" b="1" dirty="0" smtClean="0">
              <a:solidFill>
                <a:schemeClr val="tx2">
                  <a:lumMod val="75000"/>
                </a:schemeClr>
              </a:solidFill>
            </a:rPr>
            <a:t>3%</a:t>
          </a:r>
          <a:endParaRPr lang="es-ES" sz="2400" b="1" dirty="0">
            <a:solidFill>
              <a:schemeClr val="tx2">
                <a:lumMod val="75000"/>
              </a:schemeClr>
            </a:solidFill>
          </a:endParaRPr>
        </a:p>
      </cdr:txBody>
    </cdr:sp>
  </cdr:relSizeAnchor>
  <cdr:relSizeAnchor xmlns:cdr="http://schemas.openxmlformats.org/drawingml/2006/chartDrawing">
    <cdr:from>
      <cdr:x>0.48353</cdr:x>
      <cdr:y>0.65033</cdr:y>
    </cdr:from>
    <cdr:to>
      <cdr:x>0.54701</cdr:x>
      <cdr:y>0.73873</cdr:y>
    </cdr:to>
    <cdr:sp macro="" textlink="">
      <cdr:nvSpPr>
        <cdr:cNvPr id="4" name="CuadroTexto 9"/>
        <cdr:cNvSpPr txBox="1"/>
      </cdr:nvSpPr>
      <cdr:spPr>
        <a:xfrm xmlns:a="http://schemas.openxmlformats.org/drawingml/2006/main">
          <a:off x="4303533" y="3396315"/>
          <a:ext cx="565028" cy="46166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2400" b="1" dirty="0" smtClean="0">
              <a:solidFill>
                <a:schemeClr val="tx2">
                  <a:lumMod val="75000"/>
                </a:schemeClr>
              </a:solidFill>
            </a:rPr>
            <a:t>0%</a:t>
          </a:r>
          <a:endParaRPr lang="es-ES" sz="2400" b="1" dirty="0">
            <a:solidFill>
              <a:schemeClr val="tx2">
                <a:lumMod val="75000"/>
              </a:schemeClr>
            </a:solidFill>
          </a:endParaRPr>
        </a:p>
      </cdr:txBody>
    </cdr:sp>
  </cdr:relSizeAnchor>
  <cdr:relSizeAnchor xmlns:cdr="http://schemas.openxmlformats.org/drawingml/2006/chartDrawing">
    <cdr:from>
      <cdr:x>0.57824</cdr:x>
      <cdr:y>0.65535</cdr:y>
    </cdr:from>
    <cdr:to>
      <cdr:x>0.64172</cdr:x>
      <cdr:y>0.74375</cdr:y>
    </cdr:to>
    <cdr:sp macro="" textlink="">
      <cdr:nvSpPr>
        <cdr:cNvPr id="5" name="CuadroTexto 9"/>
        <cdr:cNvSpPr txBox="1"/>
      </cdr:nvSpPr>
      <cdr:spPr>
        <a:xfrm xmlns:a="http://schemas.openxmlformats.org/drawingml/2006/main">
          <a:off x="5146475" y="3422532"/>
          <a:ext cx="565028" cy="46166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2400" b="1" dirty="0" smtClean="0">
              <a:solidFill>
                <a:schemeClr val="tx2">
                  <a:lumMod val="75000"/>
                </a:schemeClr>
              </a:solidFill>
            </a:rPr>
            <a:t>1%</a:t>
          </a:r>
          <a:endParaRPr lang="es-ES" sz="2400" b="1" dirty="0">
            <a:solidFill>
              <a:schemeClr val="tx2">
                <a:lumMod val="75000"/>
              </a:schemeClr>
            </a:solidFill>
          </a:endParaRPr>
        </a:p>
      </cdr:txBody>
    </cdr:sp>
  </cdr:relSizeAnchor>
  <cdr:relSizeAnchor xmlns:cdr="http://schemas.openxmlformats.org/drawingml/2006/chartDrawing">
    <cdr:from>
      <cdr:x>0.67453</cdr:x>
      <cdr:y>0.66037</cdr:y>
    </cdr:from>
    <cdr:to>
      <cdr:x>0.73801</cdr:x>
      <cdr:y>0.74877</cdr:y>
    </cdr:to>
    <cdr:sp macro="" textlink="">
      <cdr:nvSpPr>
        <cdr:cNvPr id="6" name="CuadroTexto 9"/>
        <cdr:cNvSpPr txBox="1"/>
      </cdr:nvSpPr>
      <cdr:spPr>
        <a:xfrm xmlns:a="http://schemas.openxmlformats.org/drawingml/2006/main">
          <a:off x="6003479" y="3448749"/>
          <a:ext cx="565028" cy="46166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2400" b="1" dirty="0" smtClean="0">
              <a:solidFill>
                <a:schemeClr val="tx2">
                  <a:lumMod val="75000"/>
                </a:schemeClr>
              </a:solidFill>
            </a:rPr>
            <a:t>5%</a:t>
          </a:r>
          <a:endParaRPr lang="es-ES" sz="2400" b="1" dirty="0">
            <a:solidFill>
              <a:schemeClr val="tx2">
                <a:lumMod val="75000"/>
              </a:schemeClr>
            </a:solidFill>
          </a:endParaRPr>
        </a:p>
      </cdr:txBody>
    </cdr:sp>
  </cdr:relSizeAnchor>
  <cdr:relSizeAnchor xmlns:cdr="http://schemas.openxmlformats.org/drawingml/2006/chartDrawing">
    <cdr:from>
      <cdr:x>0.7685</cdr:x>
      <cdr:y>0.58758</cdr:y>
    </cdr:from>
    <cdr:to>
      <cdr:x>0.84951</cdr:x>
      <cdr:y>0.67598</cdr:y>
    </cdr:to>
    <cdr:sp macro="" textlink="">
      <cdr:nvSpPr>
        <cdr:cNvPr id="7" name="CuadroTexto 9"/>
        <cdr:cNvSpPr txBox="1"/>
      </cdr:nvSpPr>
      <cdr:spPr>
        <a:xfrm xmlns:a="http://schemas.openxmlformats.org/drawingml/2006/main">
          <a:off x="6839834" y="3068607"/>
          <a:ext cx="721021" cy="46166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2400" b="1" dirty="0" smtClean="0">
              <a:solidFill>
                <a:schemeClr val="tx2">
                  <a:lumMod val="75000"/>
                </a:schemeClr>
              </a:solidFill>
            </a:rPr>
            <a:t>12%</a:t>
          </a:r>
          <a:endParaRPr lang="es-ES" sz="2400" b="1" dirty="0">
            <a:solidFill>
              <a:schemeClr val="tx2">
                <a:lumMod val="75000"/>
              </a:schemeClr>
            </a:solidFill>
          </a:endParaRPr>
        </a:p>
      </cdr:txBody>
    </cdr:sp>
  </cdr:relSizeAnchor>
  <cdr:relSizeAnchor xmlns:cdr="http://schemas.openxmlformats.org/drawingml/2006/chartDrawing">
    <cdr:from>
      <cdr:x>0.86362</cdr:x>
      <cdr:y>0.61632</cdr:y>
    </cdr:from>
    <cdr:to>
      <cdr:x>0.9271</cdr:x>
      <cdr:y>0.70472</cdr:y>
    </cdr:to>
    <cdr:sp macro="" textlink="">
      <cdr:nvSpPr>
        <cdr:cNvPr id="8" name="CuadroTexto 9"/>
        <cdr:cNvSpPr txBox="1"/>
      </cdr:nvSpPr>
      <cdr:spPr>
        <a:xfrm xmlns:a="http://schemas.openxmlformats.org/drawingml/2006/main">
          <a:off x="7686425" y="3218693"/>
          <a:ext cx="565028" cy="46166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2400" b="1" dirty="0" smtClean="0">
              <a:solidFill>
                <a:schemeClr val="tx2">
                  <a:lumMod val="75000"/>
                </a:schemeClr>
              </a:solidFill>
            </a:rPr>
            <a:t>0%</a:t>
          </a:r>
          <a:endParaRPr lang="es-ES" sz="2400" b="1" dirty="0">
            <a:solidFill>
              <a:schemeClr val="tx2">
                <a:lumMod val="75000"/>
              </a:schemeClr>
            </a:solidFill>
          </a:endParaRPr>
        </a:p>
      </cdr:txBody>
    </cdr:sp>
  </cdr:relSizeAnchor>
  <cdr:relSizeAnchor xmlns:cdr="http://schemas.openxmlformats.org/drawingml/2006/chartDrawing">
    <cdr:from>
      <cdr:x>0.28938</cdr:x>
      <cdr:y>0.6428</cdr:y>
    </cdr:from>
    <cdr:to>
      <cdr:x>0.35286</cdr:x>
      <cdr:y>0.7312</cdr:y>
    </cdr:to>
    <cdr:sp macro="" textlink="">
      <cdr:nvSpPr>
        <cdr:cNvPr id="9" name="CuadroTexto 9"/>
        <cdr:cNvSpPr txBox="1"/>
      </cdr:nvSpPr>
      <cdr:spPr>
        <a:xfrm xmlns:a="http://schemas.openxmlformats.org/drawingml/2006/main">
          <a:off x="2575551" y="3356990"/>
          <a:ext cx="565028" cy="46166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2400" b="1" dirty="0">
              <a:solidFill>
                <a:schemeClr val="tx2">
                  <a:lumMod val="75000"/>
                </a:schemeClr>
              </a:solidFill>
            </a:rPr>
            <a:t>1</a:t>
          </a:r>
          <a:r>
            <a:rPr lang="es-ES" sz="2400" b="1" dirty="0" smtClean="0">
              <a:solidFill>
                <a:schemeClr val="tx2">
                  <a:lumMod val="75000"/>
                </a:schemeClr>
              </a:solidFill>
            </a:rPr>
            <a:t>%</a:t>
          </a:r>
          <a:endParaRPr lang="es-ES" sz="2400" b="1" dirty="0">
            <a:solidFill>
              <a:schemeClr val="tx2">
                <a:lumMod val="75000"/>
              </a:schemeClr>
            </a:solidFill>
          </a:endParaRPr>
        </a:p>
      </cdr:txBody>
    </cdr:sp>
  </cdr:relSizeAnchor>
  <cdr:relSizeAnchor xmlns:cdr="http://schemas.openxmlformats.org/drawingml/2006/chartDrawing">
    <cdr:from>
      <cdr:x>0.19425</cdr:x>
      <cdr:y>0.65786</cdr:y>
    </cdr:from>
    <cdr:to>
      <cdr:x>0.25773</cdr:x>
      <cdr:y>0.74626</cdr:y>
    </cdr:to>
    <cdr:sp macro="" textlink="">
      <cdr:nvSpPr>
        <cdr:cNvPr id="10" name="CuadroTexto 9"/>
        <cdr:cNvSpPr txBox="1"/>
      </cdr:nvSpPr>
      <cdr:spPr>
        <a:xfrm xmlns:a="http://schemas.openxmlformats.org/drawingml/2006/main">
          <a:off x="1728872" y="3435640"/>
          <a:ext cx="565028" cy="46166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2400" b="1" dirty="0" smtClean="0">
              <a:solidFill>
                <a:schemeClr val="tx2">
                  <a:lumMod val="75000"/>
                </a:schemeClr>
              </a:solidFill>
            </a:rPr>
            <a:t>4</a:t>
          </a:r>
          <a:r>
            <a:rPr lang="es-ES" sz="2400" b="1" dirty="0">
              <a:solidFill>
                <a:schemeClr val="tx2">
                  <a:lumMod val="75000"/>
                </a:schemeClr>
              </a:solidFill>
            </a:rPr>
            <a:t>%</a:t>
          </a:r>
        </a:p>
      </cdr:txBody>
    </cdr:sp>
  </cdr:relSizeAnchor>
</c:userShapes>
</file>

<file path=ppt/drawings/drawing6.xml><?xml version="1.0" encoding="utf-8"?>
<c:userShapes xmlns:c="http://schemas.openxmlformats.org/drawingml/2006/chart">
  <cdr:relSizeAnchor xmlns:cdr="http://schemas.openxmlformats.org/drawingml/2006/chartDrawing">
    <cdr:from>
      <cdr:x>0.42674</cdr:x>
      <cdr:y>0.62921</cdr:y>
    </cdr:from>
    <cdr:to>
      <cdr:x>0.63686</cdr:x>
      <cdr:y>0.7755</cdr:y>
    </cdr:to>
    <cdr:sp macro="" textlink="">
      <cdr:nvSpPr>
        <cdr:cNvPr id="2" name="CuadroTexto 1"/>
        <cdr:cNvSpPr txBox="1"/>
      </cdr:nvSpPr>
      <cdr:spPr>
        <a:xfrm xmlns:a="http://schemas.openxmlformats.org/drawingml/2006/main">
          <a:off x="3274864" y="2690198"/>
          <a:ext cx="1612416" cy="6254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3200" b="1" dirty="0"/>
            <a:t>1541</a:t>
          </a:r>
        </a:p>
      </cdr:txBody>
    </cdr:sp>
  </cdr:relSizeAnchor>
  <cdr:relSizeAnchor xmlns:cdr="http://schemas.openxmlformats.org/drawingml/2006/chartDrawing">
    <cdr:from>
      <cdr:x>0.51058</cdr:x>
      <cdr:y>0.42615</cdr:y>
    </cdr:from>
    <cdr:to>
      <cdr:x>0.65524</cdr:x>
      <cdr:y>0.56646</cdr:y>
    </cdr:to>
    <cdr:sp macro="" textlink="">
      <cdr:nvSpPr>
        <cdr:cNvPr id="3" name="CuadroTexto 1"/>
        <cdr:cNvSpPr txBox="1"/>
      </cdr:nvSpPr>
      <cdr:spPr>
        <a:xfrm xmlns:a="http://schemas.openxmlformats.org/drawingml/2006/main">
          <a:off x="3918202" y="1822034"/>
          <a:ext cx="1110177" cy="59987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3200" b="1" dirty="0"/>
            <a:t>723</a:t>
          </a:r>
        </a:p>
      </cdr:txBody>
    </cdr:sp>
  </cdr:relSizeAnchor>
</c:userShapes>
</file>

<file path=ppt/drawings/drawing7.xml><?xml version="1.0" encoding="utf-8"?>
<c:userShapes xmlns:c="http://schemas.openxmlformats.org/drawingml/2006/chart">
  <cdr:relSizeAnchor xmlns:cdr="http://schemas.openxmlformats.org/drawingml/2006/chartDrawing">
    <cdr:from>
      <cdr:x>0.4645</cdr:x>
      <cdr:y>0.18407</cdr:y>
    </cdr:from>
    <cdr:to>
      <cdr:x>0.58051</cdr:x>
      <cdr:y>0.31171</cdr:y>
    </cdr:to>
    <cdr:sp macro="" textlink="">
      <cdr:nvSpPr>
        <cdr:cNvPr id="2" name="CuadroTexto 8"/>
        <cdr:cNvSpPr txBox="1"/>
      </cdr:nvSpPr>
      <cdr:spPr>
        <a:xfrm xmlns:a="http://schemas.openxmlformats.org/drawingml/2006/main">
          <a:off x="3602744" y="843292"/>
          <a:ext cx="899806" cy="58477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3200" b="1" dirty="0">
              <a:solidFill>
                <a:schemeClr val="tx2">
                  <a:lumMod val="75000"/>
                </a:schemeClr>
              </a:solidFill>
            </a:rPr>
            <a:t>96%</a:t>
          </a:r>
        </a:p>
      </cdr:txBody>
    </cdr:sp>
  </cdr:relSizeAnchor>
  <cdr:relSizeAnchor xmlns:cdr="http://schemas.openxmlformats.org/drawingml/2006/chartDrawing">
    <cdr:from>
      <cdr:x>0.21091</cdr:x>
      <cdr:y>0.79729</cdr:y>
    </cdr:from>
    <cdr:to>
      <cdr:x>0.3001</cdr:x>
      <cdr:y>0.92493</cdr:y>
    </cdr:to>
    <cdr:sp macro="" textlink="">
      <cdr:nvSpPr>
        <cdr:cNvPr id="3" name="CuadroTexto 8"/>
        <cdr:cNvSpPr txBox="1"/>
      </cdr:nvSpPr>
      <cdr:spPr>
        <a:xfrm xmlns:a="http://schemas.openxmlformats.org/drawingml/2006/main">
          <a:off x="1635810" y="3652713"/>
          <a:ext cx="691816" cy="58477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3200" b="1" dirty="0" smtClean="0">
              <a:solidFill>
                <a:schemeClr val="tx2">
                  <a:lumMod val="75000"/>
                </a:schemeClr>
              </a:solidFill>
            </a:rPr>
            <a:t>4%</a:t>
          </a:r>
          <a:endParaRPr lang="es-ES" sz="3200" b="1" dirty="0">
            <a:solidFill>
              <a:schemeClr val="tx2">
                <a:lumMod val="75000"/>
              </a:schemeClr>
            </a:solidFill>
          </a:endParaRPr>
        </a:p>
      </cdr:txBody>
    </cdr:sp>
  </cdr:relSizeAnchor>
  <cdr:relSizeAnchor xmlns:cdr="http://schemas.openxmlformats.org/drawingml/2006/chartDrawing">
    <cdr:from>
      <cdr:x>0.72261</cdr:x>
      <cdr:y>0.85121</cdr:y>
    </cdr:from>
    <cdr:to>
      <cdr:x>0.81181</cdr:x>
      <cdr:y>0.97885</cdr:y>
    </cdr:to>
    <cdr:sp macro="" textlink="">
      <cdr:nvSpPr>
        <cdr:cNvPr id="4" name="CuadroTexto 8"/>
        <cdr:cNvSpPr txBox="1"/>
      </cdr:nvSpPr>
      <cdr:spPr>
        <a:xfrm xmlns:a="http://schemas.openxmlformats.org/drawingml/2006/main">
          <a:off x="5604659" y="3899755"/>
          <a:ext cx="691816" cy="58477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ES" sz="3200" b="1" dirty="0" smtClean="0">
              <a:solidFill>
                <a:schemeClr val="tx2">
                  <a:lumMod val="75000"/>
                </a:schemeClr>
              </a:solidFill>
            </a:rPr>
            <a:t>0%</a:t>
          </a:r>
          <a:endParaRPr lang="es-ES" sz="3200" b="1" dirty="0">
            <a:solidFill>
              <a:schemeClr val="tx2">
                <a:lumMod val="75000"/>
              </a:schemeClr>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0.51991</cdr:x>
      <cdr:y>0</cdr:y>
    </cdr:from>
    <cdr:to>
      <cdr:x>0.59392</cdr:x>
      <cdr:y>0.12668</cdr:y>
    </cdr:to>
    <cdr:sp macro="" textlink="">
      <cdr:nvSpPr>
        <cdr:cNvPr id="2" name="CuadroTexto 1"/>
        <cdr:cNvSpPr txBox="1"/>
      </cdr:nvSpPr>
      <cdr:spPr>
        <a:xfrm xmlns:a="http://schemas.openxmlformats.org/drawingml/2006/main">
          <a:off x="4363502" y="-15680"/>
          <a:ext cx="621151" cy="52369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3600" b="1" dirty="0"/>
            <a:t>224</a:t>
          </a:r>
        </a:p>
      </cdr:txBody>
    </cdr:sp>
  </cdr:relSizeAnchor>
  <cdr:relSizeAnchor xmlns:cdr="http://schemas.openxmlformats.org/drawingml/2006/chartDrawing">
    <cdr:from>
      <cdr:x>0.4414</cdr:x>
      <cdr:y>0.64962</cdr:y>
    </cdr:from>
    <cdr:to>
      <cdr:x>0.51542</cdr:x>
      <cdr:y>0.70909</cdr:y>
    </cdr:to>
    <cdr:sp macro="" textlink="">
      <cdr:nvSpPr>
        <cdr:cNvPr id="3" name="CuadroTexto 1"/>
        <cdr:cNvSpPr txBox="1"/>
      </cdr:nvSpPr>
      <cdr:spPr>
        <a:xfrm xmlns:a="http://schemas.openxmlformats.org/drawingml/2006/main">
          <a:off x="3704619" y="2685612"/>
          <a:ext cx="621235" cy="24585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3600" b="1" dirty="0"/>
            <a:t>2040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F46C43-898B-40A8-BE2A-D5AB960A9EF0}" type="datetimeFigureOut">
              <a:rPr lang="es-MX" smtClean="0"/>
              <a:t>6/22/14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30D186-C063-46C5-99B0-39085A7A48D9}" type="slidenum">
              <a:rPr lang="es-MX" smtClean="0"/>
              <a:t>‹Nr.›</a:t>
            </a:fld>
            <a:endParaRPr lang="es-MX"/>
          </a:p>
        </p:txBody>
      </p:sp>
    </p:spTree>
    <p:extLst>
      <p:ext uri="{BB962C8B-B14F-4D97-AF65-F5344CB8AC3E}">
        <p14:creationId xmlns:p14="http://schemas.microsoft.com/office/powerpoint/2010/main" val="2749387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330D186-C063-46C5-99B0-39085A7A48D9}" type="slidenum">
              <a:rPr lang="es-MX" smtClean="0"/>
              <a:t>1</a:t>
            </a:fld>
            <a:endParaRPr lang="es-MX"/>
          </a:p>
        </p:txBody>
      </p:sp>
    </p:spTree>
    <p:extLst>
      <p:ext uri="{BB962C8B-B14F-4D97-AF65-F5344CB8AC3E}">
        <p14:creationId xmlns:p14="http://schemas.microsoft.com/office/powerpoint/2010/main" val="206808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dirty="0" smtClean="0"/>
              <a:t>OJO, REVISAR</a:t>
            </a:r>
            <a:r>
              <a:rPr lang="es-ES" baseline="0" dirty="0" smtClean="0"/>
              <a:t> SI ES ESTA LA QUE NOS PASO VERO AL FINAL Y LA QUE QUEDO EN EL TEXTO</a:t>
            </a:r>
            <a:endParaRPr lang="es-ES" dirty="0"/>
          </a:p>
        </p:txBody>
      </p:sp>
      <p:sp>
        <p:nvSpPr>
          <p:cNvPr id="4" name="Marcador de número de diapositiva 3"/>
          <p:cNvSpPr>
            <a:spLocks noGrp="1"/>
          </p:cNvSpPr>
          <p:nvPr>
            <p:ph type="sldNum" sz="quarter" idx="10"/>
          </p:nvPr>
        </p:nvSpPr>
        <p:spPr/>
        <p:txBody>
          <a:bodyPr/>
          <a:lstStyle/>
          <a:p>
            <a:fld id="{7330D186-C063-46C5-99B0-39085A7A48D9}" type="slidenum">
              <a:rPr lang="es-MX" smtClean="0"/>
              <a:t>12</a:t>
            </a:fld>
            <a:endParaRPr lang="es-MX"/>
          </a:p>
        </p:txBody>
      </p:sp>
    </p:spTree>
    <p:extLst>
      <p:ext uri="{BB962C8B-B14F-4D97-AF65-F5344CB8AC3E}">
        <p14:creationId xmlns:p14="http://schemas.microsoft.com/office/powerpoint/2010/main" val="1428006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330D186-C063-46C5-99B0-39085A7A48D9}" type="slidenum">
              <a:rPr lang="es-MX" smtClean="0"/>
              <a:t>15</a:t>
            </a:fld>
            <a:endParaRPr lang="es-MX"/>
          </a:p>
        </p:txBody>
      </p:sp>
    </p:spTree>
    <p:extLst>
      <p:ext uri="{BB962C8B-B14F-4D97-AF65-F5344CB8AC3E}">
        <p14:creationId xmlns:p14="http://schemas.microsoft.com/office/powerpoint/2010/main" val="34344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dirty="0" smtClean="0"/>
              <a:t>REVISAR LAS DEL TEXTO, FICHA Y ESTAS</a:t>
            </a:r>
            <a:endParaRPr lang="es-ES" dirty="0"/>
          </a:p>
        </p:txBody>
      </p:sp>
      <p:sp>
        <p:nvSpPr>
          <p:cNvPr id="4" name="Marcador de número de diapositiva 3"/>
          <p:cNvSpPr>
            <a:spLocks noGrp="1"/>
          </p:cNvSpPr>
          <p:nvPr>
            <p:ph type="sldNum" sz="quarter" idx="10"/>
          </p:nvPr>
        </p:nvSpPr>
        <p:spPr/>
        <p:txBody>
          <a:bodyPr/>
          <a:lstStyle/>
          <a:p>
            <a:fld id="{7330D186-C063-46C5-99B0-39085A7A48D9}" type="slidenum">
              <a:rPr lang="es-MX" smtClean="0"/>
              <a:t>62</a:t>
            </a:fld>
            <a:endParaRPr lang="es-MX"/>
          </a:p>
        </p:txBody>
      </p:sp>
    </p:spTree>
    <p:extLst>
      <p:ext uri="{BB962C8B-B14F-4D97-AF65-F5344CB8AC3E}">
        <p14:creationId xmlns:p14="http://schemas.microsoft.com/office/powerpoint/2010/main" val="2987455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dirty="0" smtClean="0"/>
              <a:t>REVISAR LO</a:t>
            </a:r>
            <a:r>
              <a:rPr lang="es-ES" baseline="0" dirty="0" smtClean="0"/>
              <a:t> DEL DIAGNOSTICO, FICHA Y ESTE</a:t>
            </a:r>
            <a:endParaRPr lang="es-ES" dirty="0"/>
          </a:p>
        </p:txBody>
      </p:sp>
      <p:sp>
        <p:nvSpPr>
          <p:cNvPr id="4" name="Marcador de número de diapositiva 3"/>
          <p:cNvSpPr>
            <a:spLocks noGrp="1"/>
          </p:cNvSpPr>
          <p:nvPr>
            <p:ph type="sldNum" sz="quarter" idx="10"/>
          </p:nvPr>
        </p:nvSpPr>
        <p:spPr/>
        <p:txBody>
          <a:bodyPr/>
          <a:lstStyle/>
          <a:p>
            <a:fld id="{7330D186-C063-46C5-99B0-39085A7A48D9}" type="slidenum">
              <a:rPr lang="es-MX" smtClean="0"/>
              <a:t>64</a:t>
            </a:fld>
            <a:endParaRPr lang="es-MX"/>
          </a:p>
        </p:txBody>
      </p:sp>
    </p:spTree>
    <p:extLst>
      <p:ext uri="{BB962C8B-B14F-4D97-AF65-F5344CB8AC3E}">
        <p14:creationId xmlns:p14="http://schemas.microsoft.com/office/powerpoint/2010/main" val="2998994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4" y="381000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2" y="3897011"/>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2"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1"/>
            <a:ext cx="9144000" cy="244171"/>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2" y="3675528"/>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1"/>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1"/>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9"/>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7"/>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D2F6D9F6-37E1-4A00-9700-52EC30D02F19}" type="datetime1">
              <a:rPr lang="es-ES" smtClean="0"/>
              <a:t>6/22/14</a:t>
            </a:fld>
            <a:endParaRPr lang="es-ES"/>
          </a:p>
        </p:txBody>
      </p:sp>
      <p:sp>
        <p:nvSpPr>
          <p:cNvPr id="17" name="16 Marcador de pie de página"/>
          <p:cNvSpPr>
            <a:spLocks noGrp="1"/>
          </p:cNvSpPr>
          <p:nvPr>
            <p:ph type="ftr" sz="quarter" idx="11"/>
          </p:nvPr>
        </p:nvSpPr>
        <p:spPr>
          <a:xfrm>
            <a:off x="5410200" y="4205288"/>
            <a:ext cx="1295400" cy="457200"/>
          </a:xfrm>
        </p:spPr>
        <p:txBody>
          <a:bodyPr/>
          <a:lstStyle/>
          <a:p>
            <a:endParaRPr lang="es-ES"/>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6368D05-45F9-164F-A8AA-179A97D8D2DA}" type="slidenum">
              <a:rPr lang="es-ES" smtClean="0"/>
              <a:t>‹Nr.›</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5DB6E02-76D2-4230-9C53-AE090D254187}" type="datetime1">
              <a:rPr lang="es-ES" smtClean="0"/>
              <a:t>6/22/14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6368D05-45F9-164F-A8AA-179A97D8D2DA}" type="slidenum">
              <a:rPr lang="es-ES" smtClean="0"/>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CFA65E9-FBC3-4299-B99E-A931F382F2DC}" type="datetime1">
              <a:rPr lang="es-ES" smtClean="0"/>
              <a:t>6/22/14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6368D05-45F9-164F-A8AA-179A97D8D2DA}" type="slidenum">
              <a:rPr lang="es-ES" smtClean="0"/>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CB9FB44-0444-46E5-9617-6E50A330745E}" type="datetime1">
              <a:rPr lang="es-ES" smtClean="0"/>
              <a:t>6/22/14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6368D05-45F9-164F-A8AA-179A97D8D2DA}" type="slidenum">
              <a:rPr lang="es-ES" smtClean="0"/>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04815FCA-4503-4F5B-A200-3EDDF027FD7C}" type="datetime1">
              <a:rPr lang="es-ES" smtClean="0"/>
              <a:t>6/22/14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6368D05-45F9-164F-A8AA-179A97D8D2DA}" type="slidenum">
              <a:rPr lang="es-ES" smtClean="0"/>
              <a:t>‹Nr.›</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9C0FC38-5631-4DCA-8EFE-980B3C654483}" type="datetime1">
              <a:rPr lang="es-ES" smtClean="0"/>
              <a:t>6/22/14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6368D05-45F9-164F-A8AA-179A97D8D2DA}" type="slidenum">
              <a:rPr lang="es-ES" smtClean="0"/>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1"/>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7" y="2244971"/>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6"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85C8225D-65F6-44FC-B706-2E0BBB055E1C}" type="datetime1">
              <a:rPr lang="es-ES" smtClean="0"/>
              <a:t>6/22/14</a:t>
            </a:fld>
            <a:endParaRPr lang="es-ES"/>
          </a:p>
        </p:txBody>
      </p:sp>
      <p:sp>
        <p:nvSpPr>
          <p:cNvPr id="27" name="26 Marcador de número de diapositiva"/>
          <p:cNvSpPr>
            <a:spLocks noGrp="1"/>
          </p:cNvSpPr>
          <p:nvPr>
            <p:ph type="sldNum" sz="quarter" idx="11"/>
          </p:nvPr>
        </p:nvSpPr>
        <p:spPr/>
        <p:txBody>
          <a:bodyPr rtlCol="0"/>
          <a:lstStyle/>
          <a:p>
            <a:fld id="{96368D05-45F9-164F-A8AA-179A97D8D2DA}" type="slidenum">
              <a:rPr lang="es-ES" smtClean="0"/>
              <a:t>‹Nr.›</a:t>
            </a:fld>
            <a:endParaRPr lang="es-ES"/>
          </a:p>
        </p:txBody>
      </p:sp>
      <p:sp>
        <p:nvSpPr>
          <p:cNvPr id="28" name="2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A52A0299-095A-4360-B7E8-845411BE882D}" type="datetime1">
              <a:rPr lang="es-ES" smtClean="0"/>
              <a:t>6/22/14</a:t>
            </a:fld>
            <a:endParaRPr lang="es-ES"/>
          </a:p>
        </p:txBody>
      </p:sp>
      <p:sp>
        <p:nvSpPr>
          <p:cNvPr id="4" name="3 Marcador de pie de página"/>
          <p:cNvSpPr>
            <a:spLocks noGrp="1"/>
          </p:cNvSpPr>
          <p:nvPr>
            <p:ph type="ftr" sz="quarter" idx="11"/>
          </p:nvPr>
        </p:nvSpPr>
        <p:spPr>
          <a:xfrm>
            <a:off x="5257800" y="612648"/>
            <a:ext cx="1325880" cy="457200"/>
          </a:xfrm>
        </p:spPr>
        <p:txBody>
          <a:bodyPr/>
          <a:lstStyle/>
          <a:p>
            <a:endParaRPr lang="es-ES"/>
          </a:p>
        </p:txBody>
      </p:sp>
      <p:sp>
        <p:nvSpPr>
          <p:cNvPr id="5" name="4 Marcador de número de diapositiva"/>
          <p:cNvSpPr>
            <a:spLocks noGrp="1"/>
          </p:cNvSpPr>
          <p:nvPr>
            <p:ph type="sldNum" sz="quarter" idx="12"/>
          </p:nvPr>
        </p:nvSpPr>
        <p:spPr>
          <a:xfrm>
            <a:off x="8174736" y="2272"/>
            <a:ext cx="762000" cy="365760"/>
          </a:xfrm>
        </p:spPr>
        <p:txBody>
          <a:bodyPr/>
          <a:lstStyle/>
          <a:p>
            <a:fld id="{96368D05-45F9-164F-A8AA-179A97D8D2DA}" type="slidenum">
              <a:rPr lang="es-ES" smtClean="0"/>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3A5B953-DB53-4350-B705-CCFA47AB6A96}" type="datetime1">
              <a:rPr lang="es-ES" smtClean="0"/>
              <a:t>6/22/14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6368D05-45F9-164F-A8AA-179A97D8D2DA}" type="slidenum">
              <a:rPr lang="es-ES" smtClean="0"/>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1"/>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91F8610-72D1-44EB-AF8A-451EADF1BC8A}" type="datetime1">
              <a:rPr lang="es-ES" smtClean="0"/>
              <a:t>6/22/14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6368D05-45F9-164F-A8AA-179A97D8D2DA}" type="slidenum">
              <a:rPr lang="es-ES" smtClean="0"/>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6"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9"/>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9D58E86-6257-4AC6-81AC-56C8B67AA852}" type="datetime1">
              <a:rPr lang="es-ES" smtClean="0"/>
              <a:t>6/22/14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6368D05-45F9-164F-A8AA-179A97D8D2DA}" type="slidenum">
              <a:rPr lang="es-ES" smtClean="0"/>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9"/>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2" y="308277"/>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4" y="360247"/>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2" y="440113"/>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dirty="0" smtClean="0"/>
              <a:t>Haga clic para modificar el estilo de texto del patrón</a:t>
            </a:r>
          </a:p>
          <a:p>
            <a:pPr lvl="1" eaLnBrk="1" latinLnBrk="0" hangingPunct="1"/>
            <a:r>
              <a:rPr kumimoji="0" lang="es-ES" dirty="0" smtClean="0"/>
              <a:t>Segundo nivel</a:t>
            </a:r>
          </a:p>
          <a:p>
            <a:pPr lvl="2" eaLnBrk="1" latinLnBrk="0" hangingPunct="1"/>
            <a:r>
              <a:rPr kumimoji="0" lang="es-ES" dirty="0" smtClean="0"/>
              <a:t>Tercer nivel</a:t>
            </a:r>
          </a:p>
          <a:p>
            <a:pPr lvl="3" eaLnBrk="1" latinLnBrk="0" hangingPunct="1"/>
            <a:r>
              <a:rPr kumimoji="0" lang="es-ES" dirty="0" smtClean="0"/>
              <a:t>Cuarto nivel</a:t>
            </a:r>
          </a:p>
          <a:p>
            <a:pPr lvl="4" eaLnBrk="1" latinLnBrk="0" hangingPunct="1"/>
            <a:r>
              <a:rPr kumimoji="0" lang="es-ES" dirty="0" smtClean="0"/>
              <a:t>Quinto nivel</a:t>
            </a:r>
            <a:endParaRPr kumimoji="0" lang="en-US" dirty="0"/>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CD385E3-4667-40FF-8AB9-67254F5A742B}" type="datetime1">
              <a:rPr lang="es-ES" smtClean="0"/>
              <a:t>6/22/14</a:t>
            </a:fld>
            <a:endParaRPr lang="es-ES"/>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S"/>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6368D05-45F9-164F-A8AA-179A97D8D2DA}" type="slidenum">
              <a:rPr lang="es-ES" smtClean="0"/>
              <a:t>‹Nr.›</a:t>
            </a:fld>
            <a:endParaRPr lang="es-ES"/>
          </a:p>
        </p:txBody>
      </p:sp>
      <p:grpSp>
        <p:nvGrpSpPr>
          <p:cNvPr id="26" name="13 Grupo"/>
          <p:cNvGrpSpPr/>
          <p:nvPr userDrawn="1"/>
        </p:nvGrpSpPr>
        <p:grpSpPr>
          <a:xfrm>
            <a:off x="7771832" y="6153112"/>
            <a:ext cx="1372167" cy="704887"/>
            <a:chOff x="7110484" y="5609229"/>
            <a:chExt cx="2033516" cy="1248771"/>
          </a:xfrm>
        </p:grpSpPr>
        <p:pic>
          <p:nvPicPr>
            <p:cNvPr id="27" name="9 Imagen" descr="logo_UDG-01.png"/>
            <p:cNvPicPr>
              <a:picLocks noChangeAspect="1"/>
            </p:cNvPicPr>
            <p:nvPr/>
          </p:nvPicPr>
          <p:blipFill>
            <a:blip r:embed="rId13" cstate="screen">
              <a:lum bright="-20000"/>
              <a:extLst>
                <a:ext uri="{28A0092B-C50C-407E-A947-70E740481C1C}">
                  <a14:useLocalDpi xmlns:a14="http://schemas.microsoft.com/office/drawing/2010/main"/>
                </a:ext>
              </a:extLst>
            </a:blip>
            <a:stretch>
              <a:fillRect/>
            </a:stretch>
          </p:blipFill>
          <p:spPr>
            <a:xfrm>
              <a:off x="8124561" y="5609229"/>
              <a:ext cx="901235" cy="1161910"/>
            </a:xfrm>
            <a:prstGeom prst="rect">
              <a:avLst/>
            </a:prstGeom>
          </p:spPr>
        </p:pic>
        <p:sp>
          <p:nvSpPr>
            <p:cNvPr id="41" name="10 Rectángulo"/>
            <p:cNvSpPr/>
            <p:nvPr/>
          </p:nvSpPr>
          <p:spPr>
            <a:xfrm>
              <a:off x="7110484" y="6771139"/>
              <a:ext cx="2033516" cy="8686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11 Rectángulo"/>
            <p:cNvSpPr/>
            <p:nvPr/>
          </p:nvSpPr>
          <p:spPr>
            <a:xfrm>
              <a:off x="7262884" y="6759763"/>
              <a:ext cx="1881116" cy="457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chart" Target="../charts/char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 Id="rId3" Type="http://schemas.openxmlformats.org/officeDocument/2006/relationships/chart" Target="../charts/char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 Id="rId3" Type="http://schemas.openxmlformats.org/officeDocument/2006/relationships/chart" Target="../charts/char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29962"/>
            <a:ext cx="7772400" cy="1470025"/>
          </a:xfrm>
        </p:spPr>
        <p:txBody>
          <a:bodyPr>
            <a:normAutofit fontScale="90000"/>
          </a:bodyPr>
          <a:lstStyle/>
          <a:p>
            <a:pPr algn="ctr"/>
            <a:r>
              <a:rPr lang="es-MX" dirty="0"/>
              <a:t/>
            </a:r>
            <a:br>
              <a:rPr lang="es-MX" dirty="0"/>
            </a:br>
            <a:r>
              <a:rPr lang="es-MX" dirty="0"/>
              <a:t/>
            </a:r>
            <a:br>
              <a:rPr lang="es-MX" dirty="0"/>
            </a:br>
            <a:r>
              <a:rPr lang="es-MX" dirty="0" smtClean="0"/>
              <a:t>Diagnóstico de la enseñanza del idioma inglés en la Universidad de Guadalajara</a:t>
            </a:r>
            <a:endParaRPr lang="es-ES" dirty="0"/>
          </a:p>
        </p:txBody>
      </p:sp>
      <p:sp>
        <p:nvSpPr>
          <p:cNvPr id="3" name="Subtítulo 2"/>
          <p:cNvSpPr>
            <a:spLocks noGrp="1"/>
          </p:cNvSpPr>
          <p:nvPr>
            <p:ph type="subTitle" idx="1"/>
          </p:nvPr>
        </p:nvSpPr>
        <p:spPr>
          <a:xfrm>
            <a:off x="1371600" y="4305928"/>
            <a:ext cx="6400800" cy="1752600"/>
          </a:xfrm>
        </p:spPr>
        <p:txBody>
          <a:bodyPr/>
          <a:lstStyle/>
          <a:p>
            <a:pPr algn="ctr"/>
            <a:endParaRPr lang="es-ES" dirty="0" smtClean="0"/>
          </a:p>
          <a:p>
            <a:pPr algn="ctr"/>
            <a:r>
              <a:rPr lang="es-ES" dirty="0" smtClean="0"/>
              <a:t>Al 23 de junio de 2014</a:t>
            </a:r>
            <a:endParaRPr lang="es-ES" dirty="0"/>
          </a:p>
          <a:p>
            <a:pPr algn="ctr"/>
            <a:r>
              <a:rPr lang="es-ES" dirty="0" smtClean="0"/>
              <a:t>Consejo de Rectores</a:t>
            </a:r>
          </a:p>
        </p:txBody>
      </p:sp>
      <p:sp>
        <p:nvSpPr>
          <p:cNvPr id="4" name="Marcador de número de diapositiva 3"/>
          <p:cNvSpPr>
            <a:spLocks noGrp="1"/>
          </p:cNvSpPr>
          <p:nvPr>
            <p:ph type="sldNum" sz="quarter" idx="12"/>
          </p:nvPr>
        </p:nvSpPr>
        <p:spPr/>
        <p:txBody>
          <a:bodyPr/>
          <a:lstStyle/>
          <a:p>
            <a:fld id="{96368D05-45F9-164F-A8AA-179A97D8D2DA}" type="slidenum">
              <a:rPr lang="es-ES" smtClean="0"/>
              <a:t>1</a:t>
            </a:fld>
            <a:endParaRPr lang="es-ES"/>
          </a:p>
        </p:txBody>
      </p:sp>
      <p:pic>
        <p:nvPicPr>
          <p:cNvPr id="6" name="2 Imagen" descr="logoUDGBN-01.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59338" y="5688013"/>
            <a:ext cx="428466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4442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368032"/>
            <a:ext cx="8229600" cy="1066800"/>
          </a:xfrm>
        </p:spPr>
        <p:txBody>
          <a:bodyPr>
            <a:noAutofit/>
          </a:bodyPr>
          <a:lstStyle/>
          <a:p>
            <a:r>
              <a:rPr lang="es-MX" sz="3600" dirty="0">
                <a:solidFill>
                  <a:schemeClr val="tx2"/>
                </a:solidFill>
              </a:rPr>
              <a:t>Contexto </a:t>
            </a:r>
            <a:r>
              <a:rPr lang="es-MX" sz="3600" dirty="0" smtClean="0">
                <a:solidFill>
                  <a:schemeClr val="tx2"/>
                </a:solidFill>
              </a:rPr>
              <a:t>Internacional </a:t>
            </a:r>
            <a:endParaRPr lang="es-MX" sz="3600" dirty="0">
              <a:solidFill>
                <a:schemeClr val="tx2"/>
              </a:solidFill>
              <a:latin typeface="Arial" panose="020B0604020202020204" pitchFamily="34" charset="0"/>
              <a:cs typeface="Arial" panose="020B0604020202020204" pitchFamily="34" charset="0"/>
            </a:endParaRPr>
          </a:p>
        </p:txBody>
      </p:sp>
      <p:graphicFrame>
        <p:nvGraphicFramePr>
          <p:cNvPr id="6" name="3 Marcador de contenido"/>
          <p:cNvGraphicFramePr>
            <a:graphicFrameLocks/>
          </p:cNvGraphicFramePr>
          <p:nvPr>
            <p:extLst>
              <p:ext uri="{D42A27DB-BD31-4B8C-83A1-F6EECF244321}">
                <p14:modId xmlns:p14="http://schemas.microsoft.com/office/powerpoint/2010/main" val="25238244"/>
              </p:ext>
            </p:extLst>
          </p:nvPr>
        </p:nvGraphicFramePr>
        <p:xfrm>
          <a:off x="163775" y="957438"/>
          <a:ext cx="8716475" cy="5006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1 Imagen"/>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20640" y="3870657"/>
            <a:ext cx="1479128" cy="1260000"/>
          </a:xfrm>
          <a:prstGeom prst="rect">
            <a:avLst/>
          </a:prstGeom>
        </p:spPr>
      </p:pic>
      <p:sp>
        <p:nvSpPr>
          <p:cNvPr id="3" name="Marcador de número de diapositiva 2"/>
          <p:cNvSpPr>
            <a:spLocks noGrp="1"/>
          </p:cNvSpPr>
          <p:nvPr>
            <p:ph type="sldNum" sz="quarter" idx="12"/>
          </p:nvPr>
        </p:nvSpPr>
        <p:spPr/>
        <p:txBody>
          <a:bodyPr/>
          <a:lstStyle/>
          <a:p>
            <a:fld id="{96368D05-45F9-164F-A8AA-179A97D8D2DA}" type="slidenum">
              <a:rPr lang="es-ES" smtClean="0"/>
              <a:t>10</a:t>
            </a:fld>
            <a:endParaRPr lang="es-ES"/>
          </a:p>
        </p:txBody>
      </p:sp>
    </p:spTree>
    <p:extLst>
      <p:ext uri="{BB962C8B-B14F-4D97-AF65-F5344CB8AC3E}">
        <p14:creationId xmlns:p14="http://schemas.microsoft.com/office/powerpoint/2010/main" val="12177406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68095"/>
            <a:ext cx="8229600" cy="1066800"/>
          </a:xfrm>
        </p:spPr>
        <p:txBody>
          <a:bodyPr>
            <a:normAutofit/>
          </a:bodyPr>
          <a:lstStyle/>
          <a:p>
            <a:r>
              <a:rPr lang="es-MX" dirty="0"/>
              <a:t>Meta lingüística </a:t>
            </a:r>
            <a:r>
              <a:rPr lang="es-MX" dirty="0" smtClean="0"/>
              <a:t>más común:</a:t>
            </a:r>
            <a:endParaRPr lang="es-MX" dirty="0">
              <a:solidFill>
                <a:schemeClr val="tx2"/>
              </a:solidFill>
            </a:endParaRPr>
          </a:p>
        </p:txBody>
      </p:sp>
      <p:sp>
        <p:nvSpPr>
          <p:cNvPr id="3" name="2 Marcador de contenido"/>
          <p:cNvSpPr>
            <a:spLocks noGrp="1"/>
          </p:cNvSpPr>
          <p:nvPr>
            <p:ph idx="1"/>
          </p:nvPr>
        </p:nvSpPr>
        <p:spPr>
          <a:xfrm>
            <a:off x="457200" y="1101495"/>
            <a:ext cx="8479536" cy="5121505"/>
          </a:xfrm>
        </p:spPr>
        <p:txBody>
          <a:bodyPr>
            <a:normAutofit/>
          </a:bodyPr>
          <a:lstStyle/>
          <a:p>
            <a:pPr marL="0" indent="0">
              <a:buNone/>
            </a:pPr>
            <a:endParaRPr lang="es-MX" dirty="0"/>
          </a:p>
          <a:p>
            <a:pPr marL="457200" indent="-457200"/>
            <a:r>
              <a:rPr lang="es-MX" sz="2400" dirty="0" smtClean="0"/>
              <a:t>Demanda </a:t>
            </a:r>
            <a:r>
              <a:rPr lang="es-MX" sz="2400" dirty="0"/>
              <a:t>del mercado laboral (CIDAC, 2014. Encuesta de Competencias Profesionales). </a:t>
            </a:r>
            <a:r>
              <a:rPr lang="es-MX" sz="2400" dirty="0" smtClean="0"/>
              <a:t> </a:t>
            </a:r>
            <a:r>
              <a:rPr lang="es-MX"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Bilingües</a:t>
            </a:r>
          </a:p>
          <a:p>
            <a:pPr marL="457200" indent="-457200"/>
            <a:endParaRPr lang="es-MX" sz="2400" dirty="0"/>
          </a:p>
          <a:p>
            <a:pPr marL="457200" indent="-457200"/>
            <a:r>
              <a:rPr lang="es-MX" sz="2400" dirty="0"/>
              <a:t>Requerimientos de </a:t>
            </a:r>
            <a:r>
              <a:rPr lang="es-MX" sz="2400" dirty="0" smtClean="0"/>
              <a:t>universidades </a:t>
            </a:r>
            <a:r>
              <a:rPr lang="es-MX" sz="2400" dirty="0"/>
              <a:t>extranjeras para movilidad </a:t>
            </a:r>
            <a:r>
              <a:rPr lang="es-MX" sz="2400" dirty="0" smtClean="0"/>
              <a:t>académica,  </a:t>
            </a:r>
            <a:r>
              <a:rPr lang="es-MX" sz="2400" dirty="0"/>
              <a:t>ingreso y becas para estudios en el extranjero (CGCI, 2014)</a:t>
            </a:r>
            <a:r>
              <a:rPr lang="es-MX" sz="2400" dirty="0" smtClean="0"/>
              <a:t>.  </a:t>
            </a:r>
            <a:r>
              <a:rPr lang="es-MX"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B1</a:t>
            </a:r>
          </a:p>
          <a:p>
            <a:pPr marL="0" indent="0">
              <a:buNone/>
            </a:pPr>
            <a:endParaRPr lang="es-MX" sz="2400" dirty="0"/>
          </a:p>
          <a:p>
            <a:pPr marL="457200" indent="-457200"/>
            <a:r>
              <a:rPr lang="es-MX" sz="2400" dirty="0"/>
              <a:t>Ingreso a </a:t>
            </a:r>
            <a:r>
              <a:rPr lang="es-MX" sz="2400" dirty="0" smtClean="0"/>
              <a:t>posgrados en el extranjero. </a:t>
            </a:r>
            <a:r>
              <a:rPr lang="es-MX"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B1-B2</a:t>
            </a:r>
            <a:endParaRPr lang="es-MX"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lgn="ctr">
              <a:buNone/>
            </a:pPr>
            <a:endParaRPr lang="es-MX" b="1" dirty="0"/>
          </a:p>
          <a:p>
            <a:pPr marL="0" indent="0" algn="ctr">
              <a:buNone/>
            </a:pPr>
            <a:r>
              <a:rPr lang="es-MX" b="1" dirty="0"/>
              <a:t>N</a:t>
            </a:r>
            <a:r>
              <a:rPr lang="es-MX" b="1" dirty="0" smtClean="0"/>
              <a:t>ivel </a:t>
            </a:r>
            <a:r>
              <a:rPr lang="es-MX" b="1" dirty="0"/>
              <a:t>B1 del MCERL (mínimo</a:t>
            </a:r>
            <a:r>
              <a:rPr lang="es-MX" b="1" dirty="0" smtClean="0"/>
              <a:t>) o su equivalente</a:t>
            </a:r>
            <a:endParaRPr lang="es-MX" b="1" dirty="0"/>
          </a:p>
          <a:p>
            <a:pPr marL="0" indent="0">
              <a:buNone/>
            </a:pPr>
            <a:endParaRPr lang="es-MX" b="1" dirty="0"/>
          </a:p>
        </p:txBody>
      </p:sp>
      <p:sp>
        <p:nvSpPr>
          <p:cNvPr id="4" name="Marcador de número de diapositiva 3"/>
          <p:cNvSpPr>
            <a:spLocks noGrp="1"/>
          </p:cNvSpPr>
          <p:nvPr>
            <p:ph type="sldNum" sz="quarter" idx="12"/>
          </p:nvPr>
        </p:nvSpPr>
        <p:spPr/>
        <p:txBody>
          <a:bodyPr/>
          <a:lstStyle/>
          <a:p>
            <a:fld id="{96368D05-45F9-164F-A8AA-179A97D8D2DA}" type="slidenum">
              <a:rPr lang="es-ES" smtClean="0"/>
              <a:t>11</a:t>
            </a:fld>
            <a:endParaRPr lang="es-ES"/>
          </a:p>
        </p:txBody>
      </p:sp>
    </p:spTree>
    <p:extLst>
      <p:ext uri="{BB962C8B-B14F-4D97-AF65-F5344CB8AC3E}">
        <p14:creationId xmlns:p14="http://schemas.microsoft.com/office/powerpoint/2010/main" val="2483197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34455"/>
            <a:ext cx="8229600" cy="1066800"/>
          </a:xfrm>
        </p:spPr>
        <p:txBody>
          <a:bodyPr>
            <a:normAutofit fontScale="90000"/>
          </a:bodyPr>
          <a:lstStyle/>
          <a:p>
            <a:r>
              <a:rPr lang="es-MX" dirty="0"/>
              <a:t>E</a:t>
            </a:r>
            <a:r>
              <a:rPr lang="es-MX" dirty="0" smtClean="0"/>
              <a:t>quivalencias </a:t>
            </a:r>
            <a:r>
              <a:rPr lang="es-MX" dirty="0"/>
              <a:t>de nivel </a:t>
            </a:r>
            <a:r>
              <a:rPr lang="es-MX" dirty="0" smtClean="0"/>
              <a:t>B1 según SEP</a:t>
            </a:r>
            <a:endParaRPr lang="es-MX" dirty="0">
              <a:solidFill>
                <a:schemeClr val="tx2"/>
              </a:solidFill>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516869408"/>
              </p:ext>
            </p:extLst>
          </p:nvPr>
        </p:nvGraphicFramePr>
        <p:xfrm>
          <a:off x="457200" y="1225790"/>
          <a:ext cx="8229600" cy="4892040"/>
        </p:xfrm>
        <a:graphic>
          <a:graphicData uri="http://schemas.openxmlformats.org/drawingml/2006/table">
            <a:tbl>
              <a:tblPr firstRow="1" bandRow="1">
                <a:tableStyleId>{69012ECD-51FC-41F1-AA8D-1B2483CD663E}</a:tableStyleId>
              </a:tblPr>
              <a:tblGrid>
                <a:gridCol w="4114800"/>
                <a:gridCol w="4114800"/>
              </a:tblGrid>
              <a:tr h="660400">
                <a:tc>
                  <a:txBody>
                    <a:bodyPr/>
                    <a:lstStyle/>
                    <a:p>
                      <a:pPr algn="ctr"/>
                      <a:r>
                        <a:rPr lang="es-MX" sz="1900" dirty="0" smtClean="0"/>
                        <a:t>Instrumentos con validez nacional e internacional</a:t>
                      </a:r>
                      <a:endParaRPr lang="es-MX" sz="1900" b="1" dirty="0">
                        <a:solidFill>
                          <a:schemeClr val="bg1"/>
                        </a:solidFill>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s-MX" sz="1900" dirty="0" smtClean="0"/>
                        <a:t>A partir</a:t>
                      </a:r>
                      <a:r>
                        <a:rPr lang="es-MX" sz="1900" baseline="0" dirty="0" smtClean="0"/>
                        <a:t> de </a:t>
                      </a:r>
                      <a:endParaRPr lang="es-MX" sz="1900"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r>
              <a:tr h="1137920">
                <a:tc>
                  <a:txBody>
                    <a:bodyPr/>
                    <a:lstStyle/>
                    <a:p>
                      <a:pPr algn="ctr">
                        <a:spcAft>
                          <a:spcPts val="0"/>
                        </a:spcAft>
                        <a:tabLst>
                          <a:tab pos="139700" algn="l"/>
                          <a:tab pos="457200" algn="l"/>
                        </a:tabLst>
                      </a:pPr>
                      <a:r>
                        <a:rPr lang="es-ES" sz="1900" dirty="0">
                          <a:effectLst/>
                        </a:rPr>
                        <a:t>EXAVER  (Veracruzana)</a:t>
                      </a:r>
                      <a:endParaRPr lang="es-MX" sz="1900" dirty="0">
                        <a:effectLst/>
                      </a:endParaRPr>
                    </a:p>
                    <a:p>
                      <a:pPr algn="ctr">
                        <a:spcAft>
                          <a:spcPts val="0"/>
                        </a:spcAft>
                        <a:tabLst>
                          <a:tab pos="139700" algn="l"/>
                          <a:tab pos="457200" algn="l"/>
                        </a:tabLst>
                      </a:pPr>
                      <a:r>
                        <a:rPr lang="es-ES" sz="1900" dirty="0">
                          <a:effectLst/>
                        </a:rPr>
                        <a:t>DTES (Macmillan)</a:t>
                      </a:r>
                      <a:endParaRPr lang="es-MX" sz="1900" dirty="0">
                        <a:effectLst/>
                      </a:endParaRPr>
                    </a:p>
                    <a:p>
                      <a:pPr algn="ctr">
                        <a:spcAft>
                          <a:spcPts val="0"/>
                        </a:spcAft>
                        <a:tabLst>
                          <a:tab pos="139700" algn="l"/>
                          <a:tab pos="457200" algn="l"/>
                        </a:tabLst>
                      </a:pPr>
                      <a:r>
                        <a:rPr lang="es-ES" sz="1900" dirty="0">
                          <a:effectLst/>
                        </a:rPr>
                        <a:t>PDD (Pearson)</a:t>
                      </a:r>
                      <a:endParaRPr lang="es-MX" sz="1900" dirty="0">
                        <a:effectLst/>
                      </a:endParaRPr>
                    </a:p>
                    <a:p>
                      <a:pPr algn="ctr">
                        <a:spcAft>
                          <a:spcPts val="0"/>
                        </a:spcAft>
                        <a:tabLst>
                          <a:tab pos="139700" algn="l"/>
                          <a:tab pos="457200" algn="l"/>
                        </a:tabLst>
                      </a:pPr>
                      <a:r>
                        <a:rPr lang="es-ES" sz="1900" dirty="0">
                          <a:effectLst/>
                        </a:rPr>
                        <a:t> </a:t>
                      </a:r>
                      <a:endParaRPr lang="es-MX" sz="1900" dirty="0">
                        <a:effectLst/>
                        <a:latin typeface="Arial" panose="020B0604020202020204" pitchFamily="34" charset="0"/>
                        <a:ea typeface="Times New Roman"/>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r>
                        <a:rPr lang="es-MX" sz="1900" dirty="0" smtClean="0"/>
                        <a:t>Nivel</a:t>
                      </a:r>
                      <a:r>
                        <a:rPr lang="es-MX" sz="1900" baseline="0" dirty="0" smtClean="0"/>
                        <a:t> 8 CENNI (B1 del MCERL)</a:t>
                      </a:r>
                      <a:endParaRPr lang="es-MX" sz="19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r>
              <a:tr h="375920">
                <a:tc>
                  <a:txBody>
                    <a:bodyPr/>
                    <a:lstStyle/>
                    <a:p>
                      <a:pPr algn="ctr">
                        <a:spcAft>
                          <a:spcPts val="0"/>
                        </a:spcAft>
                        <a:tabLst>
                          <a:tab pos="139700" algn="l"/>
                          <a:tab pos="457200" algn="l"/>
                        </a:tabLst>
                      </a:pPr>
                      <a:r>
                        <a:rPr lang="es-ES" sz="1900" dirty="0">
                          <a:effectLst/>
                        </a:rPr>
                        <a:t>PET, FCE, CAE, CPE (Cambridge)</a:t>
                      </a:r>
                      <a:endParaRPr lang="es-MX" sz="1900" dirty="0">
                        <a:effectLst/>
                        <a:latin typeface="Arial" panose="020B0604020202020204" pitchFamily="34" charset="0"/>
                        <a:ea typeface="Times New Roman"/>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r>
                        <a:rPr lang="es-MX" sz="1900" dirty="0" smtClean="0"/>
                        <a:t>Nivel B1</a:t>
                      </a:r>
                      <a:r>
                        <a:rPr lang="es-MX" sz="1900" baseline="0" dirty="0" smtClean="0"/>
                        <a:t> (PET)  del MCERL</a:t>
                      </a:r>
                      <a:endParaRPr lang="es-MX" sz="19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r>
              <a:tr h="375920">
                <a:tc>
                  <a:txBody>
                    <a:bodyPr/>
                    <a:lstStyle/>
                    <a:p>
                      <a:pPr algn="ctr">
                        <a:spcAft>
                          <a:spcPts val="0"/>
                        </a:spcAft>
                        <a:tabLst>
                          <a:tab pos="139700" algn="l"/>
                          <a:tab pos="457200" algn="l"/>
                        </a:tabLst>
                      </a:pPr>
                      <a:r>
                        <a:rPr lang="es-ES" sz="1900" dirty="0">
                          <a:effectLst/>
                        </a:rPr>
                        <a:t>TOEFL-ITP (ETS)</a:t>
                      </a:r>
                      <a:endParaRPr lang="es-MX" sz="1900" dirty="0">
                        <a:effectLst/>
                        <a:latin typeface="Arial" panose="020B0604020202020204" pitchFamily="34" charset="0"/>
                        <a:ea typeface="Times New Roman"/>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r>
                        <a:rPr lang="es-MX" sz="1900" dirty="0" smtClean="0"/>
                        <a:t>500-550 puntos</a:t>
                      </a:r>
                      <a:r>
                        <a:rPr lang="es-MX" sz="1900" baseline="0" dirty="0" smtClean="0"/>
                        <a:t> TOEFL</a:t>
                      </a:r>
                      <a:endParaRPr lang="es-MX" sz="19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r>
              <a:tr h="375920">
                <a:tc>
                  <a:txBody>
                    <a:bodyPr/>
                    <a:lstStyle/>
                    <a:p>
                      <a:pPr algn="ctr">
                        <a:spcAft>
                          <a:spcPts val="0"/>
                        </a:spcAft>
                        <a:tabLst>
                          <a:tab pos="139700" algn="l"/>
                          <a:tab pos="457200" algn="l"/>
                        </a:tabLst>
                      </a:pPr>
                      <a:r>
                        <a:rPr lang="es-ES" sz="1900" dirty="0" smtClean="0">
                          <a:effectLst/>
                        </a:rPr>
                        <a:t>TOEFL- </a:t>
                      </a:r>
                      <a:r>
                        <a:rPr lang="es-ES" sz="1900" dirty="0">
                          <a:effectLst/>
                        </a:rPr>
                        <a:t>IBT (ETS)</a:t>
                      </a:r>
                      <a:endParaRPr lang="es-MX" sz="1900" dirty="0">
                        <a:effectLst/>
                        <a:latin typeface="Arial" panose="020B0604020202020204" pitchFamily="34" charset="0"/>
                        <a:ea typeface="Times New Roman"/>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r>
                        <a:rPr lang="es-MX" sz="1900" dirty="0" smtClean="0"/>
                        <a:t>79 puntos</a:t>
                      </a:r>
                      <a:endParaRPr lang="es-MX" sz="19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r>
              <a:tr h="375920">
                <a:tc>
                  <a:txBody>
                    <a:bodyPr/>
                    <a:lstStyle/>
                    <a:p>
                      <a:pPr algn="ctr">
                        <a:spcAft>
                          <a:spcPts val="0"/>
                        </a:spcAft>
                        <a:tabLst>
                          <a:tab pos="139700" algn="l"/>
                          <a:tab pos="457200" algn="l"/>
                        </a:tabLst>
                      </a:pPr>
                      <a:r>
                        <a:rPr lang="es-ES" sz="1900" dirty="0">
                          <a:effectLst/>
                        </a:rPr>
                        <a:t>IELTS (Cambridge)</a:t>
                      </a:r>
                      <a:endParaRPr lang="es-MX" sz="1900" dirty="0">
                        <a:effectLst/>
                        <a:latin typeface="Arial" panose="020B0604020202020204" pitchFamily="34" charset="0"/>
                        <a:ea typeface="Times New Roman"/>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r>
                        <a:rPr lang="es-MX" sz="1900" dirty="0" smtClean="0"/>
                        <a:t>6 puntos</a:t>
                      </a:r>
                      <a:endParaRPr lang="es-MX" sz="19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r>
              <a:tr h="375920">
                <a:tc>
                  <a:txBody>
                    <a:bodyPr/>
                    <a:lstStyle/>
                    <a:p>
                      <a:pPr algn="ctr">
                        <a:spcAft>
                          <a:spcPts val="0"/>
                        </a:spcAft>
                        <a:tabLst>
                          <a:tab pos="139700" algn="l"/>
                          <a:tab pos="457200" algn="l"/>
                        </a:tabLst>
                      </a:pPr>
                      <a:r>
                        <a:rPr lang="es-ES" sz="1900">
                          <a:effectLst/>
                        </a:rPr>
                        <a:t>ISE, GESE (Trinity College)</a:t>
                      </a:r>
                      <a:endParaRPr lang="es-MX" sz="1900">
                        <a:effectLst/>
                        <a:latin typeface="Arial" panose="020B0604020202020204" pitchFamily="34" charset="0"/>
                        <a:ea typeface="Times New Roman"/>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r>
                        <a:rPr lang="es-MX" sz="1900" dirty="0" smtClean="0"/>
                        <a:t>6 puntos</a:t>
                      </a:r>
                      <a:endParaRPr lang="es-MX" sz="19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r>
              <a:tr h="822960">
                <a:tc>
                  <a:txBody>
                    <a:bodyPr/>
                    <a:lstStyle/>
                    <a:p>
                      <a:pPr algn="ctr">
                        <a:spcAft>
                          <a:spcPts val="0"/>
                        </a:spcAft>
                        <a:tabLst>
                          <a:tab pos="139700" algn="l"/>
                          <a:tab pos="457200" algn="l"/>
                        </a:tabLst>
                      </a:pPr>
                      <a:r>
                        <a:rPr lang="es-MX" sz="1900" dirty="0" smtClean="0">
                          <a:effectLst/>
                        </a:rPr>
                        <a:t>Cualquier otro que la propia institución desarrolle y sea reconocido por la Vicerrectoría Ejecutiva.</a:t>
                      </a:r>
                      <a:endParaRPr lang="es-MX" sz="1900" dirty="0">
                        <a:effectLst/>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r>
                        <a:rPr lang="es-MX" sz="1900" dirty="0" smtClean="0"/>
                        <a:t>Nivel B1 del</a:t>
                      </a:r>
                      <a:r>
                        <a:rPr lang="es-MX" sz="1900" baseline="0" dirty="0" smtClean="0"/>
                        <a:t> MCERL </a:t>
                      </a:r>
                      <a:endParaRPr lang="es-MX" sz="19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r>
            </a:tbl>
          </a:graphicData>
        </a:graphic>
      </p:graphicFrame>
      <p:sp>
        <p:nvSpPr>
          <p:cNvPr id="3" name="2 Rectángulo"/>
          <p:cNvSpPr/>
          <p:nvPr/>
        </p:nvSpPr>
        <p:spPr>
          <a:xfrm>
            <a:off x="457200" y="6384575"/>
            <a:ext cx="2324100" cy="369332"/>
          </a:xfrm>
          <a:prstGeom prst="rect">
            <a:avLst/>
          </a:prstGeom>
        </p:spPr>
        <p:txBody>
          <a:bodyPr wrap="square">
            <a:spAutoFit/>
          </a:bodyPr>
          <a:lstStyle/>
          <a:p>
            <a:r>
              <a:rPr lang="es-MX" dirty="0">
                <a:latin typeface="Arial" panose="020B0604020202020204" pitchFamily="34" charset="0"/>
                <a:cs typeface="Arial" panose="020B0604020202020204" pitchFamily="34" charset="0"/>
              </a:rPr>
              <a:t>Datos </a:t>
            </a:r>
            <a:r>
              <a:rPr lang="es-MX" dirty="0" smtClean="0">
                <a:latin typeface="Arial" panose="020B0604020202020204" pitchFamily="34" charset="0"/>
                <a:cs typeface="Arial" panose="020B0604020202020204" pitchFamily="34" charset="0"/>
              </a:rPr>
              <a:t>SEP, 2006 </a:t>
            </a:r>
            <a:endParaRPr lang="es-MX"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2"/>
          </p:nvPr>
        </p:nvSpPr>
        <p:spPr/>
        <p:txBody>
          <a:bodyPr/>
          <a:lstStyle/>
          <a:p>
            <a:fld id="{96368D05-45F9-164F-A8AA-179A97D8D2DA}" type="slidenum">
              <a:rPr lang="es-ES" smtClean="0"/>
              <a:t>12</a:t>
            </a:fld>
            <a:endParaRPr lang="es-ES"/>
          </a:p>
        </p:txBody>
      </p:sp>
    </p:spTree>
    <p:extLst>
      <p:ext uri="{BB962C8B-B14F-4D97-AF65-F5344CB8AC3E}">
        <p14:creationId xmlns:p14="http://schemas.microsoft.com/office/powerpoint/2010/main" val="13680938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71742" y="2205336"/>
            <a:ext cx="8458200" cy="1470025"/>
          </a:xfrm>
        </p:spPr>
        <p:txBody>
          <a:bodyPr/>
          <a:lstStyle/>
          <a:p>
            <a:r>
              <a:rPr lang="es-MX" dirty="0" smtClean="0"/>
              <a:t>Diagnóstico Institucional</a:t>
            </a:r>
            <a:endParaRPr lang="es-MX" dirty="0"/>
          </a:p>
        </p:txBody>
      </p:sp>
      <p:sp>
        <p:nvSpPr>
          <p:cNvPr id="3" name="Marcador de número de diapositiva 2"/>
          <p:cNvSpPr>
            <a:spLocks noGrp="1"/>
          </p:cNvSpPr>
          <p:nvPr>
            <p:ph type="sldNum" sz="quarter" idx="12"/>
          </p:nvPr>
        </p:nvSpPr>
        <p:spPr/>
        <p:txBody>
          <a:bodyPr/>
          <a:lstStyle/>
          <a:p>
            <a:fld id="{96368D05-45F9-164F-A8AA-179A97D8D2DA}" type="slidenum">
              <a:rPr lang="es-ES" smtClean="0"/>
              <a:t>13</a:t>
            </a:fld>
            <a:endParaRPr lang="es-ES"/>
          </a:p>
        </p:txBody>
      </p:sp>
      <p:pic>
        <p:nvPicPr>
          <p:cNvPr id="4" name="2 Imagen" descr="logoUDGBN-01.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59338" y="5688013"/>
            <a:ext cx="428466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1180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Inglés en SEMS</a:t>
            </a:r>
            <a:endParaRPr lang="es-E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Marcador de texto 2"/>
          <p:cNvSpPr>
            <a:spLocks noGrp="1"/>
          </p:cNvSpPr>
          <p:nvPr>
            <p:ph type="body" idx="1"/>
          </p:nvPr>
        </p:nvSpPr>
        <p:spPr/>
        <p:txBody>
          <a:bodyPr/>
          <a:lstStyle/>
          <a:p>
            <a:r>
              <a:rPr lang="es-ES" dirty="0" smtClean="0"/>
              <a:t>Estructura curricular</a:t>
            </a:r>
          </a:p>
        </p:txBody>
      </p:sp>
      <p:sp>
        <p:nvSpPr>
          <p:cNvPr id="4" name="Marcador de número de diapositiva 3"/>
          <p:cNvSpPr>
            <a:spLocks noGrp="1"/>
          </p:cNvSpPr>
          <p:nvPr>
            <p:ph type="sldNum" sz="quarter" idx="12"/>
          </p:nvPr>
        </p:nvSpPr>
        <p:spPr/>
        <p:txBody>
          <a:bodyPr/>
          <a:lstStyle/>
          <a:p>
            <a:fld id="{96368D05-45F9-164F-A8AA-179A97D8D2DA}" type="slidenum">
              <a:rPr lang="es-ES" smtClean="0"/>
              <a:t>14</a:t>
            </a:fld>
            <a:endParaRPr lang="es-ES"/>
          </a:p>
        </p:txBody>
      </p:sp>
    </p:spTree>
    <p:extLst>
      <p:ext uri="{BB962C8B-B14F-4D97-AF65-F5344CB8AC3E}">
        <p14:creationId xmlns:p14="http://schemas.microsoft.com/office/powerpoint/2010/main" val="5810059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6603" y="383743"/>
            <a:ext cx="8229600" cy="1066800"/>
          </a:xfrm>
        </p:spPr>
        <p:txBody>
          <a:bodyPr>
            <a:normAutofit/>
          </a:bodyPr>
          <a:lstStyle/>
          <a:p>
            <a:r>
              <a:rPr lang="es-MX" sz="3600" dirty="0">
                <a:solidFill>
                  <a:schemeClr val="tx2"/>
                </a:solidFill>
              </a:rPr>
              <a:t>Programas Educativos </a:t>
            </a:r>
            <a:r>
              <a:rPr lang="es-MX" sz="3600" dirty="0" smtClean="0">
                <a:solidFill>
                  <a:schemeClr val="tx2"/>
                </a:solidFill>
              </a:rPr>
              <a:t>del SEMS </a:t>
            </a:r>
            <a:endParaRPr lang="es-MX"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1906329"/>
              </p:ext>
            </p:extLst>
          </p:nvPr>
        </p:nvGraphicFramePr>
        <p:xfrm>
          <a:off x="286603" y="1362407"/>
          <a:ext cx="8693624" cy="4779358"/>
        </p:xfrm>
        <a:graphic>
          <a:graphicData uri="http://schemas.openxmlformats.org/drawingml/2006/table">
            <a:tbl>
              <a:tblPr firstRow="1" firstCol="1" bandRow="1">
                <a:tableStyleId>{69012ECD-51FC-41F1-AA8D-1B2483CD663E}</a:tableStyleId>
              </a:tblPr>
              <a:tblGrid>
                <a:gridCol w="1679615"/>
                <a:gridCol w="1282869"/>
                <a:gridCol w="1326660"/>
                <a:gridCol w="2190655"/>
                <a:gridCol w="2213825"/>
              </a:tblGrid>
              <a:tr h="366277">
                <a:tc gridSpan="5">
                  <a:txBody>
                    <a:bodyPr/>
                    <a:lstStyle/>
                    <a:p>
                      <a:pPr algn="ctr">
                        <a:lnSpc>
                          <a:spcPct val="90000"/>
                        </a:lnSpc>
                        <a:spcAft>
                          <a:spcPts val="0"/>
                        </a:spcAft>
                      </a:pPr>
                      <a:r>
                        <a:rPr lang="es-ES" sz="2000" dirty="0" smtClean="0">
                          <a:effectLst/>
                        </a:rPr>
                        <a:t>Programas </a:t>
                      </a:r>
                      <a:r>
                        <a:rPr lang="es-ES" sz="2000" dirty="0">
                          <a:effectLst/>
                        </a:rPr>
                        <a:t>de lenguas extranjeras </a:t>
                      </a:r>
                      <a:r>
                        <a:rPr lang="es-ES" sz="2000" dirty="0" smtClean="0">
                          <a:effectLst/>
                        </a:rPr>
                        <a:t> (Inglés)</a:t>
                      </a:r>
                      <a:endParaRPr lang="es-MX" sz="2000" dirty="0">
                        <a:effectLst/>
                        <a:latin typeface="Arial" panose="020B0604020202020204" pitchFamily="34" charset="0"/>
                        <a:ea typeface="Times New Roman"/>
                        <a:cs typeface="Arial" panose="020B0604020202020204" pitchFamily="34" charset="0"/>
                      </a:endParaRPr>
                    </a:p>
                  </a:txBody>
                  <a:tcPr marL="68580" marR="6858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55481">
                <a:tc>
                  <a:txBody>
                    <a:bodyPr/>
                    <a:lstStyle/>
                    <a:p>
                      <a:pPr algn="ctr">
                        <a:lnSpc>
                          <a:spcPct val="90000"/>
                        </a:lnSpc>
                        <a:spcAft>
                          <a:spcPts val="0"/>
                        </a:spcAft>
                      </a:pPr>
                      <a:r>
                        <a:rPr lang="es-ES" sz="2000" dirty="0">
                          <a:effectLst/>
                        </a:rPr>
                        <a:t>Nivel</a:t>
                      </a:r>
                      <a:endParaRPr lang="es-MX" sz="20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90000"/>
                        </a:lnSpc>
                        <a:spcAft>
                          <a:spcPts val="0"/>
                        </a:spcAft>
                      </a:pPr>
                      <a:r>
                        <a:rPr lang="es-ES" sz="2000" dirty="0">
                          <a:effectLst/>
                        </a:rPr>
                        <a:t>Créditos</a:t>
                      </a:r>
                      <a:endParaRPr lang="es-MX" sz="2000" dirty="0">
                        <a:effectLst/>
                      </a:endParaRPr>
                    </a:p>
                    <a:p>
                      <a:pPr algn="ctr">
                        <a:lnSpc>
                          <a:spcPct val="90000"/>
                        </a:lnSpc>
                        <a:spcAft>
                          <a:spcPts val="0"/>
                        </a:spcAft>
                      </a:pPr>
                      <a:r>
                        <a:rPr lang="es-ES" sz="2000" dirty="0">
                          <a:effectLst/>
                        </a:rPr>
                        <a:t>por curso</a:t>
                      </a:r>
                      <a:endParaRPr lang="es-MX" sz="20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90000"/>
                        </a:lnSpc>
                        <a:spcAft>
                          <a:spcPts val="0"/>
                        </a:spcAft>
                      </a:pPr>
                      <a:r>
                        <a:rPr lang="es-ES" sz="2000" dirty="0">
                          <a:effectLst/>
                        </a:rPr>
                        <a:t>Horas de Estudio</a:t>
                      </a:r>
                      <a:endParaRPr lang="es-MX" sz="20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90000"/>
                        </a:lnSpc>
                        <a:spcAft>
                          <a:spcPts val="0"/>
                        </a:spcAft>
                      </a:pPr>
                      <a:r>
                        <a:rPr lang="es-ES" sz="2000" dirty="0">
                          <a:effectLst/>
                        </a:rPr>
                        <a:t>Contenidos</a:t>
                      </a:r>
                      <a:endParaRPr lang="es-MX" sz="20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90000"/>
                        </a:lnSpc>
                        <a:spcAft>
                          <a:spcPts val="0"/>
                        </a:spcAft>
                      </a:pPr>
                      <a:r>
                        <a:rPr lang="es-ES" sz="2000" dirty="0">
                          <a:effectLst/>
                        </a:rPr>
                        <a:t>Evaluación</a:t>
                      </a:r>
                      <a:endParaRPr lang="es-MX" sz="20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tcPr>
                </a:tc>
              </a:tr>
              <a:tr h="755481">
                <a:tc>
                  <a:txBody>
                    <a:bodyPr/>
                    <a:lstStyle/>
                    <a:p>
                      <a:pPr algn="ctr">
                        <a:lnSpc>
                          <a:spcPct val="90000"/>
                        </a:lnSpc>
                        <a:spcAft>
                          <a:spcPts val="0"/>
                        </a:spcAft>
                      </a:pPr>
                      <a:r>
                        <a:rPr lang="es-ES" sz="2000" dirty="0">
                          <a:effectLst/>
                        </a:rPr>
                        <a:t>Lengua Extranjera I</a:t>
                      </a:r>
                      <a:endParaRPr lang="es-MX" sz="2000" b="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90000"/>
                        </a:lnSpc>
                        <a:spcAft>
                          <a:spcPts val="0"/>
                        </a:spcAft>
                      </a:pPr>
                      <a:r>
                        <a:rPr lang="es-ES" sz="2000" dirty="0">
                          <a:effectLst/>
                        </a:rPr>
                        <a:t>3</a:t>
                      </a:r>
                      <a:endParaRPr lang="es-MX" sz="20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90000"/>
                        </a:lnSpc>
                        <a:spcAft>
                          <a:spcPts val="0"/>
                        </a:spcAft>
                      </a:pPr>
                      <a:r>
                        <a:rPr lang="es-ES" sz="2000" dirty="0">
                          <a:effectLst/>
                        </a:rPr>
                        <a:t>36 horas</a:t>
                      </a:r>
                      <a:endParaRPr lang="es-MX" sz="20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algn="ctr">
                        <a:lnSpc>
                          <a:spcPct val="90000"/>
                        </a:lnSpc>
                        <a:spcAft>
                          <a:spcPts val="0"/>
                        </a:spcAft>
                      </a:pPr>
                      <a:r>
                        <a:rPr lang="es-ES" sz="2000" dirty="0">
                          <a:effectLst/>
                        </a:rPr>
                        <a:t>El programa de inglés incluye una lista de los contenidos a impartir en los módulos, así como los criterios de evaluación de dichos contenidos</a:t>
                      </a:r>
                      <a:endParaRPr lang="es-MX" sz="20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algn="ctr">
                        <a:lnSpc>
                          <a:spcPct val="90000"/>
                        </a:lnSpc>
                        <a:spcAft>
                          <a:spcPts val="0"/>
                        </a:spcAft>
                      </a:pPr>
                      <a:r>
                        <a:rPr lang="es-ES" sz="2000" dirty="0">
                          <a:effectLst/>
                        </a:rPr>
                        <a:t>Incorpora una evaluación diagnostica (prueba, cuestionario, test, simulaciones, etc.)  y una integrativa (entrevista, juego de roles, presentaciones, diarios, etc.</a:t>
                      </a:r>
                      <a:endParaRPr lang="es-MX" sz="20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tcPr>
                </a:tc>
              </a:tr>
              <a:tr h="2415749">
                <a:tc>
                  <a:txBody>
                    <a:bodyPr/>
                    <a:lstStyle/>
                    <a:p>
                      <a:pPr algn="ctr">
                        <a:lnSpc>
                          <a:spcPct val="90000"/>
                        </a:lnSpc>
                        <a:spcAft>
                          <a:spcPts val="0"/>
                        </a:spcAft>
                      </a:pPr>
                      <a:r>
                        <a:rPr lang="es-ES" sz="2000" dirty="0">
                          <a:effectLst/>
                        </a:rPr>
                        <a:t>Lengua Extranjera II-VI</a:t>
                      </a:r>
                      <a:endParaRPr lang="es-MX" sz="2000" b="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90000"/>
                        </a:lnSpc>
                        <a:spcAft>
                          <a:spcPts val="0"/>
                        </a:spcAft>
                      </a:pPr>
                      <a:r>
                        <a:rPr lang="es-ES" sz="2000" dirty="0">
                          <a:effectLst/>
                        </a:rPr>
                        <a:t>5</a:t>
                      </a:r>
                      <a:endParaRPr lang="es-MX" sz="20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90000"/>
                        </a:lnSpc>
                        <a:spcAft>
                          <a:spcPts val="0"/>
                        </a:spcAft>
                      </a:pPr>
                      <a:r>
                        <a:rPr lang="es-ES" sz="2000" dirty="0">
                          <a:effectLst/>
                        </a:rPr>
                        <a:t>57 horas</a:t>
                      </a:r>
                      <a:endParaRPr lang="es-MX" sz="20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s-MX"/>
                    </a:p>
                  </a:txBody>
                  <a:tcPr/>
                </a:tc>
                <a:tc vMerge="1">
                  <a:txBody>
                    <a:bodyPr/>
                    <a:lstStyle/>
                    <a:p>
                      <a:endParaRPr lang="es-MX"/>
                    </a:p>
                  </a:txBody>
                  <a:tcPr/>
                </a:tc>
              </a:tr>
              <a:tr h="365760">
                <a:tc>
                  <a:txBody>
                    <a:bodyPr/>
                    <a:lstStyle/>
                    <a:p>
                      <a:pPr algn="ctr">
                        <a:lnSpc>
                          <a:spcPct val="90000"/>
                        </a:lnSpc>
                        <a:spcAft>
                          <a:spcPts val="0"/>
                        </a:spcAft>
                      </a:pPr>
                      <a:r>
                        <a:rPr lang="es-ES" sz="2000" dirty="0">
                          <a:effectLst/>
                        </a:rPr>
                        <a:t>Total</a:t>
                      </a:r>
                      <a:endParaRPr lang="es-MX" sz="2000" b="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90000"/>
                        </a:lnSpc>
                        <a:spcAft>
                          <a:spcPts val="0"/>
                        </a:spcAft>
                      </a:pPr>
                      <a:r>
                        <a:rPr lang="es-ES" sz="2000">
                          <a:effectLst/>
                        </a:rPr>
                        <a:t>28</a:t>
                      </a:r>
                      <a:endParaRPr lang="es-MX" sz="20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90000"/>
                        </a:lnSpc>
                        <a:spcAft>
                          <a:spcPts val="0"/>
                        </a:spcAft>
                      </a:pPr>
                      <a:r>
                        <a:rPr lang="es-ES" sz="2000">
                          <a:effectLst/>
                        </a:rPr>
                        <a:t>321</a:t>
                      </a:r>
                      <a:endParaRPr lang="es-MX" sz="20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90000"/>
                        </a:lnSpc>
                        <a:spcAft>
                          <a:spcPts val="0"/>
                        </a:spcAft>
                      </a:pPr>
                      <a:r>
                        <a:rPr lang="es-ES" sz="2000" dirty="0">
                          <a:effectLst/>
                        </a:rPr>
                        <a:t> </a:t>
                      </a:r>
                      <a:endParaRPr lang="es-MX" sz="20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90000"/>
                        </a:lnSpc>
                        <a:spcAft>
                          <a:spcPts val="0"/>
                        </a:spcAft>
                      </a:pPr>
                      <a:r>
                        <a:rPr lang="es-ES" sz="2000" dirty="0">
                          <a:effectLst/>
                        </a:rPr>
                        <a:t> </a:t>
                      </a:r>
                      <a:endParaRPr lang="es-MX" sz="20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tcPr>
                </a:tc>
              </a:tr>
            </a:tbl>
          </a:graphicData>
        </a:graphic>
      </p:graphicFrame>
      <p:sp>
        <p:nvSpPr>
          <p:cNvPr id="5" name="4 Rectángulo"/>
          <p:cNvSpPr/>
          <p:nvPr/>
        </p:nvSpPr>
        <p:spPr>
          <a:xfrm>
            <a:off x="286605" y="6299202"/>
            <a:ext cx="4717197" cy="646331"/>
          </a:xfrm>
          <a:prstGeom prst="rect">
            <a:avLst/>
          </a:prstGeom>
        </p:spPr>
        <p:txBody>
          <a:bodyPr wrap="square">
            <a:spAutoFit/>
          </a:bodyPr>
          <a:lstStyle/>
          <a:p>
            <a:r>
              <a:rPr lang="es-ES" sz="1200" dirty="0"/>
              <a:t>Programa del Área de Formación Básica, Comunicación (2011). Bachillerato General por Competencias SEMS </a:t>
            </a:r>
            <a:r>
              <a:rPr lang="es-ES" sz="1200" dirty="0" err="1"/>
              <a:t>UdeG</a:t>
            </a:r>
            <a:r>
              <a:rPr lang="es-ES" sz="1200" dirty="0"/>
              <a:t>. </a:t>
            </a:r>
            <a:endParaRPr lang="es-MX" sz="1200" dirty="0"/>
          </a:p>
          <a:p>
            <a:endParaRPr lang="es-MX" sz="1200" dirty="0">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2"/>
          </p:nvPr>
        </p:nvSpPr>
        <p:spPr/>
        <p:txBody>
          <a:bodyPr/>
          <a:lstStyle/>
          <a:p>
            <a:fld id="{96368D05-45F9-164F-A8AA-179A97D8D2DA}" type="slidenum">
              <a:rPr lang="es-ES" smtClean="0"/>
              <a:t>15</a:t>
            </a:fld>
            <a:endParaRPr lang="es-ES"/>
          </a:p>
        </p:txBody>
      </p:sp>
    </p:spTree>
    <p:extLst>
      <p:ext uri="{BB962C8B-B14F-4D97-AF65-F5344CB8AC3E}">
        <p14:creationId xmlns:p14="http://schemas.microsoft.com/office/powerpoint/2010/main" val="27002985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Inglés en </a:t>
            </a:r>
            <a:r>
              <a:rPr lang="es-E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
            </a:r>
            <a:r>
              <a:rPr lang="es-E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regrado</a:t>
            </a:r>
            <a:endParaRPr lang="es-E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Marcador de texto 2"/>
          <p:cNvSpPr>
            <a:spLocks noGrp="1"/>
          </p:cNvSpPr>
          <p:nvPr>
            <p:ph type="body" idx="1"/>
          </p:nvPr>
        </p:nvSpPr>
        <p:spPr/>
        <p:txBody>
          <a:bodyPr/>
          <a:lstStyle/>
          <a:p>
            <a:r>
              <a:rPr lang="es-ES" dirty="0" smtClean="0"/>
              <a:t>Estructuras curriculares</a:t>
            </a:r>
            <a:endParaRPr lang="es-ES" dirty="0"/>
          </a:p>
        </p:txBody>
      </p:sp>
      <p:sp>
        <p:nvSpPr>
          <p:cNvPr id="4" name="Marcador de número de diapositiva 3"/>
          <p:cNvSpPr>
            <a:spLocks noGrp="1"/>
          </p:cNvSpPr>
          <p:nvPr>
            <p:ph type="sldNum" sz="quarter" idx="12"/>
          </p:nvPr>
        </p:nvSpPr>
        <p:spPr/>
        <p:txBody>
          <a:bodyPr/>
          <a:lstStyle/>
          <a:p>
            <a:fld id="{96368D05-45F9-164F-A8AA-179A97D8D2DA}" type="slidenum">
              <a:rPr lang="es-ES" smtClean="0"/>
              <a:t>16</a:t>
            </a:fld>
            <a:endParaRPr lang="es-ES"/>
          </a:p>
        </p:txBody>
      </p:sp>
    </p:spTree>
    <p:extLst>
      <p:ext uri="{BB962C8B-B14F-4D97-AF65-F5344CB8AC3E}">
        <p14:creationId xmlns:p14="http://schemas.microsoft.com/office/powerpoint/2010/main" val="41159203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024" y="795647"/>
            <a:ext cx="8936736" cy="1066800"/>
          </a:xfrm>
        </p:spPr>
        <p:txBody>
          <a:bodyPr>
            <a:normAutofit fontScale="90000"/>
          </a:bodyPr>
          <a:lstStyle/>
          <a:p>
            <a:r>
              <a:rPr lang="es-ES" b="1" dirty="0" smtClean="0"/>
              <a:t>Programas Educativos con inglés como asignatura en el plan de estudios</a:t>
            </a:r>
            <a:endParaRPr lang="es-MX" dirty="0">
              <a:solidFill>
                <a:schemeClr val="tx2"/>
              </a:solidFill>
            </a:endParaRPr>
          </a:p>
        </p:txBody>
      </p:sp>
      <p:sp>
        <p:nvSpPr>
          <p:cNvPr id="3" name="Marcador de número de diapositiva 2"/>
          <p:cNvSpPr>
            <a:spLocks noGrp="1"/>
          </p:cNvSpPr>
          <p:nvPr>
            <p:ph type="sldNum" sz="quarter" idx="12"/>
          </p:nvPr>
        </p:nvSpPr>
        <p:spPr/>
        <p:txBody>
          <a:bodyPr/>
          <a:lstStyle/>
          <a:p>
            <a:fld id="{96368D05-45F9-164F-A8AA-179A97D8D2DA}" type="slidenum">
              <a:rPr lang="es-ES" smtClean="0"/>
              <a:pPr/>
              <a:t>17</a:t>
            </a:fld>
            <a:endParaRPr lang="es-ES"/>
          </a:p>
        </p:txBody>
      </p:sp>
      <p:graphicFrame>
        <p:nvGraphicFramePr>
          <p:cNvPr id="8" name="7 Gráfico"/>
          <p:cNvGraphicFramePr>
            <a:graphicFrameLocks/>
          </p:cNvGraphicFramePr>
          <p:nvPr>
            <p:extLst>
              <p:ext uri="{D42A27DB-BD31-4B8C-83A1-F6EECF244321}">
                <p14:modId xmlns:p14="http://schemas.microsoft.com/office/powerpoint/2010/main" val="3521319990"/>
              </p:ext>
            </p:extLst>
          </p:nvPr>
        </p:nvGraphicFramePr>
        <p:xfrm>
          <a:off x="0" y="2273587"/>
          <a:ext cx="4219218" cy="40924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6 Gráfico"/>
          <p:cNvGraphicFramePr>
            <a:graphicFrameLocks/>
          </p:cNvGraphicFramePr>
          <p:nvPr>
            <p:extLst>
              <p:ext uri="{D42A27DB-BD31-4B8C-83A1-F6EECF244321}">
                <p14:modId xmlns:p14="http://schemas.microsoft.com/office/powerpoint/2010/main" val="780959344"/>
              </p:ext>
            </p:extLst>
          </p:nvPr>
        </p:nvGraphicFramePr>
        <p:xfrm>
          <a:off x="4468600" y="2042558"/>
          <a:ext cx="4218200" cy="36687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21605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77921" y="795647"/>
            <a:ext cx="7642746" cy="1066800"/>
          </a:xfrm>
        </p:spPr>
        <p:txBody>
          <a:bodyPr>
            <a:normAutofit fontScale="90000"/>
          </a:bodyPr>
          <a:lstStyle/>
          <a:p>
            <a:r>
              <a:rPr lang="es-ES" b="1" dirty="0" smtClean="0"/>
              <a:t>Áreas de formación en las que se encuentra la asignatura de inglés</a:t>
            </a:r>
            <a:endParaRPr lang="es-MX" dirty="0">
              <a:solidFill>
                <a:schemeClr val="tx2"/>
              </a:solidFill>
            </a:endParaRPr>
          </a:p>
        </p:txBody>
      </p:sp>
      <p:sp>
        <p:nvSpPr>
          <p:cNvPr id="3" name="Marcador de número de diapositiva 2"/>
          <p:cNvSpPr>
            <a:spLocks noGrp="1"/>
          </p:cNvSpPr>
          <p:nvPr>
            <p:ph type="sldNum" sz="quarter" idx="12"/>
          </p:nvPr>
        </p:nvSpPr>
        <p:spPr/>
        <p:txBody>
          <a:bodyPr/>
          <a:lstStyle/>
          <a:p>
            <a:fld id="{96368D05-45F9-164F-A8AA-179A97D8D2DA}" type="slidenum">
              <a:rPr lang="es-ES" smtClean="0"/>
              <a:pPr/>
              <a:t>18</a:t>
            </a:fld>
            <a:endParaRPr lang="es-ES"/>
          </a:p>
        </p:txBody>
      </p:sp>
      <p:graphicFrame>
        <p:nvGraphicFramePr>
          <p:cNvPr id="10" name="8 Gráfico"/>
          <p:cNvGraphicFramePr>
            <a:graphicFrameLocks/>
          </p:cNvGraphicFramePr>
          <p:nvPr>
            <p:extLst>
              <p:ext uri="{D42A27DB-BD31-4B8C-83A1-F6EECF244321}">
                <p14:modId xmlns:p14="http://schemas.microsoft.com/office/powerpoint/2010/main" val="2050846741"/>
              </p:ext>
            </p:extLst>
          </p:nvPr>
        </p:nvGraphicFramePr>
        <p:xfrm>
          <a:off x="4546524" y="2052248"/>
          <a:ext cx="4558130" cy="45314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10 Gráfico"/>
          <p:cNvGraphicFramePr>
            <a:graphicFrameLocks/>
          </p:cNvGraphicFramePr>
          <p:nvPr>
            <p:extLst>
              <p:ext uri="{D42A27DB-BD31-4B8C-83A1-F6EECF244321}">
                <p14:modId xmlns:p14="http://schemas.microsoft.com/office/powerpoint/2010/main" val="3942722390"/>
              </p:ext>
            </p:extLst>
          </p:nvPr>
        </p:nvGraphicFramePr>
        <p:xfrm>
          <a:off x="-10121" y="1567991"/>
          <a:ext cx="5074008" cy="50784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94139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2" y="768352"/>
            <a:ext cx="7383439" cy="1066800"/>
          </a:xfrm>
        </p:spPr>
        <p:txBody>
          <a:bodyPr>
            <a:normAutofit fontScale="90000"/>
          </a:bodyPr>
          <a:lstStyle/>
          <a:p>
            <a:pPr algn="just"/>
            <a:r>
              <a:rPr lang="es-ES" b="1" dirty="0" smtClean="0"/>
              <a:t>Programas Educativos con meta lingüística en dictamen</a:t>
            </a:r>
            <a:endParaRPr lang="es-MX" dirty="0">
              <a:solidFill>
                <a:schemeClr val="tx2"/>
              </a:solidFill>
            </a:endParaRPr>
          </a:p>
        </p:txBody>
      </p:sp>
      <p:sp>
        <p:nvSpPr>
          <p:cNvPr id="3" name="Marcador de número de diapositiva 2"/>
          <p:cNvSpPr>
            <a:spLocks noGrp="1"/>
          </p:cNvSpPr>
          <p:nvPr>
            <p:ph type="sldNum" sz="quarter" idx="12"/>
          </p:nvPr>
        </p:nvSpPr>
        <p:spPr/>
        <p:txBody>
          <a:bodyPr/>
          <a:lstStyle/>
          <a:p>
            <a:fld id="{96368D05-45F9-164F-A8AA-179A97D8D2DA}" type="slidenum">
              <a:rPr lang="es-ES" smtClean="0"/>
              <a:pPr/>
              <a:t>19</a:t>
            </a:fld>
            <a:endParaRPr lang="es-ES"/>
          </a:p>
        </p:txBody>
      </p:sp>
      <p:graphicFrame>
        <p:nvGraphicFramePr>
          <p:cNvPr id="8" name="13 Gráfico"/>
          <p:cNvGraphicFramePr>
            <a:graphicFrameLocks/>
          </p:cNvGraphicFramePr>
          <p:nvPr>
            <p:extLst>
              <p:ext uri="{D42A27DB-BD31-4B8C-83A1-F6EECF244321}">
                <p14:modId xmlns:p14="http://schemas.microsoft.com/office/powerpoint/2010/main" val="2578343351"/>
              </p:ext>
            </p:extLst>
          </p:nvPr>
        </p:nvGraphicFramePr>
        <p:xfrm>
          <a:off x="255043" y="2796063"/>
          <a:ext cx="3981450" cy="35228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12 Gráfico"/>
          <p:cNvGraphicFramePr>
            <a:graphicFrameLocks/>
          </p:cNvGraphicFramePr>
          <p:nvPr>
            <p:extLst>
              <p:ext uri="{D42A27DB-BD31-4B8C-83A1-F6EECF244321}">
                <p14:modId xmlns:p14="http://schemas.microsoft.com/office/powerpoint/2010/main" val="474794362"/>
              </p:ext>
            </p:extLst>
          </p:nvPr>
        </p:nvGraphicFramePr>
        <p:xfrm>
          <a:off x="4490115" y="2224585"/>
          <a:ext cx="4003420" cy="2940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39074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9240"/>
            <a:ext cx="8229600" cy="1066800"/>
          </a:xfrm>
        </p:spPr>
        <p:txBody>
          <a:bodyPr>
            <a:normAutofit fontScale="90000"/>
          </a:bodyPr>
          <a:lstStyle/>
          <a:p>
            <a:r>
              <a:rPr lang="es-ES" dirty="0" smtClean="0"/>
              <a:t/>
            </a:r>
            <a:br>
              <a:rPr lang="es-ES" dirty="0" smtClean="0"/>
            </a:br>
            <a:r>
              <a:rPr lang="es-ES" dirty="0" smtClean="0"/>
              <a:t>Diagnóstico </a:t>
            </a:r>
            <a:br>
              <a:rPr lang="es-ES" dirty="0" smtClean="0"/>
            </a:br>
            <a:endParaRPr lang="es-MX" dirty="0"/>
          </a:p>
        </p:txBody>
      </p:sp>
      <p:sp>
        <p:nvSpPr>
          <p:cNvPr id="3" name="2 Marcador de contenido"/>
          <p:cNvSpPr>
            <a:spLocks noGrp="1"/>
          </p:cNvSpPr>
          <p:nvPr>
            <p:ph idx="1"/>
          </p:nvPr>
        </p:nvSpPr>
        <p:spPr>
          <a:xfrm>
            <a:off x="457200" y="1355664"/>
            <a:ext cx="8229600" cy="4325112"/>
          </a:xfrm>
        </p:spPr>
        <p:txBody>
          <a:bodyPr>
            <a:noAutofit/>
          </a:bodyPr>
          <a:lstStyle/>
          <a:p>
            <a:pPr marL="109728" indent="0">
              <a:lnSpc>
                <a:spcPct val="90000"/>
              </a:lnSpc>
              <a:buNone/>
            </a:pPr>
            <a:r>
              <a:rPr lang="es-MX" sz="2400" dirty="0" smtClean="0"/>
              <a:t>1.Introducción</a:t>
            </a:r>
          </a:p>
          <a:p>
            <a:pPr marL="109728" indent="0">
              <a:lnSpc>
                <a:spcPct val="90000"/>
              </a:lnSpc>
              <a:buNone/>
            </a:pPr>
            <a:r>
              <a:rPr lang="es-MX" sz="2400" dirty="0" smtClean="0"/>
              <a:t>2. Antecedentes </a:t>
            </a:r>
          </a:p>
          <a:p>
            <a:pPr marL="109728" indent="0">
              <a:lnSpc>
                <a:spcPct val="90000"/>
              </a:lnSpc>
              <a:buNone/>
            </a:pPr>
            <a:r>
              <a:rPr lang="es-MX" sz="2400" dirty="0" smtClean="0"/>
              <a:t>     a) Contexto Internacional.</a:t>
            </a:r>
          </a:p>
          <a:p>
            <a:pPr marL="109728" indent="0">
              <a:lnSpc>
                <a:spcPct val="90000"/>
              </a:lnSpc>
              <a:buNone/>
            </a:pPr>
            <a:r>
              <a:rPr lang="es-MX" sz="2400" dirty="0" smtClean="0"/>
              <a:t>     b) Contexto Nacional.</a:t>
            </a:r>
          </a:p>
          <a:p>
            <a:pPr marL="109728" indent="0">
              <a:lnSpc>
                <a:spcPct val="90000"/>
              </a:lnSpc>
              <a:buNone/>
            </a:pPr>
            <a:r>
              <a:rPr lang="es-MX" sz="2400" dirty="0" smtClean="0"/>
              <a:t>3. Diagnóstico Institucional: Situación actual de la enseñanza del inglés en la Universidad de Guadalajara</a:t>
            </a:r>
          </a:p>
          <a:p>
            <a:pPr>
              <a:lnSpc>
                <a:spcPct val="90000"/>
              </a:lnSpc>
            </a:pPr>
            <a:r>
              <a:rPr lang="es-MX" sz="2400" dirty="0" smtClean="0"/>
              <a:t>	SEMS</a:t>
            </a:r>
          </a:p>
          <a:p>
            <a:pPr>
              <a:lnSpc>
                <a:spcPct val="90000"/>
              </a:lnSpc>
            </a:pPr>
            <a:r>
              <a:rPr lang="es-MX" sz="2400" dirty="0" smtClean="0"/>
              <a:t>	Pregrado</a:t>
            </a:r>
          </a:p>
          <a:p>
            <a:pPr>
              <a:lnSpc>
                <a:spcPct val="90000"/>
              </a:lnSpc>
            </a:pPr>
            <a:r>
              <a:rPr lang="es-MX" sz="2400" dirty="0" smtClean="0"/>
              <a:t>	Posgrado</a:t>
            </a:r>
          </a:p>
          <a:p>
            <a:pPr marL="109728" indent="0">
              <a:lnSpc>
                <a:spcPct val="90000"/>
              </a:lnSpc>
              <a:buNone/>
            </a:pPr>
            <a:r>
              <a:rPr lang="es-MX" sz="2400" dirty="0" smtClean="0"/>
              <a:t>     b) Recursos en la institución para el aprendizaje del idioma inglés.</a:t>
            </a:r>
          </a:p>
          <a:p>
            <a:pPr marL="109728" indent="0">
              <a:lnSpc>
                <a:spcPct val="90000"/>
              </a:lnSpc>
              <a:buNone/>
            </a:pPr>
            <a:r>
              <a:rPr lang="es-MX" sz="2400" dirty="0" smtClean="0"/>
              <a:t>     c) Perfil lingüístico de los docentes y   alumnos.</a:t>
            </a:r>
          </a:p>
          <a:p>
            <a:pPr marL="109728" indent="0">
              <a:lnSpc>
                <a:spcPct val="90000"/>
              </a:lnSpc>
              <a:buNone/>
            </a:pPr>
            <a:r>
              <a:rPr lang="es-MX" sz="2400" dirty="0" smtClean="0"/>
              <a:t>4.  Conclusiones preliminares</a:t>
            </a:r>
          </a:p>
        </p:txBody>
      </p:sp>
      <p:sp>
        <p:nvSpPr>
          <p:cNvPr id="4" name="Marcador de número de diapositiva 3"/>
          <p:cNvSpPr>
            <a:spLocks noGrp="1"/>
          </p:cNvSpPr>
          <p:nvPr>
            <p:ph type="sldNum" sz="quarter" idx="12"/>
          </p:nvPr>
        </p:nvSpPr>
        <p:spPr/>
        <p:txBody>
          <a:bodyPr/>
          <a:lstStyle/>
          <a:p>
            <a:fld id="{96368D05-45F9-164F-A8AA-179A97D8D2DA}" type="slidenum">
              <a:rPr lang="es-ES" smtClean="0"/>
              <a:pPr/>
              <a:t>2</a:t>
            </a:fld>
            <a:endParaRPr lang="es-ES"/>
          </a:p>
        </p:txBody>
      </p:sp>
    </p:spTree>
    <p:extLst>
      <p:ext uri="{BB962C8B-B14F-4D97-AF65-F5344CB8AC3E}">
        <p14:creationId xmlns:p14="http://schemas.microsoft.com/office/powerpoint/2010/main" val="35027468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9792" y="768352"/>
            <a:ext cx="7751928" cy="1066800"/>
          </a:xfrm>
        </p:spPr>
        <p:txBody>
          <a:bodyPr>
            <a:normAutofit fontScale="90000"/>
          </a:bodyPr>
          <a:lstStyle/>
          <a:p>
            <a:r>
              <a:rPr lang="es-ES" b="1" dirty="0" smtClean="0"/>
              <a:t>Metas lingüísticas establecidas en algunos Programas Educativos</a:t>
            </a:r>
            <a:endParaRPr lang="es-MX" dirty="0">
              <a:solidFill>
                <a:schemeClr val="tx2"/>
              </a:solidFill>
            </a:endParaRPr>
          </a:p>
        </p:txBody>
      </p:sp>
      <p:sp>
        <p:nvSpPr>
          <p:cNvPr id="3" name="Marcador de número de diapositiva 2"/>
          <p:cNvSpPr>
            <a:spLocks noGrp="1"/>
          </p:cNvSpPr>
          <p:nvPr>
            <p:ph type="sldNum" sz="quarter" idx="12"/>
          </p:nvPr>
        </p:nvSpPr>
        <p:spPr/>
        <p:txBody>
          <a:bodyPr/>
          <a:lstStyle/>
          <a:p>
            <a:fld id="{96368D05-45F9-164F-A8AA-179A97D8D2DA}" type="slidenum">
              <a:rPr lang="es-ES" smtClean="0"/>
              <a:pPr/>
              <a:t>20</a:t>
            </a:fld>
            <a:endParaRPr lang="es-ES"/>
          </a:p>
        </p:txBody>
      </p:sp>
      <p:graphicFrame>
        <p:nvGraphicFramePr>
          <p:cNvPr id="10" name="15 Gráfico"/>
          <p:cNvGraphicFramePr>
            <a:graphicFrameLocks/>
          </p:cNvGraphicFramePr>
          <p:nvPr>
            <p:extLst>
              <p:ext uri="{D42A27DB-BD31-4B8C-83A1-F6EECF244321}">
                <p14:modId xmlns:p14="http://schemas.microsoft.com/office/powerpoint/2010/main" val="417655734"/>
              </p:ext>
            </p:extLst>
          </p:nvPr>
        </p:nvGraphicFramePr>
        <p:xfrm>
          <a:off x="-210235" y="2066840"/>
          <a:ext cx="5467662" cy="32256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14 Gráfico"/>
          <p:cNvGraphicFramePr>
            <a:graphicFrameLocks/>
          </p:cNvGraphicFramePr>
          <p:nvPr>
            <p:extLst>
              <p:ext uri="{D42A27DB-BD31-4B8C-83A1-F6EECF244321}">
                <p14:modId xmlns:p14="http://schemas.microsoft.com/office/powerpoint/2010/main" val="999753586"/>
              </p:ext>
            </p:extLst>
          </p:nvPr>
        </p:nvGraphicFramePr>
        <p:xfrm>
          <a:off x="4867644" y="1835152"/>
          <a:ext cx="4193720" cy="3811979"/>
        </p:xfrm>
        <a:graphic>
          <a:graphicData uri="http://schemas.openxmlformats.org/drawingml/2006/chart">
            <c:chart xmlns:c="http://schemas.openxmlformats.org/drawingml/2006/chart" xmlns:r="http://schemas.openxmlformats.org/officeDocument/2006/relationships" r:id="rId3"/>
          </a:graphicData>
        </a:graphic>
      </p:graphicFrame>
      <p:sp>
        <p:nvSpPr>
          <p:cNvPr id="12" name="11 CuadroTexto"/>
          <p:cNvSpPr txBox="1"/>
          <p:nvPr/>
        </p:nvSpPr>
        <p:spPr>
          <a:xfrm>
            <a:off x="299996" y="5227154"/>
            <a:ext cx="512530" cy="400110"/>
          </a:xfrm>
          <a:prstGeom prst="rect">
            <a:avLst/>
          </a:prstGeom>
          <a:noFill/>
        </p:spPr>
        <p:txBody>
          <a:bodyPr wrap="none" rtlCol="0">
            <a:spAutoFit/>
          </a:bodyPr>
          <a:lstStyle/>
          <a:p>
            <a:r>
              <a:rPr lang="es-ES" sz="2000" b="1" dirty="0" smtClean="0"/>
              <a:t>A2</a:t>
            </a:r>
            <a:endParaRPr lang="es-MX" sz="2000" b="1" dirty="0"/>
          </a:p>
        </p:txBody>
      </p:sp>
      <p:sp>
        <p:nvSpPr>
          <p:cNvPr id="13" name="12 CuadroTexto"/>
          <p:cNvSpPr txBox="1"/>
          <p:nvPr/>
        </p:nvSpPr>
        <p:spPr>
          <a:xfrm>
            <a:off x="1341383" y="5092425"/>
            <a:ext cx="512530" cy="400110"/>
          </a:xfrm>
          <a:prstGeom prst="rect">
            <a:avLst/>
          </a:prstGeom>
          <a:noFill/>
        </p:spPr>
        <p:txBody>
          <a:bodyPr wrap="none" rtlCol="0">
            <a:spAutoFit/>
          </a:bodyPr>
          <a:lstStyle/>
          <a:p>
            <a:r>
              <a:rPr lang="es-ES" sz="2000" b="1" dirty="0" smtClean="0"/>
              <a:t>B1</a:t>
            </a:r>
            <a:endParaRPr lang="es-MX" sz="2000" b="1" dirty="0"/>
          </a:p>
        </p:txBody>
      </p:sp>
      <p:sp>
        <p:nvSpPr>
          <p:cNvPr id="14" name="13 CuadroTexto"/>
          <p:cNvSpPr txBox="1"/>
          <p:nvPr/>
        </p:nvSpPr>
        <p:spPr>
          <a:xfrm rot="18534827">
            <a:off x="1227805" y="5511909"/>
            <a:ext cx="1757963" cy="461665"/>
          </a:xfrm>
          <a:prstGeom prst="rect">
            <a:avLst/>
          </a:prstGeom>
          <a:noFill/>
        </p:spPr>
        <p:txBody>
          <a:bodyPr wrap="none" rtlCol="0">
            <a:spAutoFit/>
          </a:bodyPr>
          <a:lstStyle/>
          <a:p>
            <a:r>
              <a:rPr lang="es-ES" sz="2400" b="1" dirty="0" smtClean="0"/>
              <a:t>Intermedio</a:t>
            </a:r>
            <a:endParaRPr lang="es-MX" sz="2000" b="1" dirty="0"/>
          </a:p>
        </p:txBody>
      </p:sp>
      <p:sp>
        <p:nvSpPr>
          <p:cNvPr id="15" name="14 CuadroTexto"/>
          <p:cNvSpPr txBox="1"/>
          <p:nvPr/>
        </p:nvSpPr>
        <p:spPr>
          <a:xfrm rot="18534827">
            <a:off x="2164543" y="5364799"/>
            <a:ext cx="1795058" cy="707886"/>
          </a:xfrm>
          <a:prstGeom prst="rect">
            <a:avLst/>
          </a:prstGeom>
          <a:noFill/>
        </p:spPr>
        <p:txBody>
          <a:bodyPr wrap="none" rtlCol="0">
            <a:spAutoFit/>
          </a:bodyPr>
          <a:lstStyle/>
          <a:p>
            <a:r>
              <a:rPr lang="es-ES" sz="2000" b="1" dirty="0" err="1" smtClean="0"/>
              <a:t>Lecto</a:t>
            </a:r>
            <a:r>
              <a:rPr lang="es-ES" sz="2000" b="1" dirty="0" smtClean="0"/>
              <a:t>-</a:t>
            </a:r>
          </a:p>
          <a:p>
            <a:r>
              <a:rPr lang="es-ES" sz="2000" b="1" dirty="0" smtClean="0"/>
              <a:t>comprensión</a:t>
            </a:r>
            <a:endParaRPr lang="es-MX" sz="2000" b="1" dirty="0"/>
          </a:p>
        </p:txBody>
      </p:sp>
      <p:sp>
        <p:nvSpPr>
          <p:cNvPr id="16" name="15 CuadroTexto"/>
          <p:cNvSpPr txBox="1"/>
          <p:nvPr/>
        </p:nvSpPr>
        <p:spPr>
          <a:xfrm rot="18391782">
            <a:off x="3412871" y="5456280"/>
            <a:ext cx="1467319" cy="707886"/>
          </a:xfrm>
          <a:prstGeom prst="rect">
            <a:avLst/>
          </a:prstGeom>
          <a:noFill/>
        </p:spPr>
        <p:txBody>
          <a:bodyPr wrap="none" rtlCol="0">
            <a:spAutoFit/>
          </a:bodyPr>
          <a:lstStyle/>
          <a:p>
            <a:r>
              <a:rPr lang="es-ES" sz="2000" b="1" dirty="0" smtClean="0"/>
              <a:t>TOEFL</a:t>
            </a:r>
          </a:p>
          <a:p>
            <a:r>
              <a:rPr lang="es-ES" sz="2000" b="1" dirty="0" smtClean="0"/>
              <a:t>(500 </a:t>
            </a:r>
            <a:r>
              <a:rPr lang="es-ES" sz="2000" b="1" dirty="0" err="1" smtClean="0"/>
              <a:t>ptos</a:t>
            </a:r>
            <a:r>
              <a:rPr lang="es-ES" sz="2000" b="1" dirty="0" smtClean="0"/>
              <a:t>.)</a:t>
            </a:r>
            <a:endParaRPr lang="es-MX" sz="2000" b="1" dirty="0"/>
          </a:p>
        </p:txBody>
      </p:sp>
    </p:spTree>
    <p:extLst>
      <p:ext uri="{BB962C8B-B14F-4D97-AF65-F5344CB8AC3E}">
        <p14:creationId xmlns:p14="http://schemas.microsoft.com/office/powerpoint/2010/main" val="207656767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536" y="768352"/>
            <a:ext cx="9144000" cy="1066800"/>
          </a:xfrm>
        </p:spPr>
        <p:txBody>
          <a:bodyPr>
            <a:normAutofit fontScale="90000"/>
          </a:bodyPr>
          <a:lstStyle/>
          <a:p>
            <a:r>
              <a:rPr lang="es-ES" b="1" dirty="0" smtClean="0"/>
              <a:t>Denominación dentro de los dictámenes de los Programas Educativos</a:t>
            </a:r>
            <a:endParaRPr lang="es-MX" dirty="0">
              <a:solidFill>
                <a:schemeClr val="tx2"/>
              </a:solidFill>
            </a:endParaRPr>
          </a:p>
        </p:txBody>
      </p:sp>
      <p:sp>
        <p:nvSpPr>
          <p:cNvPr id="3" name="Marcador de número de diapositiva 2"/>
          <p:cNvSpPr>
            <a:spLocks noGrp="1"/>
          </p:cNvSpPr>
          <p:nvPr>
            <p:ph type="sldNum" sz="quarter" idx="12"/>
          </p:nvPr>
        </p:nvSpPr>
        <p:spPr/>
        <p:txBody>
          <a:bodyPr/>
          <a:lstStyle/>
          <a:p>
            <a:fld id="{96368D05-45F9-164F-A8AA-179A97D8D2DA}" type="slidenum">
              <a:rPr lang="es-ES" smtClean="0"/>
              <a:pPr/>
              <a:t>21</a:t>
            </a:fld>
            <a:endParaRPr lang="es-ES"/>
          </a:p>
        </p:txBody>
      </p:sp>
      <p:graphicFrame>
        <p:nvGraphicFramePr>
          <p:cNvPr id="7" name="16 Gráfico"/>
          <p:cNvGraphicFramePr>
            <a:graphicFrameLocks/>
          </p:cNvGraphicFramePr>
          <p:nvPr/>
        </p:nvGraphicFramePr>
        <p:xfrm>
          <a:off x="1059917" y="1761979"/>
          <a:ext cx="7319808" cy="43062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10464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6368D05-45F9-164F-A8AA-179A97D8D2DA}" type="slidenum">
              <a:rPr lang="es-ES" smtClean="0"/>
              <a:pPr/>
              <a:t>22</a:t>
            </a:fld>
            <a:endParaRPr lang="es-ES"/>
          </a:p>
        </p:txBody>
      </p:sp>
      <p:sp>
        <p:nvSpPr>
          <p:cNvPr id="9" name="8 CuadroTexto"/>
          <p:cNvSpPr txBox="1"/>
          <p:nvPr/>
        </p:nvSpPr>
        <p:spPr>
          <a:xfrm>
            <a:off x="1027601" y="4424032"/>
            <a:ext cx="6860529" cy="1708160"/>
          </a:xfrm>
          <a:prstGeom prst="rect">
            <a:avLst/>
          </a:prstGeom>
          <a:noFill/>
        </p:spPr>
        <p:txBody>
          <a:bodyPr wrap="square" rtlCol="0">
            <a:spAutoFit/>
          </a:bodyPr>
          <a:lstStyle/>
          <a:p>
            <a:r>
              <a:rPr lang="es-ES" sz="1500" b="1" i="1" dirty="0" smtClean="0"/>
              <a:t>Fuente:</a:t>
            </a:r>
            <a:r>
              <a:rPr lang="es-ES" sz="1500" i="1" dirty="0" smtClean="0"/>
              <a:t> Unidad de Gestión Curricular, 2014. Dictamen del PE de Negocios Internacionales.</a:t>
            </a:r>
          </a:p>
          <a:p>
            <a:endParaRPr lang="es-ES" sz="1500" i="1" dirty="0"/>
          </a:p>
          <a:p>
            <a:endParaRPr lang="es-ES" sz="1500" i="1" dirty="0" smtClean="0"/>
          </a:p>
          <a:p>
            <a:endParaRPr lang="es-ES" sz="1500" i="1" dirty="0"/>
          </a:p>
          <a:p>
            <a:r>
              <a:rPr lang="es-ES" sz="1500" i="1" dirty="0" smtClean="0"/>
              <a:t>Nota: Si bien el plan de estudios sólo reconoce 360 horas, en la práctica el PALE ofrece 480 horas.</a:t>
            </a:r>
            <a:endParaRPr lang="es-MX" sz="1500" i="1" dirty="0"/>
          </a:p>
        </p:txBody>
      </p:sp>
      <p:graphicFrame>
        <p:nvGraphicFramePr>
          <p:cNvPr id="14" name="13 Tabla"/>
          <p:cNvGraphicFramePr>
            <a:graphicFrameLocks noGrp="1"/>
          </p:cNvGraphicFramePr>
          <p:nvPr>
            <p:extLst>
              <p:ext uri="{D42A27DB-BD31-4B8C-83A1-F6EECF244321}">
                <p14:modId xmlns:p14="http://schemas.microsoft.com/office/powerpoint/2010/main" val="267345977"/>
              </p:ext>
            </p:extLst>
          </p:nvPr>
        </p:nvGraphicFramePr>
        <p:xfrm>
          <a:off x="1027599" y="1897040"/>
          <a:ext cx="6860530" cy="2526993"/>
        </p:xfrm>
        <a:graphic>
          <a:graphicData uri="http://schemas.openxmlformats.org/drawingml/2006/table">
            <a:tbl>
              <a:tblPr/>
              <a:tblGrid>
                <a:gridCol w="1531962"/>
                <a:gridCol w="1332142"/>
                <a:gridCol w="1332142"/>
                <a:gridCol w="1332142"/>
                <a:gridCol w="1332142"/>
              </a:tblGrid>
              <a:tr h="319789">
                <a:tc gridSpan="5">
                  <a:txBody>
                    <a:bodyPr/>
                    <a:lstStyle/>
                    <a:p>
                      <a:pPr algn="ctr" fontAlgn="b"/>
                      <a:r>
                        <a:rPr lang="es-ES" sz="2000" b="1" i="0" u="none" strike="noStrike" dirty="0">
                          <a:solidFill>
                            <a:schemeClr val="bg1"/>
                          </a:solidFill>
                          <a:latin typeface="Arial"/>
                        </a:rPr>
                        <a:t>PE de Ciencias Económico Administrativas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08259">
                <a:tc>
                  <a:txBody>
                    <a:bodyPr/>
                    <a:lstStyle/>
                    <a:p>
                      <a:pPr algn="just" fontAlgn="b"/>
                      <a:r>
                        <a:rPr lang="es-ES" sz="1900" b="1" i="0" u="none" strike="noStrike" dirty="0">
                          <a:solidFill>
                            <a:srgbClr val="000000"/>
                          </a:solidFill>
                          <a:latin typeface="Arial"/>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b"/>
                      <a:r>
                        <a:rPr lang="es-ES" sz="1900" b="1" i="0" u="none" strike="noStrike" dirty="0">
                          <a:solidFill>
                            <a:srgbClr val="000000"/>
                          </a:solidFill>
                          <a:latin typeface="Arial"/>
                        </a:rPr>
                        <a:t>Créditos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b"/>
                      <a:r>
                        <a:rPr lang="es-ES" sz="1900" b="1" i="0" u="none" strike="noStrike" dirty="0">
                          <a:solidFill>
                            <a:srgbClr val="000000"/>
                          </a:solidFill>
                          <a:latin typeface="Arial"/>
                        </a:rPr>
                        <a:t>Horas Teoría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b"/>
                      <a:r>
                        <a:rPr lang="es-ES" sz="1900" b="1" i="0" u="none" strike="noStrike" dirty="0">
                          <a:solidFill>
                            <a:srgbClr val="000000"/>
                          </a:solidFill>
                          <a:latin typeface="Arial"/>
                        </a:rPr>
                        <a:t>Horas Práctica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b"/>
                      <a:r>
                        <a:rPr lang="es-ES" sz="1900" b="1" i="0" u="none" strike="noStrike" dirty="0">
                          <a:solidFill>
                            <a:srgbClr val="000000"/>
                          </a:solidFill>
                          <a:latin typeface="Arial"/>
                        </a:rPr>
                        <a:t>Horas totales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19789">
                <a:tc>
                  <a:txBody>
                    <a:bodyPr/>
                    <a:lstStyle/>
                    <a:p>
                      <a:pPr algn="just" fontAlgn="b"/>
                      <a:r>
                        <a:rPr lang="es-ES" sz="1900" b="0" i="0" u="none" strike="noStrike" dirty="0">
                          <a:solidFill>
                            <a:srgbClr val="000000"/>
                          </a:solidFill>
                          <a:latin typeface="Arial"/>
                        </a:rPr>
                        <a:t> Inglés 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a:solidFill>
                            <a:srgbClr val="000000"/>
                          </a:solidFill>
                          <a:latin typeface="Arial"/>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a:solidFill>
                            <a:srgbClr val="000000"/>
                          </a:solidFill>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a:solidFill>
                            <a:srgbClr val="000000"/>
                          </a:solidFill>
                          <a:latin typeface="Arial"/>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a:solidFill>
                            <a:srgbClr val="000000"/>
                          </a:solidFill>
                          <a:latin typeface="Arial"/>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789">
                <a:tc>
                  <a:txBody>
                    <a:bodyPr/>
                    <a:lstStyle/>
                    <a:p>
                      <a:pPr algn="just" fontAlgn="b"/>
                      <a:r>
                        <a:rPr lang="es-ES" sz="1900" b="0" i="0" u="none" strike="noStrike">
                          <a:solidFill>
                            <a:srgbClr val="000000"/>
                          </a:solidFill>
                          <a:latin typeface="Arial"/>
                        </a:rPr>
                        <a:t> Inglés 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a:solidFill>
                            <a:srgbClr val="000000"/>
                          </a:solidFill>
                          <a:latin typeface="Arial"/>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a:solidFill>
                            <a:srgbClr val="000000"/>
                          </a:solidFill>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a:solidFill>
                            <a:srgbClr val="000000"/>
                          </a:solidFill>
                          <a:latin typeface="Arial"/>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a:solidFill>
                            <a:srgbClr val="000000"/>
                          </a:solidFill>
                          <a:latin typeface="Arial"/>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789">
                <a:tc>
                  <a:txBody>
                    <a:bodyPr/>
                    <a:lstStyle/>
                    <a:p>
                      <a:pPr algn="just" fontAlgn="b"/>
                      <a:r>
                        <a:rPr lang="es-ES" sz="1900" b="0" i="0" u="none" strike="noStrike">
                          <a:solidFill>
                            <a:srgbClr val="000000"/>
                          </a:solidFill>
                          <a:latin typeface="Arial"/>
                        </a:rPr>
                        <a:t> Inglés III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a:solidFill>
                            <a:srgbClr val="000000"/>
                          </a:solidFill>
                          <a:latin typeface="Arial"/>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a:solidFill>
                            <a:srgbClr val="000000"/>
                          </a:solidFill>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a:solidFill>
                            <a:srgbClr val="000000"/>
                          </a:solidFill>
                          <a:latin typeface="Arial"/>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a:solidFill>
                            <a:srgbClr val="000000"/>
                          </a:solidFill>
                          <a:latin typeface="Arial"/>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789">
                <a:tc>
                  <a:txBody>
                    <a:bodyPr/>
                    <a:lstStyle/>
                    <a:p>
                      <a:pPr algn="just" fontAlgn="b"/>
                      <a:r>
                        <a:rPr lang="es-ES" sz="1900" b="0" i="0" u="none" strike="noStrike">
                          <a:solidFill>
                            <a:srgbClr val="000000"/>
                          </a:solidFill>
                          <a:latin typeface="Arial"/>
                        </a:rPr>
                        <a:t> Inglés IV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a:solidFill>
                            <a:srgbClr val="000000"/>
                          </a:solidFill>
                          <a:latin typeface="Arial"/>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a:solidFill>
                            <a:srgbClr val="000000"/>
                          </a:solidFill>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a:solidFill>
                            <a:srgbClr val="000000"/>
                          </a:solidFill>
                          <a:latin typeface="Arial"/>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a:solidFill>
                            <a:srgbClr val="000000"/>
                          </a:solidFill>
                          <a:latin typeface="Arial"/>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789">
                <a:tc>
                  <a:txBody>
                    <a:bodyPr/>
                    <a:lstStyle/>
                    <a:p>
                      <a:pPr algn="l" fontAlgn="b"/>
                      <a:r>
                        <a:rPr lang="es-MX" sz="1900" b="1" i="0" u="none" strike="noStrike" dirty="0">
                          <a:solidFill>
                            <a:srgbClr val="000000"/>
                          </a:solidFill>
                          <a:latin typeface="Arial"/>
                        </a:rPr>
                        <a:t>Totales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s-MX" sz="1900" b="1" i="0" u="none" strike="noStrike" dirty="0">
                          <a:solidFill>
                            <a:srgbClr val="000000"/>
                          </a:solidFill>
                          <a:latin typeface="Arial"/>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s-MX" sz="1900" b="1" i="0" u="none" strike="noStrike" dirty="0">
                          <a:solidFill>
                            <a:srgbClr val="000000"/>
                          </a:solidFill>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s-MX" sz="1900" b="1" i="0" u="none" strike="noStrike" dirty="0">
                          <a:solidFill>
                            <a:srgbClr val="000000"/>
                          </a:solidFill>
                          <a:latin typeface="Arial"/>
                        </a:rPr>
                        <a:t>360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s-MX" sz="1900" b="1" i="0" u="none" strike="noStrike" dirty="0">
                          <a:solidFill>
                            <a:srgbClr val="000000"/>
                          </a:solidFill>
                          <a:latin typeface="Arial"/>
                        </a:rPr>
                        <a:t>360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15" name="14 CuadroTexto"/>
          <p:cNvSpPr txBox="1"/>
          <p:nvPr/>
        </p:nvSpPr>
        <p:spPr>
          <a:xfrm>
            <a:off x="1027601" y="1206842"/>
            <a:ext cx="4532815" cy="430887"/>
          </a:xfrm>
          <a:prstGeom prst="rect">
            <a:avLst/>
          </a:prstGeom>
          <a:noFill/>
        </p:spPr>
        <p:txBody>
          <a:bodyPr wrap="none" rtlCol="0">
            <a:spAutoFit/>
          </a:bodyPr>
          <a:lstStyle/>
          <a:p>
            <a:r>
              <a:rPr lang="es-ES" sz="2200" b="1" i="1" u="sng" dirty="0" smtClean="0">
                <a:solidFill>
                  <a:schemeClr val="tx1">
                    <a:lumMod val="65000"/>
                    <a:lumOff val="35000"/>
                  </a:schemeClr>
                </a:solidFill>
              </a:rPr>
              <a:t>Caso: Negocios Internacionales</a:t>
            </a:r>
            <a:endParaRPr lang="es-MX" sz="2200" b="1" i="1" u="sng" dirty="0">
              <a:solidFill>
                <a:schemeClr val="tx1">
                  <a:lumMod val="65000"/>
                  <a:lumOff val="35000"/>
                </a:schemeClr>
              </a:solidFill>
            </a:endParaRPr>
          </a:p>
        </p:txBody>
      </p:sp>
    </p:spTree>
    <p:extLst>
      <p:ext uri="{BB962C8B-B14F-4D97-AF65-F5344CB8AC3E}">
        <p14:creationId xmlns:p14="http://schemas.microsoft.com/office/powerpoint/2010/main" val="40616056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6368D05-45F9-164F-A8AA-179A97D8D2DA}" type="slidenum">
              <a:rPr lang="es-ES" smtClean="0"/>
              <a:pPr/>
              <a:t>23</a:t>
            </a:fld>
            <a:endParaRPr lang="es-ES"/>
          </a:p>
        </p:txBody>
      </p:sp>
      <p:graphicFrame>
        <p:nvGraphicFramePr>
          <p:cNvPr id="6" name="5 Tabla"/>
          <p:cNvGraphicFramePr>
            <a:graphicFrameLocks noGrp="1"/>
          </p:cNvGraphicFramePr>
          <p:nvPr>
            <p:extLst>
              <p:ext uri="{D42A27DB-BD31-4B8C-83A1-F6EECF244321}">
                <p14:modId xmlns:p14="http://schemas.microsoft.com/office/powerpoint/2010/main" val="3146277628"/>
              </p:ext>
            </p:extLst>
          </p:nvPr>
        </p:nvGraphicFramePr>
        <p:xfrm>
          <a:off x="1027602" y="1480641"/>
          <a:ext cx="6860529" cy="4166554"/>
        </p:xfrm>
        <a:graphic>
          <a:graphicData uri="http://schemas.openxmlformats.org/drawingml/2006/table">
            <a:tbl>
              <a:tblPr/>
              <a:tblGrid>
                <a:gridCol w="2668078"/>
                <a:gridCol w="979612"/>
                <a:gridCol w="1193247"/>
                <a:gridCol w="1105469"/>
                <a:gridCol w="914123"/>
              </a:tblGrid>
              <a:tr h="315141">
                <a:tc gridSpan="5">
                  <a:txBody>
                    <a:bodyPr/>
                    <a:lstStyle/>
                    <a:p>
                      <a:pPr algn="ctr" fontAlgn="ctr"/>
                      <a:r>
                        <a:rPr lang="es-MX" sz="2000" b="1" i="0" u="none" strike="noStrike" dirty="0">
                          <a:solidFill>
                            <a:schemeClr val="bg1"/>
                          </a:solidFill>
                          <a:latin typeface="+mn-lt"/>
                        </a:rPr>
                        <a:t>PE de Ciencias Sociales y Humanidades</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39823">
                <a:tc>
                  <a:txBody>
                    <a:bodyPr/>
                    <a:lstStyle/>
                    <a:p>
                      <a:pPr algn="ctr" fontAlgn="ctr"/>
                      <a:r>
                        <a:rPr lang="es-ES" sz="1700" b="1" i="0" u="none" strike="noStrike" dirty="0">
                          <a:solidFill>
                            <a:srgbClr val="000000"/>
                          </a:solidFill>
                          <a:latin typeface="+mn-lt"/>
                        </a:rPr>
                        <a:t>Asignatura</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s-ES" sz="1700" b="1" i="0" u="none" strike="noStrike" dirty="0">
                          <a:solidFill>
                            <a:srgbClr val="000000"/>
                          </a:solidFill>
                          <a:latin typeface="+mn-lt"/>
                        </a:rPr>
                        <a:t>Créditos</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s-ES" sz="1700" b="1" i="0" u="none" strike="noStrike">
                          <a:solidFill>
                            <a:srgbClr val="000000"/>
                          </a:solidFill>
                          <a:latin typeface="+mn-lt"/>
                        </a:rPr>
                        <a:t>Horas Teoría</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s-ES" sz="1700" b="1" i="0" u="none" strike="noStrike">
                          <a:solidFill>
                            <a:srgbClr val="000000"/>
                          </a:solidFill>
                          <a:latin typeface="+mn-lt"/>
                        </a:rPr>
                        <a:t>Horas Práctica</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s-ES" sz="1700" b="1" i="0" u="none" strike="noStrike" dirty="0">
                          <a:solidFill>
                            <a:srgbClr val="000000"/>
                          </a:solidFill>
                          <a:latin typeface="+mn-lt"/>
                        </a:rPr>
                        <a:t>Horas totales</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r>
              <a:tr h="275083">
                <a:tc>
                  <a:txBody>
                    <a:bodyPr/>
                    <a:lstStyle/>
                    <a:p>
                      <a:pPr algn="just" fontAlgn="ctr"/>
                      <a:r>
                        <a:rPr lang="es-MX" sz="1700" b="0" i="0" u="none" strike="noStrike">
                          <a:solidFill>
                            <a:srgbClr val="000000"/>
                          </a:solidFill>
                          <a:latin typeface="+mn-lt"/>
                        </a:rPr>
                        <a:t>Lengua Extranjera I </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6</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40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20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60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083">
                <a:tc>
                  <a:txBody>
                    <a:bodyPr/>
                    <a:lstStyle/>
                    <a:p>
                      <a:pPr algn="just" fontAlgn="ctr"/>
                      <a:r>
                        <a:rPr lang="es-ES" sz="1700" b="0" i="0" u="none" strike="noStrike" dirty="0">
                          <a:solidFill>
                            <a:srgbClr val="000000"/>
                          </a:solidFill>
                          <a:latin typeface="+mn-lt"/>
                        </a:rPr>
                        <a:t>Lengua Extranjera II</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6</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40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20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60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083">
                <a:tc>
                  <a:txBody>
                    <a:bodyPr/>
                    <a:lstStyle/>
                    <a:p>
                      <a:pPr algn="just" fontAlgn="ctr"/>
                      <a:r>
                        <a:rPr lang="es-ES" sz="1700" b="0" i="0" u="none" strike="noStrike">
                          <a:solidFill>
                            <a:srgbClr val="000000"/>
                          </a:solidFill>
                          <a:latin typeface="+mn-lt"/>
                        </a:rPr>
                        <a:t>Lengua Extranjera III</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6</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40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20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60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083">
                <a:tc>
                  <a:txBody>
                    <a:bodyPr/>
                    <a:lstStyle/>
                    <a:p>
                      <a:pPr algn="just" fontAlgn="ctr"/>
                      <a:r>
                        <a:rPr lang="es-ES" sz="1700" b="0" i="0" u="none" strike="noStrike">
                          <a:solidFill>
                            <a:srgbClr val="000000"/>
                          </a:solidFill>
                          <a:latin typeface="+mn-lt"/>
                        </a:rPr>
                        <a:t>Lengua Extranjera VI </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6</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40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20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60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083">
                <a:tc>
                  <a:txBody>
                    <a:bodyPr/>
                    <a:lstStyle/>
                    <a:p>
                      <a:pPr algn="just" fontAlgn="ctr"/>
                      <a:r>
                        <a:rPr lang="es-ES" sz="1700" b="0" i="0" u="none" strike="noStrike">
                          <a:solidFill>
                            <a:srgbClr val="000000"/>
                          </a:solidFill>
                          <a:latin typeface="+mn-lt"/>
                        </a:rPr>
                        <a:t>Lengua Extranjera V</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6</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40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20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60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083">
                <a:tc>
                  <a:txBody>
                    <a:bodyPr/>
                    <a:lstStyle/>
                    <a:p>
                      <a:pPr algn="r" fontAlgn="ctr"/>
                      <a:r>
                        <a:rPr lang="es-MX" sz="1700" b="1" i="0" u="none" strike="noStrike">
                          <a:solidFill>
                            <a:srgbClr val="000000"/>
                          </a:solidFill>
                          <a:latin typeface="+mn-lt"/>
                        </a:rPr>
                        <a:t>Totales</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ctr"/>
                      <a:r>
                        <a:rPr lang="es-MX" sz="1700" b="1" i="0" u="none" strike="noStrike" dirty="0">
                          <a:solidFill>
                            <a:srgbClr val="000000"/>
                          </a:solidFill>
                          <a:latin typeface="+mn-lt"/>
                        </a:rPr>
                        <a:t>30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ctr"/>
                      <a:r>
                        <a:rPr lang="es-MX" sz="1700" b="1" i="0" u="none" strike="noStrike" dirty="0">
                          <a:solidFill>
                            <a:srgbClr val="000000"/>
                          </a:solidFill>
                          <a:latin typeface="+mn-lt"/>
                        </a:rPr>
                        <a:t>200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ctr"/>
                      <a:r>
                        <a:rPr lang="es-MX" sz="1700" b="1" i="0" u="none" strike="noStrike" dirty="0">
                          <a:solidFill>
                            <a:srgbClr val="000000"/>
                          </a:solidFill>
                          <a:latin typeface="+mn-lt"/>
                        </a:rPr>
                        <a:t>100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ctr"/>
                      <a:r>
                        <a:rPr lang="es-MX" sz="1700" b="1" i="0" u="none" strike="noStrike" dirty="0">
                          <a:solidFill>
                            <a:srgbClr val="000000"/>
                          </a:solidFill>
                          <a:latin typeface="+mn-lt"/>
                        </a:rPr>
                        <a:t>300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r>
              <a:tr h="275083">
                <a:tc>
                  <a:txBody>
                    <a:bodyPr/>
                    <a:lstStyle/>
                    <a:p>
                      <a:pPr algn="just" fontAlgn="ctr"/>
                      <a:r>
                        <a:rPr lang="es-ES" sz="1700" b="0" i="0" u="none" strike="noStrike">
                          <a:solidFill>
                            <a:srgbClr val="000000"/>
                          </a:solidFill>
                          <a:latin typeface="+mn-lt"/>
                        </a:rPr>
                        <a:t>Idioma I</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6</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40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20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60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083">
                <a:tc>
                  <a:txBody>
                    <a:bodyPr/>
                    <a:lstStyle/>
                    <a:p>
                      <a:pPr algn="just" fontAlgn="ctr"/>
                      <a:r>
                        <a:rPr lang="es-ES" sz="1700" b="0" i="0" u="none" strike="noStrike">
                          <a:solidFill>
                            <a:srgbClr val="000000"/>
                          </a:solidFill>
                          <a:latin typeface="+mn-lt"/>
                        </a:rPr>
                        <a:t>Idioma II</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6</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40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20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60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083">
                <a:tc>
                  <a:txBody>
                    <a:bodyPr/>
                    <a:lstStyle/>
                    <a:p>
                      <a:pPr algn="just" fontAlgn="ctr"/>
                      <a:r>
                        <a:rPr lang="es-ES" sz="1700" b="0" i="0" u="none" strike="noStrike">
                          <a:solidFill>
                            <a:srgbClr val="000000"/>
                          </a:solidFill>
                          <a:latin typeface="+mn-lt"/>
                        </a:rPr>
                        <a:t>Idioma III</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6</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40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20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60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083">
                <a:tc>
                  <a:txBody>
                    <a:bodyPr/>
                    <a:lstStyle/>
                    <a:p>
                      <a:pPr algn="just" fontAlgn="ctr"/>
                      <a:r>
                        <a:rPr lang="es-ES" sz="1700" b="0" i="0" u="none" strike="noStrike">
                          <a:solidFill>
                            <a:srgbClr val="000000"/>
                          </a:solidFill>
                          <a:latin typeface="+mn-lt"/>
                        </a:rPr>
                        <a:t>Idioma IV</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6</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40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20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60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677">
                <a:tc>
                  <a:txBody>
                    <a:bodyPr/>
                    <a:lstStyle/>
                    <a:p>
                      <a:pPr algn="just" fontAlgn="ctr"/>
                      <a:r>
                        <a:rPr lang="es-ES" sz="1700" b="0" i="0" u="none" strike="noStrike">
                          <a:solidFill>
                            <a:srgbClr val="000000"/>
                          </a:solidFill>
                          <a:latin typeface="+mn-lt"/>
                        </a:rPr>
                        <a:t>Idioma V</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6</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40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20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700" b="0" i="0" u="none" strike="noStrike" dirty="0">
                          <a:solidFill>
                            <a:srgbClr val="000000"/>
                          </a:solidFill>
                          <a:latin typeface="+mn-lt"/>
                        </a:rPr>
                        <a:t>60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083">
                <a:tc>
                  <a:txBody>
                    <a:bodyPr/>
                    <a:lstStyle/>
                    <a:p>
                      <a:pPr algn="r" fontAlgn="ctr"/>
                      <a:r>
                        <a:rPr lang="es-MX" sz="1700" b="1" i="0" u="none" strike="noStrike">
                          <a:solidFill>
                            <a:srgbClr val="000000"/>
                          </a:solidFill>
                          <a:latin typeface="+mn-lt"/>
                        </a:rPr>
                        <a:t>Totales</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ctr"/>
                      <a:r>
                        <a:rPr lang="es-MX" sz="1700" b="1" i="0" u="none" strike="noStrike" dirty="0">
                          <a:solidFill>
                            <a:srgbClr val="000000"/>
                          </a:solidFill>
                          <a:latin typeface="+mn-lt"/>
                        </a:rPr>
                        <a:t>30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ctr"/>
                      <a:r>
                        <a:rPr lang="es-MX" sz="1700" b="1" i="0" u="none" strike="noStrike" dirty="0">
                          <a:solidFill>
                            <a:srgbClr val="000000"/>
                          </a:solidFill>
                          <a:latin typeface="+mn-lt"/>
                        </a:rPr>
                        <a:t>200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ctr"/>
                      <a:r>
                        <a:rPr lang="es-MX" sz="1700" b="1" i="0" u="none" strike="noStrike" dirty="0">
                          <a:solidFill>
                            <a:srgbClr val="000000"/>
                          </a:solidFill>
                          <a:latin typeface="+mn-lt"/>
                        </a:rPr>
                        <a:t>100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ctr"/>
                      <a:r>
                        <a:rPr lang="es-MX" sz="1700" b="1" i="0" u="none" strike="noStrike" dirty="0">
                          <a:solidFill>
                            <a:srgbClr val="000000"/>
                          </a:solidFill>
                          <a:latin typeface="+mn-lt"/>
                        </a:rPr>
                        <a:t>300</a:t>
                      </a:r>
                    </a:p>
                  </a:txBody>
                  <a:tcPr marL="10341" marR="10341" marT="103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r>
            </a:tbl>
          </a:graphicData>
        </a:graphic>
      </p:graphicFrame>
      <p:sp>
        <p:nvSpPr>
          <p:cNvPr id="7" name="6 CuadroTexto"/>
          <p:cNvSpPr txBox="1"/>
          <p:nvPr/>
        </p:nvSpPr>
        <p:spPr>
          <a:xfrm rot="16200000">
            <a:off x="125185" y="2842566"/>
            <a:ext cx="1403073" cy="369332"/>
          </a:xfrm>
          <a:prstGeom prst="rect">
            <a:avLst/>
          </a:prstGeom>
          <a:noFill/>
        </p:spPr>
        <p:txBody>
          <a:bodyPr wrap="none" rtlCol="0">
            <a:spAutoFit/>
          </a:bodyPr>
          <a:lstStyle/>
          <a:p>
            <a:r>
              <a:rPr lang="es-ES" b="1" dirty="0" smtClean="0"/>
              <a:t>Obligatoria</a:t>
            </a:r>
            <a:endParaRPr lang="es-MX" b="1" dirty="0"/>
          </a:p>
        </p:txBody>
      </p:sp>
      <p:sp>
        <p:nvSpPr>
          <p:cNvPr id="8" name="7 CuadroTexto"/>
          <p:cNvSpPr txBox="1"/>
          <p:nvPr/>
        </p:nvSpPr>
        <p:spPr>
          <a:xfrm rot="16200000">
            <a:off x="258962" y="4501217"/>
            <a:ext cx="1108221" cy="369332"/>
          </a:xfrm>
          <a:prstGeom prst="rect">
            <a:avLst/>
          </a:prstGeom>
          <a:noFill/>
        </p:spPr>
        <p:txBody>
          <a:bodyPr wrap="none" rtlCol="0">
            <a:spAutoFit/>
          </a:bodyPr>
          <a:lstStyle/>
          <a:p>
            <a:r>
              <a:rPr lang="es-ES" b="1" dirty="0" smtClean="0"/>
              <a:t>Optativa</a:t>
            </a:r>
            <a:endParaRPr lang="es-MX" b="1" dirty="0"/>
          </a:p>
        </p:txBody>
      </p:sp>
      <p:sp>
        <p:nvSpPr>
          <p:cNvPr id="9" name="8 CuadroTexto"/>
          <p:cNvSpPr txBox="1"/>
          <p:nvPr/>
        </p:nvSpPr>
        <p:spPr>
          <a:xfrm>
            <a:off x="1027602" y="5703925"/>
            <a:ext cx="6860529" cy="553998"/>
          </a:xfrm>
          <a:prstGeom prst="rect">
            <a:avLst/>
          </a:prstGeom>
          <a:noFill/>
        </p:spPr>
        <p:txBody>
          <a:bodyPr wrap="square" rtlCol="0">
            <a:spAutoFit/>
          </a:bodyPr>
          <a:lstStyle/>
          <a:p>
            <a:r>
              <a:rPr lang="es-ES" sz="1500" b="1" i="1" dirty="0" smtClean="0"/>
              <a:t>Fuente:</a:t>
            </a:r>
            <a:r>
              <a:rPr lang="es-ES" sz="1500" i="1" dirty="0" smtClean="0"/>
              <a:t> Unidad de Gestión Curricular, 2014. Dictamen del PE de Estudios Internacionales.</a:t>
            </a:r>
            <a:endParaRPr lang="es-MX" sz="1500" i="1" dirty="0"/>
          </a:p>
        </p:txBody>
      </p:sp>
      <p:sp>
        <p:nvSpPr>
          <p:cNvPr id="14" name="13 CuadroTexto"/>
          <p:cNvSpPr txBox="1"/>
          <p:nvPr/>
        </p:nvSpPr>
        <p:spPr>
          <a:xfrm>
            <a:off x="997740" y="790442"/>
            <a:ext cx="4386287" cy="430887"/>
          </a:xfrm>
          <a:prstGeom prst="rect">
            <a:avLst/>
          </a:prstGeom>
          <a:noFill/>
        </p:spPr>
        <p:txBody>
          <a:bodyPr wrap="none" rtlCol="0">
            <a:spAutoFit/>
          </a:bodyPr>
          <a:lstStyle/>
          <a:p>
            <a:r>
              <a:rPr lang="es-ES" sz="2200" b="1" u="sng" dirty="0" smtClean="0">
                <a:solidFill>
                  <a:schemeClr val="tx1">
                    <a:lumMod val="65000"/>
                    <a:lumOff val="35000"/>
                  </a:schemeClr>
                </a:solidFill>
              </a:rPr>
              <a:t>Caso: Estudios Internacionales</a:t>
            </a:r>
            <a:endParaRPr lang="es-MX" sz="2200" b="1" u="sng" dirty="0">
              <a:solidFill>
                <a:schemeClr val="tx1">
                  <a:lumMod val="65000"/>
                  <a:lumOff val="35000"/>
                </a:schemeClr>
              </a:solidFill>
            </a:endParaRPr>
          </a:p>
        </p:txBody>
      </p:sp>
    </p:spTree>
    <p:extLst>
      <p:ext uri="{BB962C8B-B14F-4D97-AF65-F5344CB8AC3E}">
        <p14:creationId xmlns:p14="http://schemas.microsoft.com/office/powerpoint/2010/main" val="72938635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6368D05-45F9-164F-A8AA-179A97D8D2DA}" type="slidenum">
              <a:rPr lang="es-ES" smtClean="0"/>
              <a:pPr/>
              <a:t>24</a:t>
            </a:fld>
            <a:endParaRPr lang="es-ES"/>
          </a:p>
        </p:txBody>
      </p:sp>
      <p:graphicFrame>
        <p:nvGraphicFramePr>
          <p:cNvPr id="3" name="2 Tabla"/>
          <p:cNvGraphicFramePr>
            <a:graphicFrameLocks noGrp="1"/>
          </p:cNvGraphicFramePr>
          <p:nvPr>
            <p:extLst>
              <p:ext uri="{D42A27DB-BD31-4B8C-83A1-F6EECF244321}">
                <p14:modId xmlns:p14="http://schemas.microsoft.com/office/powerpoint/2010/main" val="2205369259"/>
              </p:ext>
            </p:extLst>
          </p:nvPr>
        </p:nvGraphicFramePr>
        <p:xfrm>
          <a:off x="1924336" y="668735"/>
          <a:ext cx="5333149" cy="2572322"/>
        </p:xfrm>
        <a:graphic>
          <a:graphicData uri="http://schemas.openxmlformats.org/drawingml/2006/table">
            <a:tbl>
              <a:tblPr/>
              <a:tblGrid>
                <a:gridCol w="1351130"/>
                <a:gridCol w="1050877"/>
                <a:gridCol w="887105"/>
                <a:gridCol w="1008474"/>
                <a:gridCol w="1035563"/>
              </a:tblGrid>
              <a:tr h="316835">
                <a:tc gridSpan="5">
                  <a:txBody>
                    <a:bodyPr/>
                    <a:lstStyle/>
                    <a:p>
                      <a:pPr algn="ctr" fontAlgn="b"/>
                      <a:r>
                        <a:rPr lang="es-ES" sz="1900" b="1" i="0" u="none" strike="noStrike" dirty="0">
                          <a:solidFill>
                            <a:schemeClr val="bg1"/>
                          </a:solidFill>
                          <a:latin typeface="Arial"/>
                        </a:rPr>
                        <a:t>PE de Ingeniería </a:t>
                      </a:r>
                      <a:r>
                        <a:rPr lang="es-ES" sz="1900" b="1" i="0" u="none" strike="noStrike" dirty="0" err="1">
                          <a:solidFill>
                            <a:schemeClr val="bg1"/>
                          </a:solidFill>
                          <a:latin typeface="Arial"/>
                        </a:rPr>
                        <a:t>Mecatrónica</a:t>
                      </a:r>
                      <a:endParaRPr lang="es-MX" sz="1900" b="1" i="0" u="none" strike="noStrike" dirty="0">
                        <a:solidFill>
                          <a:schemeClr val="bg1"/>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17984">
                <a:tc>
                  <a:txBody>
                    <a:bodyPr/>
                    <a:lstStyle/>
                    <a:p>
                      <a:pPr algn="just" fontAlgn="b"/>
                      <a:r>
                        <a:rPr lang="es-ES" sz="1900" b="1" i="0" u="none" strike="noStrike">
                          <a:solidFill>
                            <a:srgbClr val="000000"/>
                          </a:solidFill>
                          <a:latin typeface="Arial"/>
                        </a:rPr>
                        <a:t>Asignatura</a:t>
                      </a:r>
                      <a:endParaRPr lang="es-MX" sz="1900" b="1"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b"/>
                      <a:r>
                        <a:rPr lang="es-ES" sz="1900" b="1" i="0" u="none" strike="noStrike">
                          <a:solidFill>
                            <a:srgbClr val="000000"/>
                          </a:solidFill>
                          <a:latin typeface="Arial"/>
                        </a:rPr>
                        <a:t>Créditos</a:t>
                      </a:r>
                      <a:endParaRPr lang="es-MX" sz="1900" b="1"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b"/>
                      <a:r>
                        <a:rPr lang="es-ES" sz="1900" b="1" i="0" u="none" strike="noStrike">
                          <a:solidFill>
                            <a:srgbClr val="000000"/>
                          </a:solidFill>
                          <a:latin typeface="Arial"/>
                        </a:rPr>
                        <a:t>Horas Teoría</a:t>
                      </a:r>
                      <a:endParaRPr lang="es-MX" sz="1900" b="1"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b"/>
                      <a:r>
                        <a:rPr lang="es-ES" sz="1900" b="1" i="0" u="none" strike="noStrike">
                          <a:solidFill>
                            <a:srgbClr val="000000"/>
                          </a:solidFill>
                          <a:latin typeface="Arial"/>
                        </a:rPr>
                        <a:t>Horas Práctica</a:t>
                      </a:r>
                      <a:endParaRPr lang="es-MX" sz="1900" b="1"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b"/>
                      <a:r>
                        <a:rPr lang="es-ES" sz="1900" b="1" i="0" u="none" strike="noStrike">
                          <a:solidFill>
                            <a:srgbClr val="000000"/>
                          </a:solidFill>
                          <a:latin typeface="Arial"/>
                        </a:rPr>
                        <a:t>Horas totales</a:t>
                      </a:r>
                      <a:endParaRPr lang="es-MX" sz="1900" b="1"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16835">
                <a:tc>
                  <a:txBody>
                    <a:bodyPr/>
                    <a:lstStyle/>
                    <a:p>
                      <a:pPr algn="just" fontAlgn="b"/>
                      <a:r>
                        <a:rPr lang="es-ES" sz="1900" b="0" i="0" u="none" strike="noStrike" dirty="0">
                          <a:solidFill>
                            <a:srgbClr val="000000"/>
                          </a:solidFill>
                          <a:latin typeface="Arial"/>
                        </a:rPr>
                        <a:t>Inglés I</a:t>
                      </a:r>
                      <a:endParaRPr lang="es-MX" sz="19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dirty="0">
                          <a:solidFill>
                            <a:srgbClr val="000000"/>
                          </a:solidFill>
                          <a:latin typeface="Arial"/>
                        </a:rPr>
                        <a:t>7</a:t>
                      </a:r>
                      <a:endParaRPr lang="es-MX" sz="19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a:solidFill>
                            <a:srgbClr val="000000"/>
                          </a:solidFill>
                          <a:latin typeface="Arial"/>
                        </a:rPr>
                        <a:t>48</a:t>
                      </a:r>
                      <a:endParaRPr lang="es-MX" sz="1900" b="0"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a:solidFill>
                            <a:srgbClr val="000000"/>
                          </a:solidFill>
                          <a:latin typeface="Arial"/>
                        </a:rPr>
                        <a:t>16</a:t>
                      </a:r>
                      <a:endParaRPr lang="es-MX" sz="1900" b="0"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a:solidFill>
                            <a:srgbClr val="000000"/>
                          </a:solidFill>
                          <a:latin typeface="Arial"/>
                        </a:rPr>
                        <a:t>64</a:t>
                      </a:r>
                      <a:endParaRPr lang="es-MX" sz="1900" b="0"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835">
                <a:tc>
                  <a:txBody>
                    <a:bodyPr/>
                    <a:lstStyle/>
                    <a:p>
                      <a:pPr algn="just" fontAlgn="b"/>
                      <a:r>
                        <a:rPr lang="es-ES" sz="1900" b="0" i="0" u="none" strike="noStrike" dirty="0" smtClean="0">
                          <a:solidFill>
                            <a:srgbClr val="000000"/>
                          </a:solidFill>
                          <a:latin typeface="Arial"/>
                        </a:rPr>
                        <a:t>Inglés </a:t>
                      </a:r>
                      <a:r>
                        <a:rPr lang="es-ES" sz="1900" b="0" i="0" u="none" strike="noStrike" dirty="0">
                          <a:solidFill>
                            <a:srgbClr val="000000"/>
                          </a:solidFill>
                          <a:latin typeface="Arial"/>
                        </a:rPr>
                        <a:t>II</a:t>
                      </a:r>
                      <a:endParaRPr lang="es-MX" sz="19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dirty="0">
                          <a:solidFill>
                            <a:srgbClr val="000000"/>
                          </a:solidFill>
                          <a:latin typeface="Arial"/>
                        </a:rPr>
                        <a:t>7</a:t>
                      </a:r>
                      <a:endParaRPr lang="es-MX" sz="19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a:solidFill>
                            <a:srgbClr val="000000"/>
                          </a:solidFill>
                          <a:latin typeface="Arial"/>
                        </a:rPr>
                        <a:t>48</a:t>
                      </a:r>
                      <a:endParaRPr lang="es-MX" sz="1900" b="0"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dirty="0">
                          <a:solidFill>
                            <a:srgbClr val="000000"/>
                          </a:solidFill>
                          <a:latin typeface="Arial"/>
                        </a:rPr>
                        <a:t>16</a:t>
                      </a:r>
                      <a:endParaRPr lang="es-MX" sz="19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a:solidFill>
                            <a:srgbClr val="000000"/>
                          </a:solidFill>
                          <a:latin typeface="Arial"/>
                        </a:rPr>
                        <a:t>64</a:t>
                      </a:r>
                      <a:endParaRPr lang="es-MX" sz="1900" b="0"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9383">
                <a:tc>
                  <a:txBody>
                    <a:bodyPr/>
                    <a:lstStyle/>
                    <a:p>
                      <a:pPr algn="just" fontAlgn="b"/>
                      <a:r>
                        <a:rPr lang="es-ES" sz="1900" b="0" i="0" u="none" strike="noStrike" dirty="0" smtClean="0">
                          <a:solidFill>
                            <a:srgbClr val="000000"/>
                          </a:solidFill>
                          <a:latin typeface="Arial"/>
                        </a:rPr>
                        <a:t>Inglés </a:t>
                      </a:r>
                      <a:r>
                        <a:rPr lang="es-ES" sz="1900" b="0" i="0" u="none" strike="noStrike" dirty="0">
                          <a:solidFill>
                            <a:srgbClr val="000000"/>
                          </a:solidFill>
                          <a:latin typeface="Arial"/>
                        </a:rPr>
                        <a:t>III</a:t>
                      </a:r>
                      <a:endParaRPr lang="es-MX" sz="19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dirty="0">
                          <a:solidFill>
                            <a:srgbClr val="000000"/>
                          </a:solidFill>
                          <a:latin typeface="Arial"/>
                        </a:rPr>
                        <a:t>7</a:t>
                      </a:r>
                      <a:endParaRPr lang="es-MX" sz="19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a:solidFill>
                            <a:srgbClr val="000000"/>
                          </a:solidFill>
                          <a:latin typeface="Arial"/>
                        </a:rPr>
                        <a:t>48</a:t>
                      </a:r>
                      <a:endParaRPr lang="es-MX" sz="1900" b="0"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a:solidFill>
                            <a:srgbClr val="000000"/>
                          </a:solidFill>
                          <a:latin typeface="Arial"/>
                        </a:rPr>
                        <a:t>16</a:t>
                      </a:r>
                      <a:endParaRPr lang="es-MX" sz="1900" b="0"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a:solidFill>
                            <a:srgbClr val="000000"/>
                          </a:solidFill>
                          <a:latin typeface="Arial"/>
                        </a:rPr>
                        <a:t>64</a:t>
                      </a:r>
                      <a:endParaRPr lang="es-MX" sz="1900" b="0"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9383">
                <a:tc>
                  <a:txBody>
                    <a:bodyPr/>
                    <a:lstStyle/>
                    <a:p>
                      <a:pPr algn="just" fontAlgn="b"/>
                      <a:r>
                        <a:rPr lang="es-ES" sz="1900" b="0" i="0" u="none" strike="noStrike">
                          <a:solidFill>
                            <a:srgbClr val="000000"/>
                          </a:solidFill>
                          <a:latin typeface="Arial"/>
                        </a:rPr>
                        <a:t>Inglés IV</a:t>
                      </a:r>
                      <a:endParaRPr lang="es-MX" sz="1900" b="0"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dirty="0">
                          <a:solidFill>
                            <a:srgbClr val="000000"/>
                          </a:solidFill>
                          <a:latin typeface="Arial"/>
                        </a:rPr>
                        <a:t>7</a:t>
                      </a:r>
                      <a:endParaRPr lang="es-MX" sz="19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dirty="0">
                          <a:solidFill>
                            <a:srgbClr val="000000"/>
                          </a:solidFill>
                          <a:latin typeface="Arial"/>
                        </a:rPr>
                        <a:t>4</a:t>
                      </a:r>
                      <a:endParaRPr lang="es-MX" sz="19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dirty="0">
                          <a:solidFill>
                            <a:srgbClr val="000000"/>
                          </a:solidFill>
                          <a:latin typeface="Arial"/>
                        </a:rPr>
                        <a:t>16</a:t>
                      </a:r>
                      <a:endParaRPr lang="es-MX" sz="19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dirty="0">
                          <a:solidFill>
                            <a:srgbClr val="000000"/>
                          </a:solidFill>
                          <a:latin typeface="Arial"/>
                        </a:rPr>
                        <a:t>64</a:t>
                      </a:r>
                      <a:endParaRPr lang="es-MX" sz="19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5067">
                <a:tc>
                  <a:txBody>
                    <a:bodyPr/>
                    <a:lstStyle/>
                    <a:p>
                      <a:pPr algn="l" fontAlgn="b"/>
                      <a:r>
                        <a:rPr lang="es-MX" sz="1900" b="1" i="0" u="none" strike="noStrike" dirty="0">
                          <a:solidFill>
                            <a:srgbClr val="000000"/>
                          </a:solidFill>
                          <a:latin typeface="Arial"/>
                        </a:rPr>
                        <a:t>Totales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s-MX" sz="1900" b="1" i="0" u="none" strike="noStrike" dirty="0">
                          <a:solidFill>
                            <a:srgbClr val="000000"/>
                          </a:solidFill>
                          <a:latin typeface="Arial"/>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s-MX" sz="1900" b="1" i="0" u="none" strike="noStrike" dirty="0">
                          <a:solidFill>
                            <a:srgbClr val="000000"/>
                          </a:solidFill>
                          <a:latin typeface="Arial"/>
                        </a:rPr>
                        <a:t>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s-MX" sz="1900" b="1" i="0" u="none" strike="noStrike" dirty="0">
                          <a:solidFill>
                            <a:srgbClr val="000000"/>
                          </a:solidFill>
                          <a:latin typeface="Arial"/>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s-MX" sz="1900" b="1" i="0" u="none" strike="noStrike" dirty="0">
                          <a:solidFill>
                            <a:srgbClr val="000000"/>
                          </a:solidFill>
                          <a:latin typeface="Arial"/>
                        </a:rPr>
                        <a:t>256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4 CuadroTexto"/>
          <p:cNvSpPr txBox="1"/>
          <p:nvPr/>
        </p:nvSpPr>
        <p:spPr>
          <a:xfrm>
            <a:off x="1924336" y="3200108"/>
            <a:ext cx="5333149" cy="523220"/>
          </a:xfrm>
          <a:prstGeom prst="rect">
            <a:avLst/>
          </a:prstGeom>
          <a:noFill/>
        </p:spPr>
        <p:txBody>
          <a:bodyPr wrap="square" rtlCol="0">
            <a:spAutoFit/>
          </a:bodyPr>
          <a:lstStyle/>
          <a:p>
            <a:r>
              <a:rPr lang="es-ES" sz="1400" b="1" i="1" dirty="0" smtClean="0"/>
              <a:t>Fuente:</a:t>
            </a:r>
            <a:r>
              <a:rPr lang="es-ES" sz="1400" i="1" dirty="0" smtClean="0"/>
              <a:t> Unidad de Gestión Curricular, 2014. Dictamen del PE de Ingeniería </a:t>
            </a:r>
            <a:r>
              <a:rPr lang="es-ES" sz="1400" i="1" dirty="0" err="1" smtClean="0"/>
              <a:t>Mecatrónica</a:t>
            </a:r>
            <a:r>
              <a:rPr lang="es-ES" sz="1400" i="1" dirty="0" smtClean="0"/>
              <a:t>.</a:t>
            </a:r>
            <a:endParaRPr lang="es-MX" sz="1400" i="1" dirty="0"/>
          </a:p>
        </p:txBody>
      </p:sp>
      <p:graphicFrame>
        <p:nvGraphicFramePr>
          <p:cNvPr id="6" name="5 Tabla"/>
          <p:cNvGraphicFramePr>
            <a:graphicFrameLocks noGrp="1"/>
          </p:cNvGraphicFramePr>
          <p:nvPr>
            <p:extLst>
              <p:ext uri="{D42A27DB-BD31-4B8C-83A1-F6EECF244321}">
                <p14:modId xmlns:p14="http://schemas.microsoft.com/office/powerpoint/2010/main" val="1032629617"/>
              </p:ext>
            </p:extLst>
          </p:nvPr>
        </p:nvGraphicFramePr>
        <p:xfrm>
          <a:off x="1924336" y="3795054"/>
          <a:ext cx="5333149" cy="2653665"/>
        </p:xfrm>
        <a:graphic>
          <a:graphicData uri="http://schemas.openxmlformats.org/drawingml/2006/table">
            <a:tbl>
              <a:tblPr/>
              <a:tblGrid>
                <a:gridCol w="1405722"/>
                <a:gridCol w="996287"/>
                <a:gridCol w="968991"/>
                <a:gridCol w="926586"/>
                <a:gridCol w="1035563"/>
              </a:tblGrid>
              <a:tr h="294005">
                <a:tc gridSpan="5">
                  <a:txBody>
                    <a:bodyPr/>
                    <a:lstStyle/>
                    <a:p>
                      <a:pPr algn="ctr" fontAlgn="b"/>
                      <a:r>
                        <a:rPr lang="es-MX" sz="1900" b="1" i="0" u="none" strike="noStrike" dirty="0">
                          <a:solidFill>
                            <a:schemeClr val="bg1"/>
                          </a:solidFill>
                          <a:latin typeface="Arial"/>
                        </a:rPr>
                        <a:t>PE de Ingeniería en Obras y Servicios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78485">
                <a:tc>
                  <a:txBody>
                    <a:bodyPr/>
                    <a:lstStyle/>
                    <a:p>
                      <a:pPr algn="just" fontAlgn="b"/>
                      <a:r>
                        <a:rPr lang="es-ES" sz="1900" b="1" i="0" u="none" strike="noStrike">
                          <a:solidFill>
                            <a:srgbClr val="000000"/>
                          </a:solidFill>
                          <a:latin typeface="Arial"/>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b"/>
                      <a:r>
                        <a:rPr lang="es-ES" sz="1900" b="1" i="0" u="none" strike="noStrike" dirty="0">
                          <a:solidFill>
                            <a:srgbClr val="000000"/>
                          </a:solidFill>
                          <a:latin typeface="Arial"/>
                        </a:rPr>
                        <a:t>Créditos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b"/>
                      <a:r>
                        <a:rPr lang="es-ES" sz="1900" b="1" i="0" u="none" strike="noStrike">
                          <a:solidFill>
                            <a:srgbClr val="000000"/>
                          </a:solidFill>
                          <a:latin typeface="Arial"/>
                        </a:rPr>
                        <a:t>Horas Teoría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b"/>
                      <a:r>
                        <a:rPr lang="es-ES" sz="1900" b="1" i="0" u="none" strike="noStrike" dirty="0">
                          <a:solidFill>
                            <a:srgbClr val="000000"/>
                          </a:solidFill>
                          <a:latin typeface="Arial"/>
                        </a:rPr>
                        <a:t>Horas Práctica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b"/>
                      <a:r>
                        <a:rPr lang="es-ES" sz="1900" b="1" i="0" u="none" strike="noStrike">
                          <a:solidFill>
                            <a:srgbClr val="000000"/>
                          </a:solidFill>
                          <a:latin typeface="Arial"/>
                        </a:rPr>
                        <a:t>Horas totales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558165">
                <a:tc>
                  <a:txBody>
                    <a:bodyPr/>
                    <a:lstStyle/>
                    <a:p>
                      <a:pPr algn="just" fontAlgn="b"/>
                      <a:r>
                        <a:rPr lang="es-ES" sz="1900" b="0" i="0" u="none" strike="noStrike">
                          <a:solidFill>
                            <a:srgbClr val="000000"/>
                          </a:solidFill>
                          <a:latin typeface="Arial"/>
                        </a:rPr>
                        <a:t>Inglés Técnico 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900" b="0" i="0" u="none" strike="noStrike">
                          <a:solidFill>
                            <a:srgbClr val="000000"/>
                          </a:solidFill>
                          <a:latin typeface="Arial"/>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900" b="0" i="0" u="none" strike="noStrike">
                          <a:solidFill>
                            <a:srgbClr val="000000"/>
                          </a:solidFill>
                          <a:latin typeface="Arial"/>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900" b="0" i="0" u="none" strike="noStrike">
                          <a:solidFill>
                            <a:srgbClr val="000000"/>
                          </a:solidFill>
                          <a:latin typeface="Arial"/>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900" b="0" i="0" u="none" strike="noStrike">
                          <a:solidFill>
                            <a:srgbClr val="000000"/>
                          </a:solidFill>
                          <a:latin typeface="Arial"/>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8165">
                <a:tc>
                  <a:txBody>
                    <a:bodyPr/>
                    <a:lstStyle/>
                    <a:p>
                      <a:pPr algn="just" fontAlgn="b"/>
                      <a:r>
                        <a:rPr lang="es-ES" sz="1900" b="0" i="0" u="none" strike="noStrike" dirty="0" smtClean="0">
                          <a:solidFill>
                            <a:srgbClr val="000000"/>
                          </a:solidFill>
                          <a:latin typeface="Arial"/>
                        </a:rPr>
                        <a:t>Inglés </a:t>
                      </a:r>
                      <a:r>
                        <a:rPr lang="es-ES" sz="1900" b="0" i="0" u="none" strike="noStrike" dirty="0">
                          <a:solidFill>
                            <a:srgbClr val="000000"/>
                          </a:solidFill>
                          <a:latin typeface="Arial"/>
                        </a:rPr>
                        <a:t>Técnico 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900" b="0" i="0" u="none" strike="noStrike">
                          <a:solidFill>
                            <a:srgbClr val="000000"/>
                          </a:solidFill>
                          <a:latin typeface="Arial"/>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900" b="0" i="0" u="none" strike="noStrike">
                          <a:solidFill>
                            <a:srgbClr val="000000"/>
                          </a:solidFill>
                          <a:latin typeface="Arial"/>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900" b="0" i="0" u="none" strike="noStrike">
                          <a:solidFill>
                            <a:srgbClr val="000000"/>
                          </a:solidFill>
                          <a:latin typeface="Arial"/>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900" b="0" i="0" u="none" strike="noStrike">
                          <a:solidFill>
                            <a:srgbClr val="000000"/>
                          </a:solidFill>
                          <a:latin typeface="Arial"/>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005">
                <a:tc>
                  <a:txBody>
                    <a:bodyPr/>
                    <a:lstStyle/>
                    <a:p>
                      <a:pPr algn="l" fontAlgn="b"/>
                      <a:r>
                        <a:rPr lang="es-MX" sz="1900" b="1" i="0" u="none" strike="noStrike">
                          <a:solidFill>
                            <a:srgbClr val="000000"/>
                          </a:solidFill>
                          <a:latin typeface="Arial"/>
                        </a:rPr>
                        <a:t>Totales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s-MX" sz="1900" b="1" i="0" u="none" strike="noStrike" dirty="0">
                          <a:solidFill>
                            <a:srgbClr val="000000"/>
                          </a:solidFill>
                          <a:latin typeface="Arial"/>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s-MX" sz="1900" b="1" i="0" u="none" strike="noStrike" dirty="0">
                          <a:solidFill>
                            <a:srgbClr val="000000"/>
                          </a:solidFill>
                          <a:latin typeface="Arial"/>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s-MX" sz="1900" b="1" i="0" u="none" strike="noStrike" dirty="0">
                          <a:solidFill>
                            <a:srgbClr val="000000"/>
                          </a:solidFill>
                          <a:latin typeface="Arial"/>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s-MX" sz="1900" b="1" i="0" u="none" strike="noStrike" dirty="0">
                          <a:solidFill>
                            <a:srgbClr val="000000"/>
                          </a:solidFill>
                          <a:latin typeface="Arial"/>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7" name="6 CuadroTexto"/>
          <p:cNvSpPr txBox="1"/>
          <p:nvPr/>
        </p:nvSpPr>
        <p:spPr>
          <a:xfrm>
            <a:off x="1924337" y="5996295"/>
            <a:ext cx="5333149" cy="523220"/>
          </a:xfrm>
          <a:prstGeom prst="rect">
            <a:avLst/>
          </a:prstGeom>
          <a:noFill/>
        </p:spPr>
        <p:txBody>
          <a:bodyPr wrap="square" rtlCol="0">
            <a:spAutoFit/>
          </a:bodyPr>
          <a:lstStyle/>
          <a:p>
            <a:r>
              <a:rPr lang="es-ES" sz="1400" b="1" i="1" dirty="0" smtClean="0"/>
              <a:t>Fuente:</a:t>
            </a:r>
            <a:r>
              <a:rPr lang="es-ES" sz="1400" i="1" dirty="0" smtClean="0"/>
              <a:t> Unidad de Gestión Curricular, 2014. Dictamen del PE de Ingeniería en Obras y Servicios.</a:t>
            </a:r>
            <a:endParaRPr lang="es-MX" sz="1400" i="1" dirty="0"/>
          </a:p>
        </p:txBody>
      </p:sp>
    </p:spTree>
    <p:extLst>
      <p:ext uri="{BB962C8B-B14F-4D97-AF65-F5344CB8AC3E}">
        <p14:creationId xmlns:p14="http://schemas.microsoft.com/office/powerpoint/2010/main" val="35988545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6368D05-45F9-164F-A8AA-179A97D8D2DA}" type="slidenum">
              <a:rPr lang="es-ES" smtClean="0"/>
              <a:pPr/>
              <a:t>25</a:t>
            </a:fld>
            <a:endParaRPr lang="es-ES"/>
          </a:p>
        </p:txBody>
      </p:sp>
      <p:graphicFrame>
        <p:nvGraphicFramePr>
          <p:cNvPr id="4" name="3 Tabla"/>
          <p:cNvGraphicFramePr>
            <a:graphicFrameLocks noGrp="1"/>
          </p:cNvGraphicFramePr>
          <p:nvPr>
            <p:extLst>
              <p:ext uri="{D42A27DB-BD31-4B8C-83A1-F6EECF244321}">
                <p14:modId xmlns:p14="http://schemas.microsoft.com/office/powerpoint/2010/main" val="4240519202"/>
              </p:ext>
            </p:extLst>
          </p:nvPr>
        </p:nvGraphicFramePr>
        <p:xfrm>
          <a:off x="1692325" y="1321214"/>
          <a:ext cx="5851760" cy="1504612"/>
        </p:xfrm>
        <a:graphic>
          <a:graphicData uri="http://schemas.openxmlformats.org/drawingml/2006/table">
            <a:tbl>
              <a:tblPr/>
              <a:tblGrid>
                <a:gridCol w="1306704"/>
                <a:gridCol w="1136264"/>
                <a:gridCol w="1136264"/>
                <a:gridCol w="1136264"/>
                <a:gridCol w="1136264"/>
              </a:tblGrid>
              <a:tr h="298683">
                <a:tc gridSpan="5">
                  <a:txBody>
                    <a:bodyPr/>
                    <a:lstStyle/>
                    <a:p>
                      <a:pPr algn="ctr" fontAlgn="b"/>
                      <a:r>
                        <a:rPr lang="es-ES" sz="1900" b="1" i="0" u="none" strike="noStrike" dirty="0">
                          <a:solidFill>
                            <a:schemeClr val="bg1"/>
                          </a:solidFill>
                          <a:latin typeface="Arial"/>
                        </a:rPr>
                        <a:t>PE del Sistemas de Universidad Virtual </a:t>
                      </a:r>
                      <a:endParaRPr lang="es-MX" sz="1900" b="1" i="0" u="none" strike="noStrike" dirty="0">
                        <a:solidFill>
                          <a:schemeClr val="bg1"/>
                        </a:solidFill>
                        <a:latin typeface="Arial"/>
                      </a:endParaRPr>
                    </a:p>
                  </a:txBody>
                  <a:tcPr marL="14203" marR="14203" marT="14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83163">
                <a:tc>
                  <a:txBody>
                    <a:bodyPr/>
                    <a:lstStyle/>
                    <a:p>
                      <a:pPr algn="just" fontAlgn="b"/>
                      <a:r>
                        <a:rPr lang="es-ES" sz="1900" b="1" i="0" u="none" strike="noStrike" dirty="0">
                          <a:solidFill>
                            <a:srgbClr val="000000"/>
                          </a:solidFill>
                          <a:latin typeface="Arial"/>
                        </a:rPr>
                        <a:t>Asignatura</a:t>
                      </a:r>
                      <a:endParaRPr lang="es-MX" sz="1900" b="1" i="0" u="none" strike="noStrike" dirty="0">
                        <a:solidFill>
                          <a:srgbClr val="000000"/>
                        </a:solidFill>
                        <a:latin typeface="Arial"/>
                      </a:endParaRPr>
                    </a:p>
                  </a:txBody>
                  <a:tcPr marL="14203" marR="14203" marT="14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b"/>
                      <a:r>
                        <a:rPr lang="es-ES" sz="1900" b="1" i="0" u="none" strike="noStrike">
                          <a:solidFill>
                            <a:srgbClr val="000000"/>
                          </a:solidFill>
                          <a:latin typeface="Arial"/>
                        </a:rPr>
                        <a:t>Créditos</a:t>
                      </a:r>
                      <a:endParaRPr lang="es-MX" sz="1900" b="1" i="0" u="none" strike="noStrike">
                        <a:solidFill>
                          <a:srgbClr val="000000"/>
                        </a:solidFill>
                        <a:latin typeface="Arial"/>
                      </a:endParaRPr>
                    </a:p>
                  </a:txBody>
                  <a:tcPr marL="14203" marR="14203" marT="14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b"/>
                      <a:r>
                        <a:rPr lang="es-ES" sz="1900" b="1" i="0" u="none" strike="noStrike">
                          <a:solidFill>
                            <a:srgbClr val="000000"/>
                          </a:solidFill>
                          <a:latin typeface="Arial"/>
                        </a:rPr>
                        <a:t>Horas Teoría</a:t>
                      </a:r>
                      <a:endParaRPr lang="es-MX" sz="1900" b="1" i="0" u="none" strike="noStrike">
                        <a:solidFill>
                          <a:srgbClr val="000000"/>
                        </a:solidFill>
                        <a:latin typeface="Arial"/>
                      </a:endParaRPr>
                    </a:p>
                  </a:txBody>
                  <a:tcPr marL="14203" marR="14203" marT="14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b"/>
                      <a:r>
                        <a:rPr lang="es-ES" sz="1900" b="1" i="0" u="none" strike="noStrike">
                          <a:solidFill>
                            <a:srgbClr val="000000"/>
                          </a:solidFill>
                          <a:latin typeface="Arial"/>
                        </a:rPr>
                        <a:t>Horas Práctica</a:t>
                      </a:r>
                      <a:endParaRPr lang="es-MX" sz="1900" b="1" i="0" u="none" strike="noStrike">
                        <a:solidFill>
                          <a:srgbClr val="000000"/>
                        </a:solidFill>
                        <a:latin typeface="Arial"/>
                      </a:endParaRPr>
                    </a:p>
                  </a:txBody>
                  <a:tcPr marL="14203" marR="14203" marT="14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b"/>
                      <a:r>
                        <a:rPr lang="es-ES" sz="1900" b="1" i="0" u="none" strike="noStrike">
                          <a:solidFill>
                            <a:srgbClr val="000000"/>
                          </a:solidFill>
                          <a:latin typeface="Arial"/>
                        </a:rPr>
                        <a:t>Horas totales</a:t>
                      </a:r>
                      <a:endParaRPr lang="es-MX" sz="1900" b="1" i="0" u="none" strike="noStrike">
                        <a:solidFill>
                          <a:srgbClr val="000000"/>
                        </a:solidFill>
                        <a:latin typeface="Arial"/>
                      </a:endParaRPr>
                    </a:p>
                  </a:txBody>
                  <a:tcPr marL="14203" marR="14203" marT="14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98683">
                <a:tc>
                  <a:txBody>
                    <a:bodyPr/>
                    <a:lstStyle/>
                    <a:p>
                      <a:pPr algn="just" fontAlgn="b"/>
                      <a:r>
                        <a:rPr lang="es-ES" sz="1900" b="0" i="0" u="none" strike="noStrike">
                          <a:solidFill>
                            <a:srgbClr val="000000"/>
                          </a:solidFill>
                          <a:latin typeface="Arial"/>
                        </a:rPr>
                        <a:t>Inglés </a:t>
                      </a:r>
                      <a:endParaRPr lang="es-MX" sz="1900" b="0" i="0" u="none" strike="noStrike">
                        <a:solidFill>
                          <a:srgbClr val="000000"/>
                        </a:solidFill>
                        <a:latin typeface="Arial"/>
                      </a:endParaRPr>
                    </a:p>
                  </a:txBody>
                  <a:tcPr marL="14203" marR="14203" marT="14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dirty="0">
                          <a:solidFill>
                            <a:srgbClr val="000000"/>
                          </a:solidFill>
                          <a:latin typeface="Arial"/>
                        </a:rPr>
                        <a:t>8</a:t>
                      </a:r>
                      <a:endParaRPr lang="es-MX" sz="1900" b="0" i="0" u="none" strike="noStrike" dirty="0">
                        <a:solidFill>
                          <a:srgbClr val="000000"/>
                        </a:solidFill>
                        <a:latin typeface="Arial"/>
                      </a:endParaRPr>
                    </a:p>
                  </a:txBody>
                  <a:tcPr marL="14203" marR="14203" marT="14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dirty="0">
                          <a:solidFill>
                            <a:srgbClr val="000000"/>
                          </a:solidFill>
                          <a:latin typeface="Arial"/>
                        </a:rPr>
                        <a:t>8</a:t>
                      </a:r>
                      <a:endParaRPr lang="es-MX" sz="1900" b="0" i="0" u="none" strike="noStrike" dirty="0">
                        <a:solidFill>
                          <a:srgbClr val="000000"/>
                        </a:solidFill>
                        <a:latin typeface="Arial"/>
                      </a:endParaRPr>
                    </a:p>
                  </a:txBody>
                  <a:tcPr marL="14203" marR="14203" marT="14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dirty="0">
                          <a:solidFill>
                            <a:srgbClr val="000000"/>
                          </a:solidFill>
                          <a:latin typeface="Arial"/>
                        </a:rPr>
                        <a:t>112</a:t>
                      </a:r>
                      <a:endParaRPr lang="es-MX" sz="1900" b="0" i="0" u="none" strike="noStrike" dirty="0">
                        <a:solidFill>
                          <a:srgbClr val="000000"/>
                        </a:solidFill>
                        <a:latin typeface="Arial"/>
                      </a:endParaRPr>
                    </a:p>
                  </a:txBody>
                  <a:tcPr marL="14203" marR="14203" marT="14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dirty="0">
                          <a:solidFill>
                            <a:srgbClr val="000000"/>
                          </a:solidFill>
                          <a:latin typeface="Arial"/>
                        </a:rPr>
                        <a:t>120</a:t>
                      </a:r>
                      <a:endParaRPr lang="es-MX" sz="1900" b="0" i="0" u="none" strike="noStrike" dirty="0">
                        <a:solidFill>
                          <a:srgbClr val="000000"/>
                        </a:solidFill>
                        <a:latin typeface="Arial"/>
                      </a:endParaRPr>
                    </a:p>
                  </a:txBody>
                  <a:tcPr marL="14203" marR="14203" marT="14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683">
                <a:tc>
                  <a:txBody>
                    <a:bodyPr/>
                    <a:lstStyle/>
                    <a:p>
                      <a:pPr algn="r" fontAlgn="b"/>
                      <a:r>
                        <a:rPr lang="es-MX" sz="1900" b="1" i="0" u="none" strike="noStrike">
                          <a:solidFill>
                            <a:srgbClr val="000000"/>
                          </a:solidFill>
                          <a:latin typeface="Calibri"/>
                        </a:rPr>
                        <a:t>Totales</a:t>
                      </a:r>
                    </a:p>
                  </a:txBody>
                  <a:tcPr marL="14203" marR="14203" marT="14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s-MX" sz="1900" b="1" i="0" u="none" strike="noStrike" dirty="0">
                          <a:solidFill>
                            <a:srgbClr val="000000"/>
                          </a:solidFill>
                          <a:latin typeface="Arial"/>
                        </a:rPr>
                        <a:t>8</a:t>
                      </a:r>
                    </a:p>
                  </a:txBody>
                  <a:tcPr marL="14203" marR="14203" marT="14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s-MX" sz="1900" b="1" i="0" u="none" strike="noStrike" dirty="0">
                          <a:solidFill>
                            <a:srgbClr val="000000"/>
                          </a:solidFill>
                          <a:latin typeface="Arial"/>
                        </a:rPr>
                        <a:t>8</a:t>
                      </a:r>
                    </a:p>
                  </a:txBody>
                  <a:tcPr marL="14203" marR="14203" marT="14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s-MX" sz="1900" b="1" i="0" u="none" strike="noStrike" dirty="0">
                          <a:solidFill>
                            <a:srgbClr val="000000"/>
                          </a:solidFill>
                          <a:latin typeface="Arial"/>
                        </a:rPr>
                        <a:t>112</a:t>
                      </a:r>
                    </a:p>
                  </a:txBody>
                  <a:tcPr marL="14203" marR="14203" marT="14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s-MX" sz="1900" b="1" i="0" u="none" strike="noStrike" dirty="0">
                          <a:solidFill>
                            <a:srgbClr val="000000"/>
                          </a:solidFill>
                          <a:latin typeface="Arial"/>
                        </a:rPr>
                        <a:t>120</a:t>
                      </a:r>
                    </a:p>
                  </a:txBody>
                  <a:tcPr marL="14203" marR="14203" marT="14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785731060"/>
              </p:ext>
            </p:extLst>
          </p:nvPr>
        </p:nvGraphicFramePr>
        <p:xfrm>
          <a:off x="1692328" y="4067037"/>
          <a:ext cx="5851759" cy="1775460"/>
        </p:xfrm>
        <a:graphic>
          <a:graphicData uri="http://schemas.openxmlformats.org/drawingml/2006/table">
            <a:tbl>
              <a:tblPr/>
              <a:tblGrid>
                <a:gridCol w="1306703"/>
                <a:gridCol w="1136264"/>
                <a:gridCol w="1136264"/>
                <a:gridCol w="1136264"/>
                <a:gridCol w="1136264"/>
              </a:tblGrid>
              <a:tr h="294005">
                <a:tc gridSpan="5">
                  <a:txBody>
                    <a:bodyPr/>
                    <a:lstStyle/>
                    <a:p>
                      <a:pPr algn="ctr" fontAlgn="b"/>
                      <a:r>
                        <a:rPr lang="es-ES" sz="1900" b="1" i="0" u="none" strike="noStrike" dirty="0">
                          <a:solidFill>
                            <a:srgbClr val="FFFFFF"/>
                          </a:solidFill>
                          <a:latin typeface="Arial"/>
                        </a:rPr>
                        <a:t>PE del Centro Universitario de Tonalá</a:t>
                      </a:r>
                      <a:endParaRPr lang="es-MX" sz="1900" b="1" i="0" u="none" strike="noStrike" dirty="0">
                        <a:solidFill>
                          <a:srgbClr val="FFFFFF"/>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78485">
                <a:tc>
                  <a:txBody>
                    <a:bodyPr/>
                    <a:lstStyle/>
                    <a:p>
                      <a:pPr algn="just" fontAlgn="b"/>
                      <a:r>
                        <a:rPr lang="es-ES" sz="1900" b="1" i="0" u="none" strike="noStrike">
                          <a:solidFill>
                            <a:srgbClr val="000000"/>
                          </a:solidFill>
                          <a:latin typeface="Arial"/>
                        </a:rPr>
                        <a:t>Asignatura</a:t>
                      </a:r>
                      <a:endParaRPr lang="es-MX" sz="1900" b="1"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b"/>
                      <a:r>
                        <a:rPr lang="es-ES" sz="1900" b="1" i="0" u="none" strike="noStrike">
                          <a:solidFill>
                            <a:srgbClr val="000000"/>
                          </a:solidFill>
                          <a:latin typeface="Arial"/>
                        </a:rPr>
                        <a:t>Créditos</a:t>
                      </a:r>
                      <a:endParaRPr lang="es-MX" sz="1900" b="1"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b"/>
                      <a:r>
                        <a:rPr lang="es-ES" sz="1900" b="1" i="0" u="none" strike="noStrike">
                          <a:solidFill>
                            <a:srgbClr val="000000"/>
                          </a:solidFill>
                          <a:latin typeface="Arial"/>
                        </a:rPr>
                        <a:t>Horas Teoría</a:t>
                      </a:r>
                      <a:endParaRPr lang="es-MX" sz="1900" b="1"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b"/>
                      <a:r>
                        <a:rPr lang="es-ES" sz="1900" b="1" i="0" u="none" strike="noStrike">
                          <a:solidFill>
                            <a:srgbClr val="000000"/>
                          </a:solidFill>
                          <a:latin typeface="Arial"/>
                        </a:rPr>
                        <a:t>Horas Práctica</a:t>
                      </a:r>
                      <a:endParaRPr lang="es-MX" sz="1900" b="1"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b"/>
                      <a:r>
                        <a:rPr lang="es-ES" sz="1900" b="1" i="0" u="none" strike="noStrike">
                          <a:solidFill>
                            <a:srgbClr val="000000"/>
                          </a:solidFill>
                          <a:latin typeface="Arial"/>
                        </a:rPr>
                        <a:t>Horas totales</a:t>
                      </a:r>
                      <a:endParaRPr lang="es-MX" sz="1900" b="1"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578485">
                <a:tc>
                  <a:txBody>
                    <a:bodyPr/>
                    <a:lstStyle/>
                    <a:p>
                      <a:pPr algn="just" fontAlgn="b"/>
                      <a:r>
                        <a:rPr lang="es-ES" sz="1900" b="0" i="0" u="none" strike="noStrike">
                          <a:solidFill>
                            <a:srgbClr val="000000"/>
                          </a:solidFill>
                          <a:latin typeface="Arial"/>
                        </a:rPr>
                        <a:t>Lengua Extranjera </a:t>
                      </a:r>
                      <a:endParaRPr lang="es-MX" sz="1900" b="0" i="0" u="none" strike="noStrike">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dirty="0">
                          <a:solidFill>
                            <a:srgbClr val="000000"/>
                          </a:solidFill>
                          <a:latin typeface="Arial"/>
                        </a:rPr>
                        <a:t>0</a:t>
                      </a:r>
                      <a:endParaRPr lang="es-MX" sz="19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dirty="0">
                          <a:solidFill>
                            <a:srgbClr val="000000"/>
                          </a:solidFill>
                          <a:latin typeface="Arial"/>
                        </a:rPr>
                        <a:t>0</a:t>
                      </a:r>
                      <a:endParaRPr lang="es-MX" sz="19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dirty="0">
                          <a:solidFill>
                            <a:srgbClr val="000000"/>
                          </a:solidFill>
                          <a:latin typeface="Arial"/>
                        </a:rPr>
                        <a:t>0</a:t>
                      </a:r>
                      <a:endParaRPr lang="es-MX" sz="19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900" b="0" i="0" u="none" strike="noStrike" dirty="0">
                          <a:solidFill>
                            <a:srgbClr val="000000"/>
                          </a:solidFill>
                          <a:latin typeface="Arial"/>
                        </a:rPr>
                        <a:t>0</a:t>
                      </a:r>
                      <a:endParaRPr lang="es-MX" sz="19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005">
                <a:tc>
                  <a:txBody>
                    <a:bodyPr/>
                    <a:lstStyle/>
                    <a:p>
                      <a:pPr algn="l" fontAlgn="b"/>
                      <a:r>
                        <a:rPr lang="es-MX" sz="1900" b="1" i="0" u="none" strike="noStrike" dirty="0">
                          <a:solidFill>
                            <a:srgbClr val="000000"/>
                          </a:solidFill>
                          <a:latin typeface="Calibri"/>
                        </a:rPr>
                        <a:t>Totales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s-MX" sz="1900" b="1" i="0" u="none" strike="noStrike" dirty="0">
                          <a:solidFill>
                            <a:srgbClr val="000000"/>
                          </a:solidFill>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s-MX" sz="1900" b="1" i="0" u="none" strike="noStrike" dirty="0">
                          <a:solidFill>
                            <a:srgbClr val="000000"/>
                          </a:solidFill>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s-MX" sz="1900" b="1" i="0" u="none" strike="noStrike" dirty="0">
                          <a:solidFill>
                            <a:srgbClr val="000000"/>
                          </a:solidFill>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s-MX" sz="1900" b="1" i="0" u="none" strike="noStrike" dirty="0">
                          <a:solidFill>
                            <a:srgbClr val="000000"/>
                          </a:solidFill>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bl>
          </a:graphicData>
        </a:graphic>
      </p:graphicFrame>
      <p:sp>
        <p:nvSpPr>
          <p:cNvPr id="6" name="5 CuadroTexto"/>
          <p:cNvSpPr txBox="1"/>
          <p:nvPr/>
        </p:nvSpPr>
        <p:spPr>
          <a:xfrm>
            <a:off x="1692328" y="2784151"/>
            <a:ext cx="5851759" cy="523220"/>
          </a:xfrm>
          <a:prstGeom prst="rect">
            <a:avLst/>
          </a:prstGeom>
          <a:noFill/>
        </p:spPr>
        <p:txBody>
          <a:bodyPr wrap="square" rtlCol="0">
            <a:spAutoFit/>
          </a:bodyPr>
          <a:lstStyle/>
          <a:p>
            <a:r>
              <a:rPr lang="es-ES" sz="1400" b="1" i="1" dirty="0" smtClean="0"/>
              <a:t>Fuente:</a:t>
            </a:r>
            <a:r>
              <a:rPr lang="es-ES" sz="1400" i="1" dirty="0" smtClean="0"/>
              <a:t> Unidad de Gestión Curricular, 2014. Dictamen del PE de Gestión Cultural</a:t>
            </a:r>
            <a:endParaRPr lang="es-MX" sz="1400" i="1" dirty="0"/>
          </a:p>
        </p:txBody>
      </p:sp>
      <p:sp>
        <p:nvSpPr>
          <p:cNvPr id="7" name="6 CuadroTexto"/>
          <p:cNvSpPr txBox="1"/>
          <p:nvPr/>
        </p:nvSpPr>
        <p:spPr>
          <a:xfrm>
            <a:off x="1692327" y="5751056"/>
            <a:ext cx="5851759" cy="523220"/>
          </a:xfrm>
          <a:prstGeom prst="rect">
            <a:avLst/>
          </a:prstGeom>
          <a:noFill/>
        </p:spPr>
        <p:txBody>
          <a:bodyPr wrap="square" rtlCol="0">
            <a:spAutoFit/>
          </a:bodyPr>
          <a:lstStyle/>
          <a:p>
            <a:r>
              <a:rPr lang="es-ES" sz="1400" b="1" i="1" dirty="0" smtClean="0"/>
              <a:t>Fuente:</a:t>
            </a:r>
            <a:r>
              <a:rPr lang="es-ES" sz="1400" i="1" dirty="0" smtClean="0"/>
              <a:t> Unidad de Gestión Curricular, 2014. Dictamen del PE de Administración de Negocios</a:t>
            </a:r>
            <a:endParaRPr lang="es-MX" sz="1400" i="1" dirty="0"/>
          </a:p>
        </p:txBody>
      </p:sp>
      <p:sp>
        <p:nvSpPr>
          <p:cNvPr id="8" name="7 CuadroTexto"/>
          <p:cNvSpPr txBox="1"/>
          <p:nvPr/>
        </p:nvSpPr>
        <p:spPr>
          <a:xfrm>
            <a:off x="1692327" y="822086"/>
            <a:ext cx="3309385" cy="430887"/>
          </a:xfrm>
          <a:prstGeom prst="rect">
            <a:avLst/>
          </a:prstGeom>
          <a:noFill/>
        </p:spPr>
        <p:txBody>
          <a:bodyPr wrap="none" rtlCol="0">
            <a:spAutoFit/>
          </a:bodyPr>
          <a:lstStyle/>
          <a:p>
            <a:r>
              <a:rPr lang="es-ES" sz="2200" b="1" i="1" u="sng" dirty="0" smtClean="0">
                <a:solidFill>
                  <a:schemeClr val="tx1">
                    <a:lumMod val="65000"/>
                    <a:lumOff val="35000"/>
                  </a:schemeClr>
                </a:solidFill>
              </a:rPr>
              <a:t>Caso: Gestión Cultural</a:t>
            </a:r>
            <a:endParaRPr lang="es-MX" sz="2200" b="1" i="1" u="sng" dirty="0">
              <a:solidFill>
                <a:schemeClr val="tx1">
                  <a:lumMod val="65000"/>
                  <a:lumOff val="35000"/>
                </a:schemeClr>
              </a:solidFill>
            </a:endParaRPr>
          </a:p>
        </p:txBody>
      </p:sp>
      <p:sp>
        <p:nvSpPr>
          <p:cNvPr id="9" name="8 CuadroTexto"/>
          <p:cNvSpPr txBox="1"/>
          <p:nvPr/>
        </p:nvSpPr>
        <p:spPr>
          <a:xfrm>
            <a:off x="1692326" y="3511439"/>
            <a:ext cx="4913854" cy="430887"/>
          </a:xfrm>
          <a:prstGeom prst="rect">
            <a:avLst/>
          </a:prstGeom>
          <a:noFill/>
        </p:spPr>
        <p:txBody>
          <a:bodyPr wrap="none" rtlCol="0">
            <a:spAutoFit/>
          </a:bodyPr>
          <a:lstStyle/>
          <a:p>
            <a:r>
              <a:rPr lang="es-ES" sz="2200" b="1" i="1" u="sng" dirty="0" smtClean="0">
                <a:solidFill>
                  <a:schemeClr val="tx1">
                    <a:lumMod val="65000"/>
                    <a:lumOff val="35000"/>
                  </a:schemeClr>
                </a:solidFill>
              </a:rPr>
              <a:t>Caso: Administración de Negocios</a:t>
            </a:r>
            <a:endParaRPr lang="es-MX" sz="2200" b="1" i="1" u="sng" dirty="0">
              <a:solidFill>
                <a:schemeClr val="tx1">
                  <a:lumMod val="65000"/>
                  <a:lumOff val="35000"/>
                </a:schemeClr>
              </a:solidFill>
            </a:endParaRPr>
          </a:p>
        </p:txBody>
      </p:sp>
    </p:spTree>
    <p:extLst>
      <p:ext uri="{BB962C8B-B14F-4D97-AF65-F5344CB8AC3E}">
        <p14:creationId xmlns:p14="http://schemas.microsoft.com/office/powerpoint/2010/main" val="31413079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Posgrados</a:t>
            </a:r>
            <a:endParaRPr lang="es-E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Marcador de texto 2"/>
          <p:cNvSpPr>
            <a:spLocks noGrp="1"/>
          </p:cNvSpPr>
          <p:nvPr>
            <p:ph type="body" idx="1"/>
          </p:nvPr>
        </p:nvSpPr>
        <p:spPr/>
        <p:txBody>
          <a:bodyPr/>
          <a:lstStyle/>
          <a:p>
            <a:r>
              <a:rPr lang="es-ES" dirty="0" smtClean="0"/>
              <a:t>Requisitos de ingreso en la Universidad de Guadalajara</a:t>
            </a:r>
            <a:endParaRPr lang="es-ES" dirty="0"/>
          </a:p>
        </p:txBody>
      </p:sp>
      <p:sp>
        <p:nvSpPr>
          <p:cNvPr id="4" name="Marcador de número de diapositiva 3"/>
          <p:cNvSpPr>
            <a:spLocks noGrp="1"/>
          </p:cNvSpPr>
          <p:nvPr>
            <p:ph type="sldNum" sz="quarter" idx="12"/>
          </p:nvPr>
        </p:nvSpPr>
        <p:spPr/>
        <p:txBody>
          <a:bodyPr/>
          <a:lstStyle/>
          <a:p>
            <a:fld id="{96368D05-45F9-164F-A8AA-179A97D8D2DA}" type="slidenum">
              <a:rPr lang="es-ES" smtClean="0"/>
              <a:t>26</a:t>
            </a:fld>
            <a:endParaRPr lang="es-ES"/>
          </a:p>
        </p:txBody>
      </p:sp>
    </p:spTree>
    <p:extLst>
      <p:ext uri="{BB962C8B-B14F-4D97-AF65-F5344CB8AC3E}">
        <p14:creationId xmlns:p14="http://schemas.microsoft.com/office/powerpoint/2010/main" val="7021569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Posgrados</a:t>
            </a:r>
            <a:endParaRPr lang="es-ES" dirty="0"/>
          </a:p>
        </p:txBody>
      </p:sp>
      <p:graphicFrame>
        <p:nvGraphicFramePr>
          <p:cNvPr id="4" name="Diagrama 3"/>
          <p:cNvGraphicFramePr/>
          <p:nvPr>
            <p:extLst>
              <p:ext uri="{D42A27DB-BD31-4B8C-83A1-F6EECF244321}">
                <p14:modId xmlns:p14="http://schemas.microsoft.com/office/powerpoint/2010/main" val="2267122548"/>
              </p:ext>
            </p:extLst>
          </p:nvPr>
        </p:nvGraphicFramePr>
        <p:xfrm>
          <a:off x="457200" y="1497584"/>
          <a:ext cx="8568596" cy="4820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3687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pPr lvl="0"/>
            <a:r>
              <a:rPr lang="es-ES" b="1" dirty="0"/>
              <a:t>Requisitos de ingreso en </a:t>
            </a:r>
            <a:r>
              <a:rPr lang="es-ES" b="1" dirty="0" smtClean="0"/>
              <a:t>Posgrados</a:t>
            </a:r>
            <a:endParaRPr lang="es-ES" dirty="0"/>
          </a:p>
        </p:txBody>
      </p:sp>
      <p:sp>
        <p:nvSpPr>
          <p:cNvPr id="6" name="Marcador de contenido 5"/>
          <p:cNvSpPr>
            <a:spLocks noGrp="1"/>
          </p:cNvSpPr>
          <p:nvPr>
            <p:ph idx="1"/>
          </p:nvPr>
        </p:nvSpPr>
        <p:spPr/>
        <p:txBody>
          <a:bodyPr/>
          <a:lstStyle/>
          <a:p>
            <a:r>
              <a:rPr lang="es-ES" dirty="0"/>
              <a:t>130 establecen específicamente el inglés como el otro idioma a acreditar en el proceso de ingreso.</a:t>
            </a:r>
          </a:p>
          <a:p>
            <a:pPr lvl="1"/>
            <a:r>
              <a:rPr lang="es-ES" dirty="0" smtClean="0"/>
              <a:t>12 </a:t>
            </a:r>
            <a:r>
              <a:rPr lang="es-ES" dirty="0"/>
              <a:t>hablan de otro idioma </a:t>
            </a:r>
            <a:r>
              <a:rPr lang="es-ES" dirty="0" smtClean="0"/>
              <a:t>que acreditar: </a:t>
            </a:r>
            <a:r>
              <a:rPr lang="es-ES" dirty="0"/>
              <a:t>francés, alemán, italiano, portugués. Predomina el francés</a:t>
            </a:r>
            <a:r>
              <a:rPr lang="es-ES" dirty="0" smtClean="0"/>
              <a:t>.</a:t>
            </a:r>
          </a:p>
          <a:p>
            <a:r>
              <a:rPr lang="es-ES" dirty="0"/>
              <a:t>91 establecen la necesidad de acreditar la </a:t>
            </a:r>
            <a:r>
              <a:rPr lang="es-ES" dirty="0" err="1"/>
              <a:t>lecto</a:t>
            </a:r>
            <a:r>
              <a:rPr lang="es-ES" dirty="0"/>
              <a:t>-comprensión</a:t>
            </a:r>
          </a:p>
          <a:p>
            <a:endParaRPr lang="es-ES" dirty="0"/>
          </a:p>
        </p:txBody>
      </p:sp>
    </p:spTree>
    <p:extLst>
      <p:ext uri="{BB962C8B-B14F-4D97-AF65-F5344CB8AC3E}">
        <p14:creationId xmlns:p14="http://schemas.microsoft.com/office/powerpoint/2010/main" val="4283144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017524"/>
            <a:ext cx="8229600" cy="1066800"/>
          </a:xfrm>
        </p:spPr>
        <p:txBody>
          <a:bodyPr/>
          <a:lstStyle/>
          <a:p>
            <a:r>
              <a:rPr lang="es-ES" dirty="0" smtClean="0"/>
              <a:t>Metas Lingüísticas</a:t>
            </a:r>
            <a:endParaRPr lang="es-ES" dirty="0"/>
          </a:p>
        </p:txBody>
      </p:sp>
      <p:sp>
        <p:nvSpPr>
          <p:cNvPr id="3" name="Marcador de contenido 2"/>
          <p:cNvSpPr>
            <a:spLocks noGrp="1"/>
          </p:cNvSpPr>
          <p:nvPr>
            <p:ph idx="1"/>
          </p:nvPr>
        </p:nvSpPr>
        <p:spPr>
          <a:xfrm>
            <a:off x="457200" y="2071624"/>
            <a:ext cx="8568596" cy="4325112"/>
          </a:xfrm>
        </p:spPr>
        <p:txBody>
          <a:bodyPr/>
          <a:lstStyle/>
          <a:p>
            <a:pPr>
              <a:buFont typeface="Arial" panose="020B0604020202020204" pitchFamily="34" charset="0"/>
              <a:buChar char="•"/>
            </a:pPr>
            <a:r>
              <a:rPr lang="es-ES" dirty="0" smtClean="0"/>
              <a:t>La mayoría solicita la habilidad de </a:t>
            </a:r>
            <a:r>
              <a:rPr lang="es-ES" dirty="0" err="1" smtClean="0"/>
              <a:t>lecto</a:t>
            </a:r>
            <a:r>
              <a:rPr lang="es-ES" dirty="0" smtClean="0"/>
              <a:t>- comprensión con distintas formas de acreditación, vía exámenes internos.</a:t>
            </a:r>
          </a:p>
          <a:p>
            <a:pPr>
              <a:buFont typeface="Arial" panose="020B0604020202020204" pitchFamily="34" charset="0"/>
              <a:buChar char="•"/>
            </a:pPr>
            <a:r>
              <a:rPr lang="es-ES" dirty="0" smtClean="0"/>
              <a:t>Las juntas académicas establecen criterios para los exámenes o certificaciones.</a:t>
            </a:r>
          </a:p>
          <a:p>
            <a:pPr>
              <a:buFont typeface="Arial" panose="020B0604020202020204" pitchFamily="34" charset="0"/>
              <a:buChar char="•"/>
            </a:pPr>
            <a:r>
              <a:rPr lang="es-ES" dirty="0" smtClean="0"/>
              <a:t>Los posgrados reconocidos por CONACYT como de competencia internacional, no solicitan B1 como mínimo al ingreso.</a:t>
            </a:r>
          </a:p>
          <a:p>
            <a:pPr>
              <a:buFont typeface="Arial" panose="020B0604020202020204" pitchFamily="34" charset="0"/>
              <a:buChar char="•"/>
            </a:pPr>
            <a:endParaRPr lang="es-ES" dirty="0"/>
          </a:p>
        </p:txBody>
      </p:sp>
    </p:spTree>
    <p:extLst>
      <p:ext uri="{BB962C8B-B14F-4D97-AF65-F5344CB8AC3E}">
        <p14:creationId xmlns:p14="http://schemas.microsoft.com/office/powerpoint/2010/main" val="53734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457200" y="2201509"/>
            <a:ext cx="8458200" cy="1470025"/>
          </a:xfrm>
        </p:spPr>
        <p:txBody>
          <a:bodyPr/>
          <a:lstStyle/>
          <a:p>
            <a:r>
              <a:rPr lang="es-MX" dirty="0" smtClean="0"/>
              <a:t>Introducción </a:t>
            </a:r>
            <a:endParaRPr lang="es-MX" dirty="0"/>
          </a:p>
        </p:txBody>
      </p:sp>
      <p:sp>
        <p:nvSpPr>
          <p:cNvPr id="2" name="Marcador de número de diapositiva 1"/>
          <p:cNvSpPr>
            <a:spLocks noGrp="1"/>
          </p:cNvSpPr>
          <p:nvPr>
            <p:ph type="sldNum" sz="quarter" idx="12"/>
          </p:nvPr>
        </p:nvSpPr>
        <p:spPr/>
        <p:txBody>
          <a:bodyPr/>
          <a:lstStyle/>
          <a:p>
            <a:fld id="{96368D05-45F9-164F-A8AA-179A97D8D2DA}" type="slidenum">
              <a:rPr lang="es-ES" smtClean="0"/>
              <a:t>3</a:t>
            </a:fld>
            <a:endParaRPr lang="es-ES"/>
          </a:p>
        </p:txBody>
      </p:sp>
      <p:pic>
        <p:nvPicPr>
          <p:cNvPr id="5" name="2 Imagen" descr="logoUDGBN-01.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59338" y="5688013"/>
            <a:ext cx="428466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53064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ormAutofit fontScale="90000"/>
          </a:bodyPr>
          <a:lstStyle/>
          <a:p>
            <a:pPr algn="l"/>
            <a:r>
              <a:rPr lang="es-ES" dirty="0" smtClean="0"/>
              <a:t/>
            </a:r>
            <a:br>
              <a:rPr lang="es-ES" dirty="0" smtClean="0"/>
            </a:br>
            <a:r>
              <a:rPr lang="es-ES" dirty="0" smtClean="0"/>
              <a:t>Requisitos lingüísticos </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3202960270"/>
              </p:ext>
            </p:extLst>
          </p:nvPr>
        </p:nvGraphicFramePr>
        <p:xfrm>
          <a:off x="454652" y="1409558"/>
          <a:ext cx="8450264" cy="5201919"/>
        </p:xfrm>
        <a:graphic>
          <a:graphicData uri="http://schemas.openxmlformats.org/drawingml/2006/table">
            <a:tbl>
              <a:tblPr firstRow="1" bandRow="1">
                <a:tableStyleId>{93296810-A885-4BE3-A3E7-6D5BEEA58F35}</a:tableStyleId>
              </a:tblPr>
              <a:tblGrid>
                <a:gridCol w="7274438"/>
                <a:gridCol w="1175826"/>
              </a:tblGrid>
              <a:tr h="39624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2800" b="0" dirty="0" smtClean="0">
                          <a:solidFill>
                            <a:srgbClr val="FFFFFF"/>
                          </a:solidFill>
                        </a:rPr>
                        <a:t>19 Posgrados con</a:t>
                      </a:r>
                      <a:r>
                        <a:rPr lang="es-ES" sz="2800" b="0" baseline="0" dirty="0" smtClean="0">
                          <a:solidFill>
                            <a:srgbClr val="FFFFFF"/>
                          </a:solidFill>
                        </a:rPr>
                        <a:t> requisito</a:t>
                      </a:r>
                      <a:r>
                        <a:rPr lang="es-ES" sz="2800" b="0" dirty="0" smtClean="0">
                          <a:solidFill>
                            <a:srgbClr val="FFFFFF"/>
                          </a:solidFill>
                        </a:rPr>
                        <a:t> definido de ingreso</a:t>
                      </a:r>
                    </a:p>
                  </a:txBody>
                  <a:tcPr>
                    <a:solidFill>
                      <a:schemeClr val="bg2">
                        <a:lumMod val="25000"/>
                      </a:schemeClr>
                    </a:solidFill>
                  </a:tcPr>
                </a:tc>
                <a:tc hMerge="1">
                  <a:txBody>
                    <a:bodyPr/>
                    <a:lstStyle/>
                    <a:p>
                      <a:endParaRPr lang="es-ES" dirty="0"/>
                    </a:p>
                  </a:txBody>
                  <a:tcPr/>
                </a:tc>
              </a:tr>
              <a:tr h="375920">
                <a:tc>
                  <a:txBody>
                    <a:bodyPr/>
                    <a:lstStyle/>
                    <a:p>
                      <a:r>
                        <a:rPr lang="es-ES" sz="2400" b="0" dirty="0" smtClean="0"/>
                        <a:t>TOEFL 550 </a:t>
                      </a:r>
                      <a:endParaRPr lang="es-ES" sz="2400" b="0" dirty="0"/>
                    </a:p>
                  </a:txBody>
                  <a:tcPr/>
                </a:tc>
                <a:tc>
                  <a:txBody>
                    <a:bodyPr/>
                    <a:lstStyle/>
                    <a:p>
                      <a:pPr algn="ctr"/>
                      <a:r>
                        <a:rPr lang="es-MX" sz="2400" b="0" dirty="0" smtClean="0"/>
                        <a:t>2</a:t>
                      </a:r>
                      <a:endParaRPr lang="es-ES" sz="2400" b="0" dirty="0"/>
                    </a:p>
                  </a:txBody>
                  <a:tcPr/>
                </a:tc>
              </a:tr>
              <a:tr h="375920">
                <a:tc>
                  <a:txBody>
                    <a:bodyPr/>
                    <a:lstStyle/>
                    <a:p>
                      <a:r>
                        <a:rPr lang="es-ES" sz="2400" b="0" dirty="0" smtClean="0"/>
                        <a:t>TOEFL 450</a:t>
                      </a:r>
                      <a:endParaRPr lang="es-ES" sz="2400" b="0" dirty="0"/>
                    </a:p>
                  </a:txBody>
                  <a:tcPr/>
                </a:tc>
                <a:tc>
                  <a:txBody>
                    <a:bodyPr/>
                    <a:lstStyle/>
                    <a:p>
                      <a:pPr algn="ctr"/>
                      <a:r>
                        <a:rPr lang="es-MX" sz="2400" b="0" dirty="0" smtClean="0"/>
                        <a:t>3</a:t>
                      </a:r>
                      <a:endParaRPr lang="es-ES" sz="2400" b="0" dirty="0"/>
                    </a:p>
                  </a:txBody>
                  <a:tcPr/>
                </a:tc>
              </a:tr>
              <a:tr h="375920">
                <a:tc>
                  <a:txBody>
                    <a:bodyPr/>
                    <a:lstStyle/>
                    <a:p>
                      <a:r>
                        <a:rPr lang="es-ES" sz="2400" b="0" dirty="0" smtClean="0"/>
                        <a:t>TOEFL 420 </a:t>
                      </a:r>
                      <a:endParaRPr lang="es-ES" sz="2400" b="0" dirty="0"/>
                    </a:p>
                  </a:txBody>
                  <a:tcPr/>
                </a:tc>
                <a:tc>
                  <a:txBody>
                    <a:bodyPr/>
                    <a:lstStyle/>
                    <a:p>
                      <a:pPr algn="ctr"/>
                      <a:r>
                        <a:rPr lang="es-MX" sz="2400" b="0" dirty="0" smtClean="0"/>
                        <a:t>1</a:t>
                      </a:r>
                      <a:endParaRPr lang="es-ES" sz="2400" b="0" dirty="0"/>
                    </a:p>
                  </a:txBody>
                  <a:tcPr/>
                </a:tc>
              </a:tr>
              <a:tr h="375920">
                <a:tc>
                  <a:txBody>
                    <a:bodyPr/>
                    <a:lstStyle/>
                    <a:p>
                      <a:r>
                        <a:rPr lang="es-ES" sz="2400" b="0" dirty="0" smtClean="0"/>
                        <a:t>TOEFL 350 </a:t>
                      </a:r>
                      <a:endParaRPr lang="es-ES" sz="2400" b="0" dirty="0"/>
                    </a:p>
                  </a:txBody>
                  <a:tcPr/>
                </a:tc>
                <a:tc>
                  <a:txBody>
                    <a:bodyPr/>
                    <a:lstStyle/>
                    <a:p>
                      <a:pPr algn="ctr"/>
                      <a:r>
                        <a:rPr lang="es-MX" sz="2400" b="0" dirty="0" smtClean="0"/>
                        <a:t>2</a:t>
                      </a:r>
                      <a:endParaRPr lang="es-ES" sz="2400" b="0" dirty="0"/>
                    </a:p>
                  </a:txBody>
                  <a:tcPr/>
                </a:tc>
              </a:tr>
              <a:tr h="375920">
                <a:tc>
                  <a:txBody>
                    <a:bodyPr/>
                    <a:lstStyle/>
                    <a:p>
                      <a:r>
                        <a:rPr lang="es-ES" sz="2400" b="0" dirty="0" smtClean="0"/>
                        <a:t>TOEFL 300</a:t>
                      </a:r>
                      <a:endParaRPr lang="es-ES" sz="2400" b="0" dirty="0"/>
                    </a:p>
                  </a:txBody>
                  <a:tcPr/>
                </a:tc>
                <a:tc>
                  <a:txBody>
                    <a:bodyPr/>
                    <a:lstStyle/>
                    <a:p>
                      <a:pPr algn="ctr"/>
                      <a:r>
                        <a:rPr lang="es-MX" sz="2400" b="0" dirty="0" smtClean="0"/>
                        <a:t>1</a:t>
                      </a:r>
                      <a:endParaRPr lang="es-ES" sz="2400" b="0" dirty="0"/>
                    </a:p>
                  </a:txBody>
                  <a:tcPr/>
                </a:tc>
              </a:tr>
              <a:tr h="660400">
                <a:tc>
                  <a:txBody>
                    <a:bodyPr/>
                    <a:lstStyle/>
                    <a:p>
                      <a:pPr marL="0" indent="0">
                        <a:buNone/>
                      </a:pPr>
                      <a:r>
                        <a:rPr lang="es-ES" sz="2400" b="0" dirty="0" smtClean="0"/>
                        <a:t>B1 (OTRA LENGUA) </a:t>
                      </a:r>
                    </a:p>
                    <a:p>
                      <a:pPr marL="0" indent="0">
                        <a:buNone/>
                      </a:pPr>
                      <a:r>
                        <a:rPr lang="es-ES" sz="2400" b="0" dirty="0" smtClean="0"/>
                        <a:t>B2 (ALEMÁN Y ESPAÑOL)</a:t>
                      </a:r>
                    </a:p>
                  </a:txBody>
                  <a:tcPr/>
                </a:tc>
                <a:tc>
                  <a:txBody>
                    <a:bodyPr/>
                    <a:lstStyle/>
                    <a:p>
                      <a:pPr algn="ctr"/>
                      <a:r>
                        <a:rPr lang="es-MX" sz="2400" b="0" dirty="0" smtClean="0"/>
                        <a:t>1</a:t>
                      </a:r>
                    </a:p>
                    <a:p>
                      <a:pPr algn="ctr"/>
                      <a:r>
                        <a:rPr lang="es-MX" sz="2400" b="0" dirty="0" smtClean="0"/>
                        <a:t>1</a:t>
                      </a:r>
                      <a:endParaRPr lang="es-ES" sz="2400" b="0" dirty="0"/>
                    </a:p>
                  </a:txBody>
                  <a:tcPr/>
                </a:tc>
              </a:tr>
              <a:tr h="375920">
                <a:tc>
                  <a:txBody>
                    <a:bodyPr/>
                    <a:lstStyle/>
                    <a:p>
                      <a:r>
                        <a:rPr lang="es-ES" sz="2400" b="0" dirty="0" smtClean="0"/>
                        <a:t>DOMINIO 80%</a:t>
                      </a:r>
                      <a:endParaRPr lang="es-ES" sz="2400" b="0" dirty="0"/>
                    </a:p>
                  </a:txBody>
                  <a:tcPr/>
                </a:tc>
                <a:tc>
                  <a:txBody>
                    <a:bodyPr/>
                    <a:lstStyle/>
                    <a:p>
                      <a:pPr algn="ctr"/>
                      <a:r>
                        <a:rPr lang="es-MX" sz="2400" b="0" dirty="0" smtClean="0"/>
                        <a:t>5</a:t>
                      </a:r>
                      <a:endParaRPr lang="es-ES" sz="2400" b="0" dirty="0"/>
                    </a:p>
                  </a:txBody>
                  <a:tcPr/>
                </a:tc>
              </a:tr>
              <a:tr h="375920">
                <a:tc>
                  <a:txBody>
                    <a:bodyPr/>
                    <a:lstStyle/>
                    <a:p>
                      <a:r>
                        <a:rPr lang="es-ES" sz="2400" b="0" dirty="0" smtClean="0"/>
                        <a:t>DOMINIO 60%</a:t>
                      </a:r>
                      <a:endParaRPr lang="es-ES" sz="2400" b="0" dirty="0"/>
                    </a:p>
                  </a:txBody>
                  <a:tcPr/>
                </a:tc>
                <a:tc>
                  <a:txBody>
                    <a:bodyPr/>
                    <a:lstStyle/>
                    <a:p>
                      <a:pPr algn="ctr"/>
                      <a:r>
                        <a:rPr lang="es-MX" sz="2400" b="0" dirty="0" smtClean="0"/>
                        <a:t>1</a:t>
                      </a:r>
                      <a:endParaRPr lang="es-ES" sz="2400" b="0" dirty="0"/>
                    </a:p>
                  </a:txBody>
                  <a:tcPr/>
                </a:tc>
              </a:tr>
              <a:tr h="660400">
                <a:tc>
                  <a:txBody>
                    <a:bodyPr/>
                    <a:lstStyle/>
                    <a:p>
                      <a:r>
                        <a:rPr lang="es-ES" sz="2400" b="0" dirty="0" smtClean="0"/>
                        <a:t>NIVEL 4 DE PROULEX O EQUIVALENTE TOEFL </a:t>
                      </a:r>
                      <a:endParaRPr lang="es-ES" sz="2400" b="0" dirty="0"/>
                    </a:p>
                  </a:txBody>
                  <a:tcPr/>
                </a:tc>
                <a:tc>
                  <a:txBody>
                    <a:bodyPr/>
                    <a:lstStyle/>
                    <a:p>
                      <a:pPr algn="ctr"/>
                      <a:r>
                        <a:rPr lang="es-MX" sz="2400" b="0" dirty="0" smtClean="0"/>
                        <a:t>2</a:t>
                      </a:r>
                      <a:endParaRPr lang="es-ES" sz="2400" b="0" dirty="0"/>
                    </a:p>
                  </a:txBody>
                  <a:tcPr/>
                </a:tc>
              </a:tr>
            </a:tbl>
          </a:graphicData>
        </a:graphic>
      </p:graphicFrame>
    </p:spTree>
    <p:extLst>
      <p:ext uri="{BB962C8B-B14F-4D97-AF65-F5344CB8AC3E}">
        <p14:creationId xmlns:p14="http://schemas.microsoft.com/office/powerpoint/2010/main" val="2897576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Programas de Lenguas</a:t>
            </a:r>
            <a:endParaRPr lang="es-E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Marcador de texto 2"/>
          <p:cNvSpPr>
            <a:spLocks noGrp="1"/>
          </p:cNvSpPr>
          <p:nvPr>
            <p:ph type="body" idx="1"/>
          </p:nvPr>
        </p:nvSpPr>
        <p:spPr/>
        <p:txBody>
          <a:bodyPr/>
          <a:lstStyle/>
          <a:p>
            <a:r>
              <a:rPr lang="es-ES" dirty="0" smtClean="0"/>
              <a:t>Diversidad de estrategias</a:t>
            </a:r>
            <a:endParaRPr lang="es-ES" dirty="0"/>
          </a:p>
        </p:txBody>
      </p:sp>
      <p:sp>
        <p:nvSpPr>
          <p:cNvPr id="4" name="Marcador de número de diapositiva 3"/>
          <p:cNvSpPr>
            <a:spLocks noGrp="1"/>
          </p:cNvSpPr>
          <p:nvPr>
            <p:ph type="sldNum" sz="quarter" idx="12"/>
          </p:nvPr>
        </p:nvSpPr>
        <p:spPr/>
        <p:txBody>
          <a:bodyPr/>
          <a:lstStyle/>
          <a:p>
            <a:fld id="{96368D05-45F9-164F-A8AA-179A97D8D2DA}" type="slidenum">
              <a:rPr lang="es-ES" smtClean="0"/>
              <a:t>31</a:t>
            </a:fld>
            <a:endParaRPr lang="es-ES"/>
          </a:p>
        </p:txBody>
      </p:sp>
    </p:spTree>
    <p:extLst>
      <p:ext uri="{BB962C8B-B14F-4D97-AF65-F5344CB8AC3E}">
        <p14:creationId xmlns:p14="http://schemas.microsoft.com/office/powerpoint/2010/main" val="30496652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6368D05-45F9-164F-A8AA-179A97D8D2DA}" type="slidenum">
              <a:rPr lang="es-ES" smtClean="0"/>
              <a:t>32</a:t>
            </a:fld>
            <a:endParaRPr lang="es-ES"/>
          </a:p>
        </p:txBody>
      </p:sp>
      <p:graphicFrame>
        <p:nvGraphicFramePr>
          <p:cNvPr id="4" name="3 Marcador de contenido"/>
          <p:cNvGraphicFramePr>
            <a:graphicFrameLocks/>
          </p:cNvGraphicFramePr>
          <p:nvPr>
            <p:extLst>
              <p:ext uri="{D42A27DB-BD31-4B8C-83A1-F6EECF244321}">
                <p14:modId xmlns:p14="http://schemas.microsoft.com/office/powerpoint/2010/main" val="1450762885"/>
              </p:ext>
            </p:extLst>
          </p:nvPr>
        </p:nvGraphicFramePr>
        <p:xfrm>
          <a:off x="88900" y="1257300"/>
          <a:ext cx="9029700" cy="5252344"/>
        </p:xfrm>
        <a:graphic>
          <a:graphicData uri="http://schemas.openxmlformats.org/drawingml/2006/table">
            <a:tbl>
              <a:tblPr firstRow="1" bandRow="1"/>
              <a:tblGrid>
                <a:gridCol w="1295400"/>
                <a:gridCol w="1267460"/>
                <a:gridCol w="1249952"/>
                <a:gridCol w="1275348"/>
                <a:gridCol w="1013428"/>
                <a:gridCol w="1508760"/>
                <a:gridCol w="1419352"/>
              </a:tblGrid>
              <a:tr h="901767">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600" b="1" dirty="0">
                          <a:effectLst/>
                        </a:rPr>
                        <a:t>Programa</a:t>
                      </a:r>
                      <a:endParaRPr lang="es-MX" sz="1600" b="1" dirty="0">
                        <a:solidFill>
                          <a:schemeClr val="bg1"/>
                        </a:solidFill>
                        <a:effectLst/>
                        <a:latin typeface="Cambria" panose="02040503050406030204" pitchFamily="18" charset="0"/>
                        <a:ea typeface="Cambria"/>
                        <a:cs typeface="Times New Roman"/>
                      </a:endParaRPr>
                    </a:p>
                  </a:txBody>
                  <a:tcPr marL="5959" marR="5959" marT="5959"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60000"/>
                        <a:lumOff val="40000"/>
                      </a:scheme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600" b="1" dirty="0">
                          <a:effectLst/>
                        </a:rPr>
                        <a:t>Modalidad</a:t>
                      </a:r>
                      <a:endParaRPr lang="es-MX" sz="1600" b="1" dirty="0">
                        <a:effectLst/>
                        <a:latin typeface="Cambria" panose="02040503050406030204" pitchFamily="18" charset="0"/>
                        <a:ea typeface="Cambria"/>
                        <a:cs typeface="Times New Roman"/>
                      </a:endParaRPr>
                    </a:p>
                  </a:txBody>
                  <a:tcPr marL="5959" marR="5959" marT="5959"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60000"/>
                        <a:lumOff val="40000"/>
                      </a:scheme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600" b="1" dirty="0">
                          <a:effectLst/>
                        </a:rPr>
                        <a:t>Unidades de Aprendizaje</a:t>
                      </a:r>
                      <a:endParaRPr lang="es-MX" sz="1600" b="1" dirty="0">
                        <a:effectLst/>
                        <a:latin typeface="Cambria" panose="02040503050406030204" pitchFamily="18" charset="0"/>
                        <a:ea typeface="Cambria"/>
                        <a:cs typeface="Times New Roman"/>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60000"/>
                        <a:lumOff val="40000"/>
                      </a:scheme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600" b="1" dirty="0">
                          <a:effectLst/>
                        </a:rPr>
                        <a:t>Horas por </a:t>
                      </a:r>
                      <a:r>
                        <a:rPr lang="es-MX" sz="1600" b="1" dirty="0" smtClean="0">
                          <a:effectLst/>
                        </a:rPr>
                        <a:t>Unidad de Aprendizaje</a:t>
                      </a:r>
                      <a:endParaRPr lang="es-MX" sz="1600" b="1" dirty="0">
                        <a:effectLst/>
                        <a:latin typeface="Cambria" panose="02040503050406030204" pitchFamily="18" charset="0"/>
                        <a:ea typeface="Cambria"/>
                        <a:cs typeface="Times New Roman"/>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60000"/>
                        <a:lumOff val="40000"/>
                      </a:scheme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600" b="1" dirty="0">
                          <a:effectLst/>
                        </a:rPr>
                        <a:t>Niveles de Inglés </a:t>
                      </a:r>
                      <a:r>
                        <a:rPr lang="es-MX" sz="1600" b="1" dirty="0" smtClean="0">
                          <a:effectLst/>
                        </a:rPr>
                        <a:t>Ofrecidos</a:t>
                      </a:r>
                      <a:endParaRPr lang="es-MX" sz="1600" b="1" dirty="0">
                        <a:effectLst/>
                        <a:latin typeface="Cambria" panose="02040503050406030204" pitchFamily="18" charset="0"/>
                        <a:ea typeface="Cambria"/>
                        <a:cs typeface="Times New Roman"/>
                      </a:endParaRPr>
                    </a:p>
                  </a:txBody>
                  <a:tcPr marL="5959" marR="5959" marT="5959"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60000"/>
                        <a:lumOff val="40000"/>
                      </a:scheme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600" b="1" dirty="0">
                          <a:effectLst/>
                        </a:rPr>
                        <a:t>Total de </a:t>
                      </a:r>
                      <a:r>
                        <a:rPr lang="es-MX" sz="1600" b="1" dirty="0" smtClean="0">
                          <a:effectLst/>
                        </a:rPr>
                        <a:t>horas efectivas reportadas</a:t>
                      </a:r>
                      <a:endParaRPr lang="es-MX" sz="1600" b="1" dirty="0">
                        <a:effectLst/>
                        <a:latin typeface="Cambria" panose="02040503050406030204" pitchFamily="18" charset="0"/>
                        <a:ea typeface="Cambria"/>
                        <a:cs typeface="Times New Roman"/>
                      </a:endParaRPr>
                    </a:p>
                  </a:txBody>
                  <a:tcPr marL="5959" marR="5959" marT="5959"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60000"/>
                        <a:lumOff val="40000"/>
                      </a:scheme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600" dirty="0">
                          <a:effectLst/>
                        </a:rPr>
                        <a:t> </a:t>
                      </a:r>
                      <a:r>
                        <a:rPr lang="es-MX" sz="1600" b="1" dirty="0">
                          <a:effectLst/>
                        </a:rPr>
                        <a:t>Metas Lingüísticas</a:t>
                      </a:r>
                      <a:endParaRPr lang="es-MX" sz="1600" b="1" dirty="0">
                        <a:effectLst/>
                        <a:latin typeface="Cambria" panose="02040503050406030204" pitchFamily="18" charset="0"/>
                        <a:ea typeface="Cambria"/>
                        <a:cs typeface="Times New Roman"/>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60000"/>
                        <a:lumOff val="40000"/>
                      </a:schemeClr>
                    </a:solidFill>
                  </a:tcPr>
                </a:tc>
              </a:tr>
              <a:tr h="554599">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900" b="1" dirty="0" smtClean="0">
                          <a:effectLst/>
                        </a:rPr>
                        <a:t>CUCEA (PALE)</a:t>
                      </a:r>
                      <a:endParaRPr lang="es-MX" sz="1900" b="1" dirty="0">
                        <a:solidFill>
                          <a:schemeClr val="bg1"/>
                        </a:solidFill>
                        <a:effectLst/>
                        <a:latin typeface="Cambria" panose="02040503050406030204" pitchFamily="18" charset="0"/>
                        <a:ea typeface="Cambria"/>
                        <a:cs typeface="Times New Roman"/>
                      </a:endParaRPr>
                    </a:p>
                  </a:txBody>
                  <a:tcPr marL="5959" marR="5959" marT="5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900">
                          <a:effectLst/>
                        </a:rPr>
                        <a:t>Presencial</a:t>
                      </a:r>
                      <a:endParaRPr lang="es-MX" sz="1900">
                        <a:effectLst/>
                        <a:latin typeface="Cambria" panose="02040503050406030204" pitchFamily="18" charset="0"/>
                        <a:ea typeface="Cambria"/>
                        <a:cs typeface="Times New Roman"/>
                      </a:endParaRPr>
                    </a:p>
                  </a:txBody>
                  <a:tcPr marL="5959" marR="5959" marT="5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900" dirty="0">
                          <a:effectLst/>
                        </a:rPr>
                        <a:t>4</a:t>
                      </a:r>
                      <a:endParaRPr lang="es-MX" sz="1900" dirty="0">
                        <a:effectLst/>
                        <a:latin typeface="Cambria" panose="02040503050406030204" pitchFamily="18" charset="0"/>
                        <a:ea typeface="Cambria"/>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900" dirty="0" smtClean="0">
                          <a:effectLst/>
                          <a:latin typeface="+mn-lt"/>
                          <a:ea typeface="+mn-ea"/>
                          <a:cs typeface="+mn-cs"/>
                        </a:rPr>
                        <a:t>90</a:t>
                      </a:r>
                      <a:endParaRPr lang="es-MX" sz="1900" dirty="0">
                        <a:effectLst/>
                        <a:latin typeface="Cambria" panose="02040503050406030204" pitchFamily="18" charset="0"/>
                        <a:ea typeface="Cambria"/>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900" dirty="0">
                          <a:effectLst/>
                        </a:rPr>
                        <a:t>12 </a:t>
                      </a:r>
                      <a:endParaRPr lang="es-MX" sz="1900" dirty="0">
                        <a:effectLst/>
                        <a:latin typeface="Cambria" panose="02040503050406030204" pitchFamily="18" charset="0"/>
                        <a:ea typeface="Cambria"/>
                        <a:cs typeface="Times New Roman"/>
                      </a:endParaRPr>
                    </a:p>
                  </a:txBody>
                  <a:tcPr marL="5959" marR="5959" marT="5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900" dirty="0">
                          <a:effectLst/>
                        </a:rPr>
                        <a:t>480</a:t>
                      </a:r>
                      <a:endParaRPr lang="es-MX" sz="1900" dirty="0">
                        <a:effectLst/>
                        <a:latin typeface="Cambria" panose="02040503050406030204" pitchFamily="18" charset="0"/>
                        <a:ea typeface="Cambria"/>
                        <a:cs typeface="Times New Roman"/>
                      </a:endParaRPr>
                    </a:p>
                  </a:txBody>
                  <a:tcPr marL="5959" marR="5959" marT="5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900" dirty="0">
                          <a:effectLst/>
                        </a:rPr>
                        <a:t>B1</a:t>
                      </a:r>
                      <a:endParaRPr lang="es-MX" sz="1900" dirty="0">
                        <a:effectLst/>
                        <a:latin typeface="Cambria" panose="02040503050406030204" pitchFamily="18" charset="0"/>
                        <a:ea typeface="Cambria"/>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r>
              <a:tr h="603339">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900" b="1" dirty="0">
                          <a:effectLst/>
                        </a:rPr>
                        <a:t>CUCOSTA</a:t>
                      </a:r>
                      <a:endParaRPr lang="es-MX" sz="1900" b="1" dirty="0">
                        <a:solidFill>
                          <a:schemeClr val="bg1"/>
                        </a:solidFill>
                        <a:effectLst/>
                        <a:latin typeface="Cambria" panose="02040503050406030204" pitchFamily="18" charset="0"/>
                        <a:ea typeface="Cambria"/>
                        <a:cs typeface="Times New Roman"/>
                      </a:endParaRPr>
                    </a:p>
                  </a:txBody>
                  <a:tcPr marL="5959" marR="5959" marT="5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900">
                          <a:effectLst/>
                        </a:rPr>
                        <a:t>Presencial</a:t>
                      </a:r>
                      <a:endParaRPr lang="es-MX" sz="1900">
                        <a:effectLst/>
                        <a:latin typeface="Cambria" panose="02040503050406030204" pitchFamily="18" charset="0"/>
                        <a:ea typeface="Cambria"/>
                        <a:cs typeface="Times New Roman"/>
                      </a:endParaRPr>
                    </a:p>
                  </a:txBody>
                  <a:tcPr marL="5959" marR="5959" marT="5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900" dirty="0">
                          <a:effectLst/>
                        </a:rPr>
                        <a:t>1-5</a:t>
                      </a:r>
                    </a:p>
                    <a:p>
                      <a:pPr algn="ctr">
                        <a:spcAft>
                          <a:spcPts val="0"/>
                        </a:spcAft>
                      </a:pPr>
                      <a:r>
                        <a:rPr lang="es-MX" sz="1900" dirty="0">
                          <a:effectLst/>
                        </a:rPr>
                        <a:t> (por PE)</a:t>
                      </a:r>
                      <a:endParaRPr lang="es-MX" sz="1900" dirty="0">
                        <a:effectLst/>
                        <a:latin typeface="Cambria" panose="02040503050406030204" pitchFamily="18" charset="0"/>
                        <a:ea typeface="Cambria"/>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900" dirty="0">
                          <a:effectLst/>
                        </a:rPr>
                        <a:t>60-90</a:t>
                      </a:r>
                      <a:endParaRPr lang="es-MX" sz="1900" dirty="0">
                        <a:effectLst/>
                        <a:latin typeface="Cambria" panose="02040503050406030204" pitchFamily="18" charset="0"/>
                        <a:ea typeface="Cambria"/>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900" dirty="0">
                          <a:effectLst/>
                        </a:rPr>
                        <a:t>5</a:t>
                      </a:r>
                    </a:p>
                    <a:p>
                      <a:pPr algn="ctr">
                        <a:spcAft>
                          <a:spcPts val="0"/>
                        </a:spcAft>
                      </a:pPr>
                      <a:r>
                        <a:rPr lang="pt-BR" sz="1900" dirty="0">
                          <a:effectLst/>
                        </a:rPr>
                        <a:t>(Por PE)</a:t>
                      </a:r>
                      <a:endParaRPr lang="es-MX" sz="1900" dirty="0">
                        <a:effectLst/>
                        <a:latin typeface="Cambria" panose="02040503050406030204" pitchFamily="18" charset="0"/>
                        <a:ea typeface="Cambria"/>
                        <a:cs typeface="Times New Roman"/>
                      </a:endParaRPr>
                    </a:p>
                  </a:txBody>
                  <a:tcPr marL="5959" marR="5959" marT="5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pt-BR" sz="1900" dirty="0">
                          <a:effectLst/>
                        </a:rPr>
                        <a:t>40 a 360</a:t>
                      </a:r>
                      <a:endParaRPr lang="es-MX" sz="1900" dirty="0">
                        <a:effectLst/>
                      </a:endParaRPr>
                    </a:p>
                    <a:p>
                      <a:pPr algn="ctr">
                        <a:spcAft>
                          <a:spcPts val="0"/>
                        </a:spcAft>
                      </a:pPr>
                      <a:r>
                        <a:rPr lang="pt-BR" sz="1900" dirty="0">
                          <a:effectLst/>
                        </a:rPr>
                        <a:t>(</a:t>
                      </a:r>
                      <a:r>
                        <a:rPr lang="pt-BR" sz="1900" dirty="0" err="1" smtClean="0">
                          <a:effectLst/>
                        </a:rPr>
                        <a:t>varía</a:t>
                      </a:r>
                      <a:r>
                        <a:rPr lang="pt-BR" sz="1900" dirty="0" smtClean="0">
                          <a:effectLst/>
                        </a:rPr>
                        <a:t> </a:t>
                      </a:r>
                      <a:r>
                        <a:rPr lang="pt-BR" sz="1900" dirty="0">
                          <a:effectLst/>
                        </a:rPr>
                        <a:t>por PE)</a:t>
                      </a:r>
                      <a:endParaRPr lang="es-MX" sz="1900" dirty="0">
                        <a:effectLst/>
                        <a:latin typeface="Cambria" panose="02040503050406030204" pitchFamily="18" charset="0"/>
                        <a:ea typeface="Cambria"/>
                        <a:cs typeface="Times New Roman"/>
                      </a:endParaRPr>
                    </a:p>
                  </a:txBody>
                  <a:tcPr marL="5959" marR="5959" marT="5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pt-BR" sz="1900">
                          <a:effectLst/>
                        </a:rPr>
                        <a:t>A1-B1</a:t>
                      </a:r>
                      <a:endParaRPr lang="es-MX" sz="1900">
                        <a:effectLst/>
                        <a:latin typeface="Cambria" panose="02040503050406030204" pitchFamily="18" charset="0"/>
                        <a:ea typeface="Cambria"/>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r>
              <a:tr h="1193711">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900" b="1" dirty="0" smtClean="0">
                          <a:effectLst/>
                        </a:rPr>
                        <a:t>CUCSH</a:t>
                      </a:r>
                    </a:p>
                    <a:p>
                      <a:pPr algn="ctr">
                        <a:spcAft>
                          <a:spcPts val="0"/>
                        </a:spcAft>
                      </a:pPr>
                      <a:r>
                        <a:rPr lang="es-MX" sz="1900" b="1" dirty="0" smtClean="0">
                          <a:solidFill>
                            <a:schemeClr val="tx1"/>
                          </a:solidFill>
                          <a:effectLst/>
                          <a:latin typeface="Calibri" panose="020F0502020204030204" pitchFamily="34" charset="0"/>
                          <a:ea typeface="Cambria"/>
                          <a:cs typeface="Times New Roman"/>
                        </a:rPr>
                        <a:t>(CELEX)</a:t>
                      </a:r>
                      <a:endParaRPr lang="es-MX" sz="1900" b="1" dirty="0">
                        <a:solidFill>
                          <a:schemeClr val="tx1"/>
                        </a:solidFill>
                        <a:effectLst/>
                        <a:latin typeface="Calibri" panose="020F0502020204030204" pitchFamily="34" charset="0"/>
                        <a:ea typeface="Cambria"/>
                        <a:cs typeface="Times New Roman"/>
                      </a:endParaRPr>
                    </a:p>
                  </a:txBody>
                  <a:tcPr marL="5959" marR="5959" marT="5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900" dirty="0">
                          <a:effectLst/>
                        </a:rPr>
                        <a:t>Presencial</a:t>
                      </a:r>
                      <a:endParaRPr lang="es-MX" sz="1900" dirty="0">
                        <a:effectLst/>
                        <a:latin typeface="Cambria" panose="02040503050406030204" pitchFamily="18" charset="0"/>
                        <a:ea typeface="Cambria"/>
                        <a:cs typeface="Times New Roman"/>
                      </a:endParaRPr>
                    </a:p>
                  </a:txBody>
                  <a:tcPr marL="5959" marR="5959" marT="5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900" dirty="0">
                          <a:effectLst/>
                        </a:rPr>
                        <a:t>5 optativos y 5 obligatorios</a:t>
                      </a:r>
                      <a:endParaRPr lang="es-MX" sz="1900" dirty="0">
                        <a:effectLst/>
                        <a:latin typeface="Cambria" panose="02040503050406030204" pitchFamily="18" charset="0"/>
                        <a:ea typeface="Cambria"/>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900" dirty="0">
                          <a:effectLst/>
                        </a:rPr>
                        <a:t>60</a:t>
                      </a:r>
                      <a:endParaRPr lang="es-MX" sz="1900" dirty="0">
                        <a:effectLst/>
                        <a:latin typeface="Cambria" panose="02040503050406030204" pitchFamily="18" charset="0"/>
                        <a:ea typeface="Cambria"/>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900" dirty="0">
                          <a:effectLst/>
                        </a:rPr>
                        <a:t>10 </a:t>
                      </a:r>
                    </a:p>
                    <a:p>
                      <a:pPr algn="ctr">
                        <a:spcAft>
                          <a:spcPts val="0"/>
                        </a:spcAft>
                      </a:pPr>
                      <a:r>
                        <a:rPr lang="es-MX" sz="1900" dirty="0">
                          <a:effectLst/>
                        </a:rPr>
                        <a:t>(Por PE)</a:t>
                      </a:r>
                      <a:endParaRPr lang="es-MX" sz="1900" dirty="0">
                        <a:effectLst/>
                        <a:latin typeface="Cambria" panose="02040503050406030204" pitchFamily="18" charset="0"/>
                        <a:ea typeface="Cambria"/>
                        <a:cs typeface="Times New Roman"/>
                      </a:endParaRPr>
                    </a:p>
                  </a:txBody>
                  <a:tcPr marL="5959" marR="5959" marT="5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pt-BR" sz="1900" dirty="0">
                          <a:effectLst/>
                        </a:rPr>
                        <a:t>225 (5 niveles)</a:t>
                      </a:r>
                      <a:endParaRPr lang="es-MX" sz="1900" dirty="0">
                        <a:effectLst/>
                      </a:endParaRPr>
                    </a:p>
                    <a:p>
                      <a:pPr algn="ctr">
                        <a:spcAft>
                          <a:spcPts val="0"/>
                        </a:spcAft>
                      </a:pPr>
                      <a:r>
                        <a:rPr lang="pt-BR" sz="1900" dirty="0">
                          <a:effectLst/>
                        </a:rPr>
                        <a:t>450 (10 niveles)</a:t>
                      </a:r>
                      <a:endParaRPr lang="es-MX" sz="1900" dirty="0">
                        <a:effectLst/>
                        <a:latin typeface="Cambria" panose="02040503050406030204" pitchFamily="18" charset="0"/>
                        <a:ea typeface="Cambria"/>
                        <a:cs typeface="Times New Roman"/>
                      </a:endParaRPr>
                    </a:p>
                  </a:txBody>
                  <a:tcPr marL="5959" marR="5959" marT="5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pt-BR" sz="1900">
                          <a:effectLst/>
                        </a:rPr>
                        <a:t>A2 </a:t>
                      </a:r>
                      <a:endParaRPr lang="es-MX" sz="1900">
                        <a:effectLst/>
                      </a:endParaRPr>
                    </a:p>
                    <a:p>
                      <a:pPr algn="ctr">
                        <a:spcAft>
                          <a:spcPts val="0"/>
                        </a:spcAft>
                      </a:pPr>
                      <a:r>
                        <a:rPr lang="pt-BR" sz="1900">
                          <a:effectLst/>
                        </a:rPr>
                        <a:t>(5 niveles)</a:t>
                      </a:r>
                      <a:endParaRPr lang="es-MX" sz="1900">
                        <a:effectLst/>
                      </a:endParaRPr>
                    </a:p>
                    <a:p>
                      <a:pPr algn="ctr">
                        <a:spcAft>
                          <a:spcPts val="0"/>
                        </a:spcAft>
                      </a:pPr>
                      <a:r>
                        <a:rPr lang="pt-BR" sz="1900">
                          <a:effectLst/>
                        </a:rPr>
                        <a:t>B1 </a:t>
                      </a:r>
                      <a:endParaRPr lang="es-MX" sz="1900">
                        <a:effectLst/>
                      </a:endParaRPr>
                    </a:p>
                    <a:p>
                      <a:pPr algn="ctr">
                        <a:spcAft>
                          <a:spcPts val="0"/>
                        </a:spcAft>
                      </a:pPr>
                      <a:r>
                        <a:rPr lang="pt-BR" sz="1900">
                          <a:effectLst/>
                        </a:rPr>
                        <a:t>(5 niveles)</a:t>
                      </a:r>
                      <a:endParaRPr lang="es-MX" sz="1900">
                        <a:effectLst/>
                        <a:latin typeface="Cambria" panose="02040503050406030204" pitchFamily="18" charset="0"/>
                        <a:ea typeface="Cambria"/>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r>
              <a:tr h="1697148">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900" b="1" dirty="0" smtClean="0">
                          <a:effectLst/>
                        </a:rPr>
                        <a:t>CUVALLES</a:t>
                      </a:r>
                      <a:endParaRPr lang="es-MX" sz="1900" b="1" dirty="0">
                        <a:solidFill>
                          <a:schemeClr val="bg1"/>
                        </a:solidFill>
                        <a:effectLst/>
                        <a:latin typeface="Cambria" panose="02040503050406030204" pitchFamily="18" charset="0"/>
                        <a:cs typeface="Times New Roman"/>
                      </a:endParaRPr>
                    </a:p>
                    <a:p>
                      <a:pPr algn="ctr">
                        <a:spcAft>
                          <a:spcPts val="0"/>
                        </a:spcAft>
                      </a:pPr>
                      <a:r>
                        <a:rPr lang="es-MX" sz="1900" b="1" dirty="0" smtClean="0">
                          <a:solidFill>
                            <a:schemeClr val="tx1"/>
                          </a:solidFill>
                          <a:effectLst/>
                          <a:latin typeface="Calibri" panose="020F0502020204030204" pitchFamily="34" charset="0"/>
                          <a:cs typeface="Times New Roman"/>
                        </a:rPr>
                        <a:t>(CELEX)</a:t>
                      </a:r>
                      <a:endParaRPr lang="es-MX" sz="1900" b="1" dirty="0" smtClean="0">
                        <a:solidFill>
                          <a:schemeClr val="tx1"/>
                        </a:solidFill>
                        <a:effectLst/>
                        <a:latin typeface="Calibri" panose="020F0502020204030204" pitchFamily="34" charset="0"/>
                      </a:endParaRPr>
                    </a:p>
                  </a:txBody>
                  <a:tcPr marL="5959" marR="5959" marT="5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900" dirty="0">
                          <a:effectLst/>
                        </a:rPr>
                        <a:t>Mixta</a:t>
                      </a:r>
                      <a:endParaRPr lang="es-MX" sz="1900" dirty="0">
                        <a:effectLst/>
                        <a:latin typeface="Cambria" panose="02040503050406030204" pitchFamily="18" charset="0"/>
                        <a:ea typeface="Cambria"/>
                        <a:cs typeface="Times New Roman"/>
                      </a:endParaRPr>
                    </a:p>
                  </a:txBody>
                  <a:tcPr marL="5959" marR="5959" marT="5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900" dirty="0" smtClean="0">
                          <a:effectLst/>
                        </a:rPr>
                        <a:t>1-7</a:t>
                      </a:r>
                      <a:endParaRPr lang="es-MX" sz="1900" dirty="0">
                        <a:effectLst/>
                      </a:endParaRPr>
                    </a:p>
                    <a:p>
                      <a:pPr algn="ctr">
                        <a:spcAft>
                          <a:spcPts val="0"/>
                        </a:spcAft>
                      </a:pPr>
                      <a:r>
                        <a:rPr lang="es-MX" sz="1900" dirty="0">
                          <a:effectLst/>
                        </a:rPr>
                        <a:t>(por PE)</a:t>
                      </a:r>
                      <a:endParaRPr lang="es-MX" sz="1900" dirty="0">
                        <a:solidFill>
                          <a:schemeClr val="tx1"/>
                        </a:solidFill>
                        <a:effectLst/>
                        <a:latin typeface="Cambria" panose="02040503050406030204" pitchFamily="18" charset="0"/>
                        <a:ea typeface="Cambria"/>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900" dirty="0" smtClean="0">
                          <a:effectLst/>
                        </a:rPr>
                        <a:t>60-90</a:t>
                      </a:r>
                      <a:endParaRPr lang="es-MX" sz="1900" dirty="0">
                        <a:solidFill>
                          <a:schemeClr val="tx1"/>
                        </a:solidFill>
                        <a:effectLst/>
                        <a:latin typeface="Cambria" panose="02040503050406030204" pitchFamily="18" charset="0"/>
                        <a:ea typeface="Cambria"/>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900" dirty="0">
                          <a:effectLst/>
                        </a:rPr>
                        <a:t>8</a:t>
                      </a:r>
                      <a:endParaRPr lang="es-MX" sz="1900" dirty="0">
                        <a:effectLst/>
                        <a:latin typeface="Cambria" panose="02040503050406030204" pitchFamily="18" charset="0"/>
                        <a:ea typeface="Cambria"/>
                        <a:cs typeface="Times New Roman"/>
                      </a:endParaRPr>
                    </a:p>
                  </a:txBody>
                  <a:tcPr marL="5959" marR="5959" marT="5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lvl="0" indent="0" algn="ctr">
                        <a:spcAft>
                          <a:spcPts val="0"/>
                        </a:spcAft>
                        <a:buFont typeface="+mj-lt"/>
                        <a:buNone/>
                      </a:pPr>
                      <a:r>
                        <a:rPr lang="es-MX" sz="1900" dirty="0" smtClean="0">
                          <a:effectLst/>
                        </a:rPr>
                        <a:t>900</a:t>
                      </a:r>
                    </a:p>
                    <a:p>
                      <a:pPr marL="0" lvl="0" indent="0" algn="ctr">
                        <a:spcAft>
                          <a:spcPts val="0"/>
                        </a:spcAft>
                        <a:buFont typeface="+mj-lt"/>
                        <a:buNone/>
                      </a:pPr>
                      <a:r>
                        <a:rPr lang="es-MX" sz="1900" dirty="0" smtClean="0">
                          <a:effectLst/>
                          <a:latin typeface="Cambria" panose="02040503050406030204" pitchFamily="18" charset="0"/>
                          <a:ea typeface="Cambria"/>
                          <a:cs typeface="Times New Roman"/>
                        </a:rPr>
                        <a:t>(252 presenciales</a:t>
                      </a:r>
                      <a:r>
                        <a:rPr lang="es-MX" sz="1900" baseline="0" dirty="0" smtClean="0">
                          <a:effectLst/>
                          <a:latin typeface="Cambria" panose="02040503050406030204" pitchFamily="18" charset="0"/>
                          <a:ea typeface="Cambria"/>
                          <a:cs typeface="Times New Roman"/>
                        </a:rPr>
                        <a:t> y 648 en línea)</a:t>
                      </a:r>
                      <a:endParaRPr lang="es-MX" sz="1900" dirty="0">
                        <a:effectLst/>
                        <a:latin typeface="Cambria" panose="02040503050406030204" pitchFamily="18" charset="0"/>
                        <a:ea typeface="Cambria"/>
                        <a:cs typeface="Times New Roman"/>
                      </a:endParaRPr>
                    </a:p>
                  </a:txBody>
                  <a:tcPr marL="5959" marR="5959" marT="5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MX" sz="1900" dirty="0">
                          <a:effectLst/>
                        </a:rPr>
                        <a:t>B1</a:t>
                      </a:r>
                    </a:p>
                    <a:p>
                      <a:pPr algn="ctr">
                        <a:spcAft>
                          <a:spcPts val="0"/>
                        </a:spcAft>
                      </a:pPr>
                      <a:r>
                        <a:rPr lang="es-MX" sz="1900" dirty="0">
                          <a:effectLst/>
                        </a:rPr>
                        <a:t> </a:t>
                      </a:r>
                      <a:endParaRPr lang="es-MX" sz="1900" dirty="0">
                        <a:effectLst/>
                        <a:latin typeface="Cambria" panose="02040503050406030204" pitchFamily="18" charset="0"/>
                        <a:ea typeface="Cambria"/>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r>
            </a:tbl>
          </a:graphicData>
        </a:graphic>
      </p:graphicFrame>
      <p:sp>
        <p:nvSpPr>
          <p:cNvPr id="5" name="1 Título"/>
          <p:cNvSpPr txBox="1">
            <a:spLocks/>
          </p:cNvSpPr>
          <p:nvPr/>
        </p:nvSpPr>
        <p:spPr>
          <a:xfrm>
            <a:off x="459545" y="596632"/>
            <a:ext cx="8428423" cy="1499616"/>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s-MX" sz="3600" b="1" dirty="0" smtClean="0">
                <a:solidFill>
                  <a:schemeClr val="tx1"/>
                </a:solidFill>
              </a:rPr>
              <a:t>Programas de inglés curricular</a:t>
            </a:r>
            <a:endParaRPr lang="es-MX" sz="3600" b="1" dirty="0">
              <a:solidFill>
                <a:schemeClr val="tx1"/>
              </a:solidFill>
            </a:endParaRPr>
          </a:p>
        </p:txBody>
      </p:sp>
    </p:spTree>
    <p:extLst>
      <p:ext uri="{BB962C8B-B14F-4D97-AF65-F5344CB8AC3E}">
        <p14:creationId xmlns:p14="http://schemas.microsoft.com/office/powerpoint/2010/main" val="265983293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6368D05-45F9-164F-A8AA-179A97D8D2DA}" type="slidenum">
              <a:rPr lang="es-ES" smtClean="0"/>
              <a:t>33</a:t>
            </a:fld>
            <a:endParaRPr lang="es-ES"/>
          </a:p>
        </p:txBody>
      </p:sp>
      <p:graphicFrame>
        <p:nvGraphicFramePr>
          <p:cNvPr id="4" name="3 Marcador de contenido"/>
          <p:cNvGraphicFramePr>
            <a:graphicFrameLocks/>
          </p:cNvGraphicFramePr>
          <p:nvPr>
            <p:extLst>
              <p:ext uri="{D42A27DB-BD31-4B8C-83A1-F6EECF244321}">
                <p14:modId xmlns:p14="http://schemas.microsoft.com/office/powerpoint/2010/main" val="622812689"/>
              </p:ext>
            </p:extLst>
          </p:nvPr>
        </p:nvGraphicFramePr>
        <p:xfrm>
          <a:off x="323530" y="1489593"/>
          <a:ext cx="8496943" cy="4766980"/>
        </p:xfrm>
        <a:graphic>
          <a:graphicData uri="http://schemas.openxmlformats.org/drawingml/2006/table">
            <a:tbl>
              <a:tblPr firstRow="1" firstCol="1" bandRow="1"/>
              <a:tblGrid>
                <a:gridCol w="1240096"/>
                <a:gridCol w="1389888"/>
                <a:gridCol w="934548"/>
                <a:gridCol w="896300"/>
                <a:gridCol w="687144"/>
                <a:gridCol w="1413928"/>
                <a:gridCol w="1005473"/>
                <a:gridCol w="929566"/>
              </a:tblGrid>
              <a:tr h="1414180">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spcAft>
                          <a:spcPts val="0"/>
                        </a:spcAft>
                      </a:pPr>
                      <a:endParaRPr lang="es-MX" sz="2000" b="1" dirty="0">
                        <a:solidFill>
                          <a:schemeClr val="bg1"/>
                        </a:solidFill>
                        <a:effectLst/>
                        <a:latin typeface="Cambria" panose="02040503050406030204" pitchFamily="18" charset="0"/>
                        <a:ea typeface="MS Mincho"/>
                        <a:cs typeface="Times New Roman"/>
                      </a:endParaRPr>
                    </a:p>
                  </a:txBody>
                  <a:tcPr marL="58119" marR="58119"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ES_tradnl" sz="2000" b="1" dirty="0">
                          <a:solidFill>
                            <a:schemeClr val="tx1"/>
                          </a:solidFill>
                          <a:effectLst/>
                          <a:latin typeface="Cambria" panose="02040503050406030204" pitchFamily="18" charset="0"/>
                        </a:rPr>
                        <a:t>Modalidad</a:t>
                      </a:r>
                      <a:endParaRPr lang="es-MX" sz="2000" b="1" dirty="0">
                        <a:solidFill>
                          <a:schemeClr val="tx1"/>
                        </a:solidFill>
                        <a:effectLst/>
                        <a:latin typeface="Cambria" panose="02040503050406030204" pitchFamily="18" charset="0"/>
                        <a:ea typeface="MS Mincho"/>
                        <a:cs typeface="Times New Roman"/>
                      </a:endParaRPr>
                    </a:p>
                  </a:txBody>
                  <a:tcPr marL="58119" marR="58119"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8D3E0"/>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ES_tradnl" sz="2000" b="1" dirty="0" smtClean="0">
                          <a:solidFill>
                            <a:schemeClr val="tx1"/>
                          </a:solidFill>
                          <a:effectLst/>
                          <a:latin typeface="Cambria" panose="02040503050406030204" pitchFamily="18" charset="0"/>
                        </a:rPr>
                        <a:t>Carga Horaria X Semana</a:t>
                      </a:r>
                      <a:endParaRPr lang="es-MX" sz="2000" b="1" dirty="0">
                        <a:solidFill>
                          <a:schemeClr val="tx1"/>
                        </a:solidFill>
                        <a:effectLst/>
                        <a:latin typeface="Cambria" panose="02040503050406030204" pitchFamily="18" charset="0"/>
                        <a:ea typeface="MS Mincho"/>
                        <a:cs typeface="Times New Roman"/>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8D3E0"/>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ES_tradnl" sz="2000" b="1" dirty="0">
                          <a:solidFill>
                            <a:schemeClr val="tx1"/>
                          </a:solidFill>
                          <a:effectLst/>
                          <a:latin typeface="Cambria" panose="02040503050406030204" pitchFamily="18" charset="0"/>
                        </a:rPr>
                        <a:t>Niveles</a:t>
                      </a:r>
                      <a:endParaRPr lang="es-MX" sz="2000" b="1" dirty="0">
                        <a:solidFill>
                          <a:schemeClr val="tx1"/>
                        </a:solidFill>
                        <a:effectLst/>
                        <a:latin typeface="Cambria" panose="02040503050406030204" pitchFamily="18" charset="0"/>
                        <a:ea typeface="MS Mincho"/>
                        <a:cs typeface="Times New Roman"/>
                      </a:endParaRPr>
                    </a:p>
                  </a:txBody>
                  <a:tcPr marL="58119" marR="58119"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8D3E0"/>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ES_tradnl" sz="2000" b="1" dirty="0">
                          <a:solidFill>
                            <a:schemeClr val="tx1"/>
                          </a:solidFill>
                          <a:effectLst/>
                          <a:latin typeface="Cambria" panose="02040503050406030204" pitchFamily="18" charset="0"/>
                        </a:rPr>
                        <a:t>Metas</a:t>
                      </a:r>
                      <a:endParaRPr lang="es-MX" sz="2000" b="1" dirty="0">
                        <a:solidFill>
                          <a:schemeClr val="tx1"/>
                        </a:solidFill>
                        <a:effectLst/>
                        <a:latin typeface="Cambria" panose="02040503050406030204" pitchFamily="18" charset="0"/>
                        <a:ea typeface="MS Mincho"/>
                        <a:cs typeface="Times New Roman"/>
                      </a:endParaRPr>
                    </a:p>
                  </a:txBody>
                  <a:tcPr marL="58119" marR="58119"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ES_tradnl" sz="2000" b="1" dirty="0" err="1" smtClean="0">
                          <a:solidFill>
                            <a:schemeClr val="tx1"/>
                          </a:solidFill>
                          <a:effectLst/>
                          <a:latin typeface="Cambria" panose="02040503050406030204" pitchFamily="18" charset="0"/>
                        </a:rPr>
                        <a:t>Hrs</a:t>
                      </a:r>
                      <a:r>
                        <a:rPr lang="es-ES_tradnl" sz="2000" b="1" dirty="0" smtClean="0">
                          <a:solidFill>
                            <a:schemeClr val="tx1"/>
                          </a:solidFill>
                          <a:effectLst/>
                          <a:latin typeface="Cambria" panose="02040503050406030204" pitchFamily="18" charset="0"/>
                        </a:rPr>
                        <a:t> </a:t>
                      </a:r>
                      <a:r>
                        <a:rPr lang="es-ES_tradnl" sz="2000" b="1" dirty="0">
                          <a:solidFill>
                            <a:schemeClr val="tx1"/>
                          </a:solidFill>
                          <a:effectLst/>
                          <a:latin typeface="Cambria" panose="02040503050406030204" pitchFamily="18" charset="0"/>
                        </a:rPr>
                        <a:t>de estudio</a:t>
                      </a:r>
                      <a:endParaRPr lang="es-MX" sz="2000" b="1" dirty="0">
                        <a:solidFill>
                          <a:schemeClr val="tx1"/>
                        </a:solidFill>
                        <a:effectLst/>
                        <a:latin typeface="Cambria" panose="02040503050406030204" pitchFamily="18" charset="0"/>
                        <a:ea typeface="MS Mincho"/>
                        <a:cs typeface="Times New Roman"/>
                      </a:endParaRPr>
                    </a:p>
                  </a:txBody>
                  <a:tcPr marL="58119" marR="58119"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ES_tradnl" sz="2000" b="1" dirty="0" smtClean="0">
                          <a:solidFill>
                            <a:schemeClr val="tx1"/>
                          </a:solidFill>
                          <a:effectLst/>
                          <a:latin typeface="Cambria" panose="02040503050406030204" pitchFamily="18" charset="0"/>
                        </a:rPr>
                        <a:t>Duración</a:t>
                      </a:r>
                      <a:endParaRPr lang="es-MX" sz="2000" b="1" dirty="0">
                        <a:solidFill>
                          <a:schemeClr val="tx1"/>
                        </a:solidFill>
                        <a:effectLst/>
                        <a:latin typeface="Cambria" panose="020405030504060302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ES_tradnl" sz="2000" b="1" dirty="0">
                          <a:solidFill>
                            <a:schemeClr val="tx1"/>
                          </a:solidFill>
                          <a:effectLst/>
                          <a:latin typeface="Cambria" panose="02040503050406030204" pitchFamily="18" charset="0"/>
                        </a:rPr>
                        <a:t>Costos</a:t>
                      </a:r>
                      <a:endParaRPr lang="es-MX" sz="2000" b="1" dirty="0">
                        <a:solidFill>
                          <a:schemeClr val="tx1"/>
                        </a:solidFill>
                        <a:effectLst/>
                        <a:latin typeface="Cambria" panose="02040503050406030204" pitchFamily="18" charset="0"/>
                      </a:endParaRPr>
                    </a:p>
                    <a:p>
                      <a:pPr algn="ctr">
                        <a:spcAft>
                          <a:spcPts val="0"/>
                        </a:spcAft>
                      </a:pPr>
                      <a:r>
                        <a:rPr lang="es-ES_tradnl" sz="2000" b="1" dirty="0">
                          <a:solidFill>
                            <a:schemeClr val="tx1"/>
                          </a:solidFill>
                          <a:effectLst/>
                          <a:latin typeface="Cambria" panose="02040503050406030204" pitchFamily="18" charset="0"/>
                        </a:rPr>
                        <a:t>Por alumno</a:t>
                      </a:r>
                      <a:endParaRPr lang="es-MX" sz="2000" b="1" dirty="0">
                        <a:solidFill>
                          <a:schemeClr val="tx1"/>
                        </a:solidFill>
                        <a:effectLst/>
                        <a:latin typeface="Cambria" panose="02040503050406030204" pitchFamily="18" charset="0"/>
                        <a:ea typeface="MS Mincho"/>
                        <a:cs typeface="Times New Roman"/>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r>
              <a:tr h="853440">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spcAft>
                          <a:spcPts val="0"/>
                        </a:spcAft>
                      </a:pPr>
                      <a:r>
                        <a:rPr lang="es-ES_tradnl" sz="2000" dirty="0">
                          <a:solidFill>
                            <a:schemeClr val="bg1"/>
                          </a:solidFill>
                          <a:effectLst/>
                          <a:latin typeface="Cambria" panose="02040503050406030204" pitchFamily="18" charset="0"/>
                        </a:rPr>
                        <a:t>PROULEX</a:t>
                      </a:r>
                      <a:endParaRPr lang="es-MX" sz="2000" dirty="0">
                        <a:solidFill>
                          <a:schemeClr val="bg1"/>
                        </a:solidFill>
                        <a:effectLst/>
                        <a:latin typeface="Cambria" panose="02040503050406030204" pitchFamily="18" charset="0"/>
                        <a:ea typeface="MS Mincho"/>
                        <a:cs typeface="Times New Roman"/>
                      </a:endParaRPr>
                    </a:p>
                  </a:txBody>
                  <a:tcPr marL="58119" marR="5811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endParaRPr lang="es-ES_tradnl" sz="2000" dirty="0" smtClean="0">
                        <a:solidFill>
                          <a:schemeClr val="tx1"/>
                        </a:solidFill>
                        <a:effectLst/>
                        <a:latin typeface="Cambria" panose="02040503050406030204" pitchFamily="18" charset="0"/>
                      </a:endParaRPr>
                    </a:p>
                    <a:p>
                      <a:pPr algn="ctr">
                        <a:spcAft>
                          <a:spcPts val="0"/>
                        </a:spcAft>
                      </a:pPr>
                      <a:r>
                        <a:rPr lang="es-ES_tradnl" sz="2000" dirty="0" smtClean="0">
                          <a:solidFill>
                            <a:schemeClr val="tx1"/>
                          </a:solidFill>
                          <a:effectLst/>
                          <a:latin typeface="Cambria" panose="02040503050406030204" pitchFamily="18" charset="0"/>
                        </a:rPr>
                        <a:t>Presencial</a:t>
                      </a:r>
                      <a:endParaRPr lang="es-MX" sz="2000" dirty="0">
                        <a:solidFill>
                          <a:schemeClr val="tx1"/>
                        </a:solidFill>
                        <a:effectLst/>
                        <a:latin typeface="Cambria" panose="02040503050406030204" pitchFamily="18" charset="0"/>
                      </a:endParaRPr>
                    </a:p>
                    <a:p>
                      <a:pPr algn="ctr">
                        <a:spcAft>
                          <a:spcPts val="0"/>
                        </a:spcAft>
                      </a:pPr>
                      <a:r>
                        <a:rPr lang="es-ES_tradnl" sz="2000" dirty="0">
                          <a:solidFill>
                            <a:schemeClr val="tx1"/>
                          </a:solidFill>
                          <a:effectLst/>
                          <a:latin typeface="Cambria" panose="02040503050406030204" pitchFamily="18" charset="0"/>
                        </a:rPr>
                        <a:t> </a:t>
                      </a:r>
                      <a:endParaRPr lang="es-MX" sz="2000" dirty="0">
                        <a:solidFill>
                          <a:schemeClr val="tx1"/>
                        </a:solidFill>
                        <a:effectLst/>
                        <a:latin typeface="Cambria" panose="02040503050406030204" pitchFamily="18" charset="0"/>
                        <a:ea typeface="MS Mincho"/>
                        <a:cs typeface="Times New Roman"/>
                      </a:endParaRPr>
                    </a:p>
                  </a:txBody>
                  <a:tcPr marL="58119" marR="5811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ES_tradnl" sz="2000" dirty="0">
                          <a:solidFill>
                            <a:schemeClr val="tx1"/>
                          </a:solidFill>
                          <a:effectLst/>
                          <a:latin typeface="Cambria" panose="02040503050406030204" pitchFamily="18" charset="0"/>
                        </a:rPr>
                        <a:t>8 horas</a:t>
                      </a:r>
                      <a:endParaRPr lang="es-MX" sz="2000" dirty="0">
                        <a:solidFill>
                          <a:schemeClr val="tx1"/>
                        </a:solidFill>
                        <a:effectLst/>
                        <a:latin typeface="Cambria" panose="02040503050406030204" pitchFamily="18" charset="0"/>
                        <a:ea typeface="MS Mincho"/>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ES_tradnl" sz="2000" dirty="0">
                          <a:solidFill>
                            <a:schemeClr val="tx1"/>
                          </a:solidFill>
                          <a:effectLst/>
                          <a:latin typeface="Cambria" panose="02040503050406030204" pitchFamily="18" charset="0"/>
                        </a:rPr>
                        <a:t>12</a:t>
                      </a:r>
                      <a:endParaRPr lang="es-MX" sz="2000" dirty="0">
                        <a:solidFill>
                          <a:schemeClr val="tx1"/>
                        </a:solidFill>
                        <a:effectLst/>
                        <a:latin typeface="Cambria" panose="02040503050406030204" pitchFamily="18" charset="0"/>
                        <a:ea typeface="MS Mincho"/>
                        <a:cs typeface="Times New Roman"/>
                      </a:endParaRPr>
                    </a:p>
                  </a:txBody>
                  <a:tcPr marL="58119" marR="5811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ES_tradnl" sz="2000" dirty="0">
                          <a:solidFill>
                            <a:schemeClr val="tx1"/>
                          </a:solidFill>
                          <a:effectLst/>
                          <a:latin typeface="Cambria" panose="02040503050406030204" pitchFamily="18" charset="0"/>
                        </a:rPr>
                        <a:t>B1</a:t>
                      </a:r>
                      <a:endParaRPr lang="es-MX" sz="2000" dirty="0">
                        <a:solidFill>
                          <a:schemeClr val="tx1"/>
                        </a:solidFill>
                        <a:effectLst/>
                        <a:latin typeface="Cambria" panose="02040503050406030204" pitchFamily="18" charset="0"/>
                        <a:ea typeface="MS Mincho"/>
                        <a:cs typeface="Times New Roman"/>
                      </a:endParaRPr>
                    </a:p>
                  </a:txBody>
                  <a:tcPr marL="58119" marR="5811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ES_tradnl" sz="2000" dirty="0">
                          <a:solidFill>
                            <a:schemeClr val="tx1"/>
                          </a:solidFill>
                          <a:effectLst/>
                          <a:latin typeface="Cambria" panose="02040503050406030204" pitchFamily="18" charset="0"/>
                        </a:rPr>
                        <a:t>480</a:t>
                      </a:r>
                      <a:endParaRPr lang="es-MX" sz="2000" dirty="0">
                        <a:solidFill>
                          <a:schemeClr val="tx1"/>
                        </a:solidFill>
                        <a:effectLst/>
                        <a:latin typeface="Cambria" panose="02040503050406030204" pitchFamily="18" charset="0"/>
                        <a:ea typeface="MS Mincho"/>
                        <a:cs typeface="Times New Roman"/>
                      </a:endParaRPr>
                    </a:p>
                  </a:txBody>
                  <a:tcPr marL="58119" marR="5811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ES_tradnl" sz="2000" dirty="0">
                          <a:solidFill>
                            <a:schemeClr val="tx1"/>
                          </a:solidFill>
                          <a:effectLst/>
                          <a:latin typeface="Cambria" panose="02040503050406030204" pitchFamily="18" charset="0"/>
                        </a:rPr>
                        <a:t>12 meses</a:t>
                      </a:r>
                      <a:endParaRPr lang="es-MX" sz="2000" dirty="0">
                        <a:solidFill>
                          <a:schemeClr val="tx1"/>
                        </a:solidFill>
                        <a:effectLst/>
                        <a:latin typeface="Cambria" panose="02040503050406030204" pitchFamily="18" charset="0"/>
                        <a:ea typeface="MS Mincho"/>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ES_tradnl" sz="2000" dirty="0">
                          <a:solidFill>
                            <a:schemeClr val="tx1"/>
                          </a:solidFill>
                          <a:effectLst/>
                          <a:latin typeface="Cambria" panose="02040503050406030204" pitchFamily="18" charset="0"/>
                        </a:rPr>
                        <a:t>$20,448</a:t>
                      </a:r>
                      <a:endParaRPr lang="es-MX" sz="2000" dirty="0">
                        <a:solidFill>
                          <a:schemeClr val="tx1"/>
                        </a:solidFill>
                        <a:effectLst/>
                        <a:latin typeface="Cambria" panose="02040503050406030204" pitchFamily="18" charset="0"/>
                        <a:ea typeface="MS Mincho"/>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r>
              <a:tr h="568960">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spcAft>
                          <a:spcPts val="0"/>
                        </a:spcAft>
                      </a:pPr>
                      <a:r>
                        <a:rPr lang="es-ES_tradnl" sz="2000" dirty="0">
                          <a:solidFill>
                            <a:schemeClr val="bg1"/>
                          </a:solidFill>
                          <a:effectLst/>
                          <a:latin typeface="Cambria" panose="02040503050406030204" pitchFamily="18" charset="0"/>
                        </a:rPr>
                        <a:t>SUV</a:t>
                      </a:r>
                      <a:endParaRPr lang="es-MX" sz="2000" dirty="0">
                        <a:solidFill>
                          <a:schemeClr val="bg1"/>
                        </a:solidFill>
                        <a:effectLst/>
                        <a:latin typeface="Cambria" panose="02040503050406030204" pitchFamily="18" charset="0"/>
                        <a:ea typeface="MS Mincho"/>
                        <a:cs typeface="Times New Roman"/>
                      </a:endParaRPr>
                    </a:p>
                  </a:txBody>
                  <a:tcPr marL="58119" marR="5811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ES_tradnl" sz="2000">
                          <a:solidFill>
                            <a:schemeClr val="tx1"/>
                          </a:solidFill>
                          <a:effectLst/>
                          <a:latin typeface="Cambria" panose="02040503050406030204" pitchFamily="18" charset="0"/>
                        </a:rPr>
                        <a:t>Virtual</a:t>
                      </a:r>
                      <a:endParaRPr lang="es-MX" sz="2000">
                        <a:solidFill>
                          <a:schemeClr val="tx1"/>
                        </a:solidFill>
                        <a:effectLst/>
                        <a:latin typeface="Cambria" panose="02040503050406030204" pitchFamily="18" charset="0"/>
                        <a:ea typeface="MS Mincho"/>
                        <a:cs typeface="Times New Roman"/>
                      </a:endParaRPr>
                    </a:p>
                  </a:txBody>
                  <a:tcPr marL="58119" marR="5811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ES_tradnl" sz="2000" dirty="0">
                          <a:solidFill>
                            <a:schemeClr val="tx1"/>
                          </a:solidFill>
                          <a:effectLst/>
                          <a:latin typeface="Cambria" panose="02040503050406030204" pitchFamily="18" charset="0"/>
                        </a:rPr>
                        <a:t>Flexible </a:t>
                      </a:r>
                      <a:endParaRPr lang="es-MX" sz="2000" dirty="0">
                        <a:solidFill>
                          <a:schemeClr val="tx1"/>
                        </a:solidFill>
                        <a:effectLst/>
                        <a:latin typeface="Cambria" panose="02040503050406030204" pitchFamily="18" charset="0"/>
                        <a:ea typeface="MS Mincho"/>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ES_tradnl" sz="2000">
                          <a:solidFill>
                            <a:schemeClr val="tx1"/>
                          </a:solidFill>
                          <a:effectLst/>
                          <a:latin typeface="Cambria" panose="02040503050406030204" pitchFamily="18" charset="0"/>
                        </a:rPr>
                        <a:t>12 </a:t>
                      </a:r>
                      <a:endParaRPr lang="es-MX" sz="2000">
                        <a:solidFill>
                          <a:schemeClr val="tx1"/>
                        </a:solidFill>
                        <a:effectLst/>
                        <a:latin typeface="Cambria" panose="02040503050406030204" pitchFamily="18" charset="0"/>
                        <a:ea typeface="MS Mincho"/>
                        <a:cs typeface="Times New Roman"/>
                      </a:endParaRPr>
                    </a:p>
                  </a:txBody>
                  <a:tcPr marL="58119" marR="5811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ES_tradnl" sz="2000">
                          <a:solidFill>
                            <a:schemeClr val="tx1"/>
                          </a:solidFill>
                          <a:effectLst/>
                          <a:latin typeface="Cambria" panose="02040503050406030204" pitchFamily="18" charset="0"/>
                        </a:rPr>
                        <a:t>B2</a:t>
                      </a:r>
                      <a:endParaRPr lang="es-MX" sz="2000">
                        <a:solidFill>
                          <a:schemeClr val="tx1"/>
                        </a:solidFill>
                        <a:effectLst/>
                        <a:latin typeface="Cambria" panose="02040503050406030204" pitchFamily="18" charset="0"/>
                        <a:ea typeface="MS Mincho"/>
                        <a:cs typeface="Times New Roman"/>
                      </a:endParaRPr>
                    </a:p>
                  </a:txBody>
                  <a:tcPr marL="58119" marR="5811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pt-BR" sz="2000" dirty="0">
                          <a:solidFill>
                            <a:schemeClr val="tx1"/>
                          </a:solidFill>
                          <a:effectLst/>
                          <a:latin typeface="Cambria" panose="02040503050406030204" pitchFamily="18" charset="0"/>
                        </a:rPr>
                        <a:t>480</a:t>
                      </a:r>
                      <a:endParaRPr lang="es-MX" sz="2000" dirty="0">
                        <a:solidFill>
                          <a:schemeClr val="tx1"/>
                        </a:solidFill>
                        <a:effectLst/>
                        <a:latin typeface="Cambria" panose="02040503050406030204" pitchFamily="18" charset="0"/>
                        <a:ea typeface="MS Mincho"/>
                        <a:cs typeface="Times New Roman"/>
                      </a:endParaRPr>
                    </a:p>
                  </a:txBody>
                  <a:tcPr marL="58119" marR="5811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pt-BR" sz="2000" dirty="0">
                          <a:solidFill>
                            <a:schemeClr val="tx1"/>
                          </a:solidFill>
                          <a:effectLst/>
                          <a:latin typeface="Cambria" panose="02040503050406030204" pitchFamily="18" charset="0"/>
                        </a:rPr>
                        <a:t>24 meses </a:t>
                      </a:r>
                      <a:endParaRPr lang="es-MX" sz="2000" dirty="0">
                        <a:solidFill>
                          <a:schemeClr val="tx1"/>
                        </a:solidFill>
                        <a:effectLst/>
                        <a:latin typeface="Cambria" panose="02040503050406030204" pitchFamily="18" charset="0"/>
                      </a:endParaRPr>
                    </a:p>
                    <a:p>
                      <a:pPr algn="ctr">
                        <a:spcAft>
                          <a:spcPts val="0"/>
                        </a:spcAft>
                      </a:pPr>
                      <a:r>
                        <a:rPr lang="pt-BR" sz="2000" dirty="0">
                          <a:solidFill>
                            <a:schemeClr val="tx1"/>
                          </a:solidFill>
                          <a:effectLst/>
                          <a:latin typeface="Cambria" panose="02040503050406030204" pitchFamily="18" charset="0"/>
                        </a:rPr>
                        <a:t> </a:t>
                      </a:r>
                      <a:endParaRPr lang="es-MX" sz="2000" dirty="0">
                        <a:solidFill>
                          <a:schemeClr val="tx1"/>
                        </a:solidFill>
                        <a:effectLst/>
                        <a:latin typeface="Cambria" panose="02040503050406030204" pitchFamily="18" charset="0"/>
                        <a:ea typeface="MS Mincho"/>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pt-BR" sz="2000" dirty="0">
                          <a:solidFill>
                            <a:schemeClr val="tx1"/>
                          </a:solidFill>
                          <a:effectLst/>
                          <a:latin typeface="Cambria" panose="02040503050406030204" pitchFamily="18" charset="0"/>
                        </a:rPr>
                        <a:t>$7,200</a:t>
                      </a:r>
                      <a:endParaRPr lang="es-MX" sz="2000" dirty="0">
                        <a:solidFill>
                          <a:schemeClr val="tx1"/>
                        </a:solidFill>
                        <a:effectLst/>
                        <a:latin typeface="Cambria" panose="02040503050406030204" pitchFamily="18" charset="0"/>
                        <a:ea typeface="MS Mincho"/>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r>
              <a:tr h="1422400">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spcAft>
                          <a:spcPts val="0"/>
                        </a:spcAft>
                      </a:pPr>
                      <a:r>
                        <a:rPr lang="es-ES_tradnl" sz="2000" dirty="0">
                          <a:solidFill>
                            <a:schemeClr val="bg1"/>
                          </a:solidFill>
                          <a:effectLst/>
                          <a:latin typeface="Cambria" panose="02040503050406030204" pitchFamily="18" charset="0"/>
                        </a:rPr>
                        <a:t>FILEX</a:t>
                      </a:r>
                      <a:endParaRPr lang="es-MX" sz="2000" dirty="0">
                        <a:solidFill>
                          <a:schemeClr val="bg1"/>
                        </a:solidFill>
                        <a:effectLst/>
                        <a:latin typeface="Cambria" panose="02040503050406030204" pitchFamily="18" charset="0"/>
                        <a:ea typeface="MS Mincho"/>
                        <a:cs typeface="Times New Roman"/>
                      </a:endParaRPr>
                    </a:p>
                  </a:txBody>
                  <a:tcPr marL="58119" marR="5811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ES_tradnl" sz="2000" dirty="0">
                          <a:solidFill>
                            <a:schemeClr val="tx1"/>
                          </a:solidFill>
                          <a:effectLst/>
                          <a:latin typeface="Cambria" panose="02040503050406030204" pitchFamily="18" charset="0"/>
                        </a:rPr>
                        <a:t>Presencial enriquecido</a:t>
                      </a:r>
                      <a:endParaRPr lang="es-MX" sz="2000" dirty="0">
                        <a:solidFill>
                          <a:schemeClr val="tx1"/>
                        </a:solidFill>
                        <a:effectLst/>
                        <a:latin typeface="Cambria" panose="02040503050406030204" pitchFamily="18" charset="0"/>
                        <a:ea typeface="MS Mincho"/>
                        <a:cs typeface="Times New Roman"/>
                      </a:endParaRPr>
                    </a:p>
                  </a:txBody>
                  <a:tcPr marL="58119" marR="5811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ES_tradnl" sz="2000" dirty="0">
                          <a:solidFill>
                            <a:schemeClr val="tx1"/>
                          </a:solidFill>
                          <a:effectLst/>
                          <a:latin typeface="Cambria" panose="02040503050406030204" pitchFamily="18" charset="0"/>
                        </a:rPr>
                        <a:t>4 horas</a:t>
                      </a:r>
                      <a:endParaRPr lang="es-MX" sz="2000" dirty="0">
                        <a:solidFill>
                          <a:schemeClr val="tx1"/>
                        </a:solidFill>
                        <a:effectLst/>
                        <a:latin typeface="Cambria" panose="02040503050406030204" pitchFamily="18" charset="0"/>
                        <a:ea typeface="MS Mincho"/>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ES_tradnl" sz="2000" dirty="0">
                          <a:solidFill>
                            <a:schemeClr val="tx1"/>
                          </a:solidFill>
                          <a:effectLst/>
                          <a:latin typeface="Cambria" panose="02040503050406030204" pitchFamily="18" charset="0"/>
                        </a:rPr>
                        <a:t>6</a:t>
                      </a:r>
                      <a:endParaRPr lang="es-MX" sz="2000" dirty="0">
                        <a:solidFill>
                          <a:schemeClr val="tx1"/>
                        </a:solidFill>
                        <a:effectLst/>
                        <a:latin typeface="Cambria" panose="02040503050406030204" pitchFamily="18" charset="0"/>
                        <a:ea typeface="MS Mincho"/>
                        <a:cs typeface="Times New Roman"/>
                      </a:endParaRPr>
                    </a:p>
                  </a:txBody>
                  <a:tcPr marL="58119" marR="5811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ES_tradnl" sz="2000">
                          <a:solidFill>
                            <a:schemeClr val="tx1"/>
                          </a:solidFill>
                          <a:effectLst/>
                          <a:latin typeface="Cambria" panose="02040503050406030204" pitchFamily="18" charset="0"/>
                        </a:rPr>
                        <a:t>B1</a:t>
                      </a:r>
                      <a:endParaRPr lang="es-MX" sz="2000">
                        <a:solidFill>
                          <a:schemeClr val="tx1"/>
                        </a:solidFill>
                        <a:effectLst/>
                        <a:latin typeface="Cambria" panose="02040503050406030204" pitchFamily="18" charset="0"/>
                        <a:ea typeface="MS Mincho"/>
                        <a:cs typeface="Times New Roman"/>
                      </a:endParaRPr>
                    </a:p>
                  </a:txBody>
                  <a:tcPr marL="58119" marR="5811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ES_tradnl" sz="2000">
                          <a:solidFill>
                            <a:schemeClr val="tx1"/>
                          </a:solidFill>
                          <a:effectLst/>
                          <a:latin typeface="Cambria" panose="02040503050406030204" pitchFamily="18" charset="0"/>
                        </a:rPr>
                        <a:t>408 presenciales y 192 en línea</a:t>
                      </a:r>
                      <a:endParaRPr lang="es-MX" sz="2000">
                        <a:solidFill>
                          <a:schemeClr val="tx1"/>
                        </a:solidFill>
                        <a:effectLst/>
                        <a:latin typeface="Cambria" panose="02040503050406030204" pitchFamily="18" charset="0"/>
                        <a:ea typeface="MS Mincho"/>
                        <a:cs typeface="Times New Roman"/>
                      </a:endParaRPr>
                    </a:p>
                  </a:txBody>
                  <a:tcPr marL="58119" marR="5811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ES_tradnl" sz="2000" dirty="0">
                          <a:solidFill>
                            <a:schemeClr val="tx1"/>
                          </a:solidFill>
                          <a:effectLst/>
                          <a:latin typeface="Cambria" panose="02040503050406030204" pitchFamily="18" charset="0"/>
                        </a:rPr>
                        <a:t>6 semestres</a:t>
                      </a:r>
                      <a:endParaRPr lang="es-MX" sz="2000" dirty="0">
                        <a:solidFill>
                          <a:schemeClr val="tx1"/>
                        </a:solidFill>
                        <a:effectLst/>
                        <a:latin typeface="Cambria" panose="02040503050406030204" pitchFamily="18" charset="0"/>
                        <a:ea typeface="MS Mincho"/>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spcAft>
                          <a:spcPts val="0"/>
                        </a:spcAft>
                      </a:pPr>
                      <a:r>
                        <a:rPr lang="es-ES_tradnl" sz="2000" dirty="0">
                          <a:solidFill>
                            <a:schemeClr val="tx1"/>
                          </a:solidFill>
                          <a:effectLst/>
                          <a:latin typeface="Cambria" panose="02040503050406030204" pitchFamily="18" charset="0"/>
                        </a:rPr>
                        <a:t>$1,560 a $3,300 (varía por CU)</a:t>
                      </a:r>
                      <a:endParaRPr lang="es-MX" sz="2000" dirty="0">
                        <a:solidFill>
                          <a:schemeClr val="tx1"/>
                        </a:solidFill>
                        <a:effectLst/>
                        <a:latin typeface="Cambria" panose="02040503050406030204" pitchFamily="18" charset="0"/>
                      </a:endParaRPr>
                    </a:p>
                    <a:p>
                      <a:pPr algn="ctr">
                        <a:spcAft>
                          <a:spcPts val="0"/>
                        </a:spcAft>
                      </a:pPr>
                      <a:r>
                        <a:rPr lang="es-ES_tradnl" sz="2000" dirty="0">
                          <a:solidFill>
                            <a:schemeClr val="tx1"/>
                          </a:solidFill>
                          <a:effectLst/>
                          <a:latin typeface="Cambria" panose="02040503050406030204" pitchFamily="18" charset="0"/>
                        </a:rPr>
                        <a:t> </a:t>
                      </a:r>
                      <a:endParaRPr lang="es-MX" sz="2000" dirty="0">
                        <a:solidFill>
                          <a:schemeClr val="tx1"/>
                        </a:solidFill>
                        <a:effectLst/>
                        <a:latin typeface="Cambria" panose="02040503050406030204" pitchFamily="18" charset="0"/>
                        <a:ea typeface="MS Mincho"/>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r>
            </a:tbl>
          </a:graphicData>
        </a:graphic>
      </p:graphicFrame>
      <p:sp>
        <p:nvSpPr>
          <p:cNvPr id="5" name="1 Título"/>
          <p:cNvSpPr txBox="1">
            <a:spLocks/>
          </p:cNvSpPr>
          <p:nvPr/>
        </p:nvSpPr>
        <p:spPr>
          <a:xfrm>
            <a:off x="323528" y="669637"/>
            <a:ext cx="7370618" cy="983673"/>
          </a:xfrm>
          <a:prstGeom prst="rect">
            <a:avLst/>
          </a:prstGeom>
        </p:spPr>
        <p:txBody>
          <a:bodyPr>
            <a:normAutofit fontScale="925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s-MX" sz="3600" b="1" dirty="0" smtClean="0">
                <a:solidFill>
                  <a:schemeClr val="tx1"/>
                </a:solidFill>
              </a:rPr>
              <a:t>Programas de inglés extracurricular</a:t>
            </a:r>
            <a:endParaRPr lang="es-MX" sz="3600" b="1" dirty="0">
              <a:solidFill>
                <a:schemeClr val="tx1"/>
              </a:solidFill>
            </a:endParaRPr>
          </a:p>
        </p:txBody>
      </p:sp>
    </p:spTree>
    <p:extLst>
      <p:ext uri="{BB962C8B-B14F-4D97-AF65-F5344CB8AC3E}">
        <p14:creationId xmlns:p14="http://schemas.microsoft.com/office/powerpoint/2010/main" val="185333370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00100"/>
            <a:ext cx="8686800" cy="1295400"/>
          </a:xfrm>
        </p:spPr>
        <p:txBody>
          <a:bodyPr>
            <a:normAutofit/>
          </a:bodyPr>
          <a:lstStyle/>
          <a:p>
            <a:r>
              <a:rPr lang="es-ES" dirty="0" smtClean="0"/>
              <a:t>Resultados de aprendizaje.</a:t>
            </a:r>
            <a:endParaRPr lang="es-ES" dirty="0"/>
          </a:p>
        </p:txBody>
      </p:sp>
      <p:sp>
        <p:nvSpPr>
          <p:cNvPr id="3" name="Marcador de contenido 2"/>
          <p:cNvSpPr>
            <a:spLocks noGrp="1"/>
          </p:cNvSpPr>
          <p:nvPr>
            <p:ph idx="1"/>
          </p:nvPr>
        </p:nvSpPr>
        <p:spPr>
          <a:xfrm>
            <a:off x="457200" y="1900632"/>
            <a:ext cx="8229600" cy="4325112"/>
          </a:xfrm>
        </p:spPr>
        <p:txBody>
          <a:bodyPr>
            <a:normAutofit lnSpcReduction="10000"/>
          </a:bodyPr>
          <a:lstStyle/>
          <a:p>
            <a:endParaRPr lang="es-ES" dirty="0" smtClean="0"/>
          </a:p>
          <a:p>
            <a:r>
              <a:rPr lang="es-ES" dirty="0" smtClean="0"/>
              <a:t>Ninguno de los programas (curriculares </a:t>
            </a:r>
            <a:r>
              <a:rPr lang="es-ES" dirty="0"/>
              <a:t>y </a:t>
            </a:r>
            <a:r>
              <a:rPr lang="es-ES" dirty="0" smtClean="0"/>
              <a:t>extracurriculares) tiene un sistema de evaluación de resultados de aprendizaje de sus egresados. Por lo tanto no hay datos de la efectividad de los programas.</a:t>
            </a:r>
          </a:p>
          <a:p>
            <a:pPr marL="109728" indent="0">
              <a:buNone/>
            </a:pPr>
            <a:endParaRPr lang="es-ES" dirty="0" smtClean="0"/>
          </a:p>
          <a:p>
            <a:r>
              <a:rPr lang="es-ES" dirty="0" smtClean="0"/>
              <a:t>El programa PALE de CUCEA se evaluará al egreso de la primera generación en el calendario 2014 B.</a:t>
            </a:r>
          </a:p>
          <a:p>
            <a:endParaRPr lang="es-ES" dirty="0" smtClean="0"/>
          </a:p>
          <a:p>
            <a:endParaRPr lang="es-ES" dirty="0"/>
          </a:p>
        </p:txBody>
      </p:sp>
      <p:sp>
        <p:nvSpPr>
          <p:cNvPr id="4" name="Marcador de número de diapositiva 3"/>
          <p:cNvSpPr>
            <a:spLocks noGrp="1"/>
          </p:cNvSpPr>
          <p:nvPr>
            <p:ph type="sldNum" sz="quarter" idx="12"/>
          </p:nvPr>
        </p:nvSpPr>
        <p:spPr/>
        <p:txBody>
          <a:bodyPr/>
          <a:lstStyle/>
          <a:p>
            <a:fld id="{96368D05-45F9-164F-A8AA-179A97D8D2DA}" type="slidenum">
              <a:rPr lang="es-ES" smtClean="0"/>
              <a:t>34</a:t>
            </a:fld>
            <a:endParaRPr lang="es-ES"/>
          </a:p>
        </p:txBody>
      </p:sp>
    </p:spTree>
    <p:extLst>
      <p:ext uri="{BB962C8B-B14F-4D97-AF65-F5344CB8AC3E}">
        <p14:creationId xmlns:p14="http://schemas.microsoft.com/office/powerpoint/2010/main" val="147122366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Centros de Autoaprendizaje CAI</a:t>
            </a:r>
            <a:endParaRPr lang="es-E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Marcador de texto 5"/>
          <p:cNvSpPr>
            <a:spLocks noGrp="1"/>
          </p:cNvSpPr>
          <p:nvPr>
            <p:ph type="body" idx="1"/>
          </p:nvPr>
        </p:nvSpPr>
        <p:spPr/>
        <p:txBody>
          <a:bodyPr>
            <a:normAutofit/>
          </a:bodyPr>
          <a:lstStyle/>
          <a:p>
            <a:r>
              <a:rPr lang="es-ES" sz="3200" dirty="0" smtClean="0"/>
              <a:t>Características</a:t>
            </a:r>
            <a:endParaRPr lang="es-ES" sz="3200" dirty="0"/>
          </a:p>
        </p:txBody>
      </p:sp>
      <p:sp>
        <p:nvSpPr>
          <p:cNvPr id="4" name="Marcador de número de diapositiva 3"/>
          <p:cNvSpPr>
            <a:spLocks noGrp="1"/>
          </p:cNvSpPr>
          <p:nvPr>
            <p:ph type="sldNum" sz="quarter" idx="12"/>
          </p:nvPr>
        </p:nvSpPr>
        <p:spPr/>
        <p:txBody>
          <a:bodyPr/>
          <a:lstStyle/>
          <a:p>
            <a:fld id="{96368D05-45F9-164F-A8AA-179A97D8D2DA}" type="slidenum">
              <a:rPr lang="es-ES" smtClean="0"/>
              <a:t>35</a:t>
            </a:fld>
            <a:endParaRPr lang="es-ES"/>
          </a:p>
        </p:txBody>
      </p:sp>
    </p:spTree>
    <p:extLst>
      <p:ext uri="{BB962C8B-B14F-4D97-AF65-F5344CB8AC3E}">
        <p14:creationId xmlns:p14="http://schemas.microsoft.com/office/powerpoint/2010/main" val="156636067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1066800"/>
          </a:xfrm>
        </p:spPr>
        <p:txBody>
          <a:bodyPr>
            <a:noAutofit/>
          </a:bodyPr>
          <a:lstStyle/>
          <a:p>
            <a:pPr algn="ctr"/>
            <a:r>
              <a:rPr lang="es-MX" dirty="0" smtClean="0">
                <a:solidFill>
                  <a:schemeClr val="tx2"/>
                </a:solidFill>
                <a:cs typeface="Arial" panose="020B0604020202020204" pitchFamily="34" charset="0"/>
              </a:rPr>
              <a:t>Capacidad de atención y</a:t>
            </a:r>
            <a:br>
              <a:rPr lang="es-MX" dirty="0" smtClean="0">
                <a:solidFill>
                  <a:schemeClr val="tx2"/>
                </a:solidFill>
                <a:cs typeface="Arial" panose="020B0604020202020204" pitchFamily="34" charset="0"/>
              </a:rPr>
            </a:br>
            <a:r>
              <a:rPr lang="es-MX" dirty="0" smtClean="0">
                <a:solidFill>
                  <a:schemeClr val="tx2"/>
                </a:solidFill>
                <a:cs typeface="Arial" panose="020B0604020202020204" pitchFamily="34" charset="0"/>
              </a:rPr>
              <a:t>equipo de cómputo CAI</a:t>
            </a:r>
            <a:endParaRPr lang="es-MX" dirty="0">
              <a:solidFill>
                <a:schemeClr val="tx2"/>
              </a:solidFill>
              <a:cs typeface="Arial" panose="020B0604020202020204" pitchFamily="34" charset="0"/>
            </a:endParaRPr>
          </a:p>
        </p:txBody>
      </p:sp>
      <p:sp>
        <p:nvSpPr>
          <p:cNvPr id="4" name="3 Marcador de número de diapositiva"/>
          <p:cNvSpPr>
            <a:spLocks noGrp="1"/>
          </p:cNvSpPr>
          <p:nvPr>
            <p:ph type="sldNum" sz="quarter" idx="12"/>
          </p:nvPr>
        </p:nvSpPr>
        <p:spPr/>
        <p:txBody>
          <a:bodyPr/>
          <a:lstStyle/>
          <a:p>
            <a:fld id="{5236E79D-BA63-4D5D-8B64-4C197668B8D9}" type="slidenum">
              <a:rPr lang="es-MX" smtClean="0"/>
              <a:pPr/>
              <a:t>36</a:t>
            </a:fld>
            <a:endParaRPr lang="es-MX" dirty="0"/>
          </a:p>
        </p:txBody>
      </p:sp>
      <p:graphicFrame>
        <p:nvGraphicFramePr>
          <p:cNvPr id="7" name="2 Gráfico"/>
          <p:cNvGraphicFramePr>
            <a:graphicFrameLocks/>
          </p:cNvGraphicFramePr>
          <p:nvPr>
            <p:extLst>
              <p:ext uri="{D42A27DB-BD31-4B8C-83A1-F6EECF244321}">
                <p14:modId xmlns:p14="http://schemas.microsoft.com/office/powerpoint/2010/main" val="4045975324"/>
              </p:ext>
            </p:extLst>
          </p:nvPr>
        </p:nvGraphicFramePr>
        <p:xfrm>
          <a:off x="95534" y="1369704"/>
          <a:ext cx="9048466" cy="5056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320009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Perfil de los docentes:</a:t>
            </a:r>
            <a:br>
              <a:rPr lang="es-E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s-E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 De inglés</a:t>
            </a:r>
            <a:endParaRPr lang="es-E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Marcador de texto 2"/>
          <p:cNvSpPr>
            <a:spLocks noGrp="1"/>
          </p:cNvSpPr>
          <p:nvPr>
            <p:ph type="body" idx="1"/>
          </p:nvPr>
        </p:nvSpPr>
        <p:spPr/>
        <p:txBody>
          <a:bodyPr/>
          <a:lstStyle/>
          <a:p>
            <a:endParaRPr lang="es-ES" dirty="0" smtClean="0"/>
          </a:p>
          <a:p>
            <a:pPr marL="560070" indent="-514350">
              <a:buAutoNum type="romanUcPeriod"/>
            </a:pPr>
            <a:endParaRPr lang="es-ES" dirty="0"/>
          </a:p>
        </p:txBody>
      </p:sp>
      <p:sp>
        <p:nvSpPr>
          <p:cNvPr id="4" name="Marcador de número de diapositiva 3"/>
          <p:cNvSpPr>
            <a:spLocks noGrp="1"/>
          </p:cNvSpPr>
          <p:nvPr>
            <p:ph type="sldNum" sz="quarter" idx="12"/>
          </p:nvPr>
        </p:nvSpPr>
        <p:spPr/>
        <p:txBody>
          <a:bodyPr/>
          <a:lstStyle/>
          <a:p>
            <a:fld id="{96368D05-45F9-164F-A8AA-179A97D8D2DA}" type="slidenum">
              <a:rPr lang="es-ES" smtClean="0"/>
              <a:t>37</a:t>
            </a:fld>
            <a:endParaRPr lang="es-ES"/>
          </a:p>
        </p:txBody>
      </p:sp>
    </p:spTree>
    <p:extLst>
      <p:ext uri="{BB962C8B-B14F-4D97-AF65-F5344CB8AC3E}">
        <p14:creationId xmlns:p14="http://schemas.microsoft.com/office/powerpoint/2010/main" val="29305133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6368D05-45F9-164F-A8AA-179A97D8D2DA}" type="slidenum">
              <a:rPr lang="es-ES" smtClean="0"/>
              <a:t>38</a:t>
            </a:fld>
            <a:endParaRPr lang="es-ES"/>
          </a:p>
        </p:txBody>
      </p:sp>
      <p:graphicFrame>
        <p:nvGraphicFramePr>
          <p:cNvPr id="5" name="Gráfico 4"/>
          <p:cNvGraphicFramePr/>
          <p:nvPr>
            <p:extLst>
              <p:ext uri="{D42A27DB-BD31-4B8C-83A1-F6EECF244321}">
                <p14:modId xmlns:p14="http://schemas.microsoft.com/office/powerpoint/2010/main" val="879843443"/>
              </p:ext>
            </p:extLst>
          </p:nvPr>
        </p:nvGraphicFramePr>
        <p:xfrm>
          <a:off x="314325" y="668665"/>
          <a:ext cx="8515350" cy="6067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364779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6368D05-45F9-164F-A8AA-179A97D8D2DA}" type="slidenum">
              <a:rPr lang="es-ES" smtClean="0"/>
              <a:t>39</a:t>
            </a:fld>
            <a:endParaRPr lang="es-ES"/>
          </a:p>
        </p:txBody>
      </p:sp>
      <p:graphicFrame>
        <p:nvGraphicFramePr>
          <p:cNvPr id="3" name="Gráfico 2"/>
          <p:cNvGraphicFramePr/>
          <p:nvPr>
            <p:extLst>
              <p:ext uri="{D42A27DB-BD31-4B8C-83A1-F6EECF244321}">
                <p14:modId xmlns:p14="http://schemas.microsoft.com/office/powerpoint/2010/main" val="3048736744"/>
              </p:ext>
            </p:extLst>
          </p:nvPr>
        </p:nvGraphicFramePr>
        <p:xfrm>
          <a:off x="314325" y="674901"/>
          <a:ext cx="8515350" cy="57721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76104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28942" y="4166147"/>
            <a:ext cx="7219665" cy="508000"/>
          </a:xfrm>
          <a:prstGeom prst="rect">
            <a:avLst/>
          </a:prstGeom>
          <a:gradFill flip="none" rotWithShape="1">
            <a:gsLst>
              <a:gs pos="0">
                <a:srgbClr val="B2B2B2"/>
              </a:gs>
              <a:gs pos="50000">
                <a:srgbClr val="F2F2F2"/>
              </a:gs>
              <a:gs pos="100000">
                <a:srgbClr val="B2B2B2"/>
              </a:gs>
            </a:gsLst>
            <a:lin ang="5400000" scaled="1"/>
            <a:tileRect/>
          </a:gradFill>
          <a:ln w="25400" cap="flat"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1987       1990     1994      2006 </a:t>
            </a:r>
            <a:r>
              <a:rPr lang="es-MX" dirty="0" smtClean="0">
                <a:solidFill>
                  <a:schemeClr val="tx1"/>
                </a:solidFill>
              </a:rPr>
              <a:t>    </a:t>
            </a:r>
            <a:r>
              <a:rPr lang="es-MX" dirty="0">
                <a:solidFill>
                  <a:schemeClr val="tx1"/>
                </a:solidFill>
              </a:rPr>
              <a:t>2007 </a:t>
            </a:r>
            <a:r>
              <a:rPr lang="es-MX" dirty="0" smtClean="0">
                <a:solidFill>
                  <a:schemeClr val="tx1"/>
                </a:solidFill>
              </a:rPr>
              <a:t>      2009       </a:t>
            </a:r>
            <a:r>
              <a:rPr lang="es-MX" dirty="0">
                <a:solidFill>
                  <a:schemeClr val="tx1"/>
                </a:solidFill>
              </a:rPr>
              <a:t>2012 </a:t>
            </a:r>
            <a:r>
              <a:rPr lang="es-MX" dirty="0" smtClean="0">
                <a:solidFill>
                  <a:schemeClr val="tx1"/>
                </a:solidFill>
              </a:rPr>
              <a:t>    2013  </a:t>
            </a:r>
            <a:endParaRPr lang="es-MX" dirty="0">
              <a:solidFill>
                <a:schemeClr val="tx1"/>
              </a:solidFill>
            </a:endParaRPr>
          </a:p>
        </p:txBody>
      </p:sp>
      <p:sp>
        <p:nvSpPr>
          <p:cNvPr id="5" name="4 Rectángulo"/>
          <p:cNvSpPr/>
          <p:nvPr/>
        </p:nvSpPr>
        <p:spPr>
          <a:xfrm>
            <a:off x="210969" y="2004492"/>
            <a:ext cx="478817" cy="419159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p:cNvSpPr/>
          <p:nvPr/>
        </p:nvSpPr>
        <p:spPr>
          <a:xfrm>
            <a:off x="210969" y="1417638"/>
            <a:ext cx="2049035" cy="586855"/>
          </a:xfrm>
          <a:prstGeom prst="rect">
            <a:avLst/>
          </a:prstGeom>
          <a:solidFill>
            <a:srgbClr val="0072BC"/>
          </a:solidFill>
          <a:ln w="25400" cap="flat" cmpd="sng" algn="ctr">
            <a:noFill/>
            <a:prstDash val="solid"/>
          </a:ln>
          <a:effectLst>
            <a:outerShdw blurRad="44450">
              <a:scrgbClr r="0" g="0" b="0">
                <a:alpha val="30000"/>
              </a:scrgbClr>
            </a:outerShdw>
          </a:effectLst>
          <a:scene3d>
            <a:camera prst="orthographicFront"/>
            <a:lightRig rig="threePt" dir="t"/>
          </a:scene3d>
          <a:sp3d>
            <a:bevelT w="171450" h="12700"/>
          </a:sp3d>
          <a:extLst>
            <a:ext uri="{91240B29-F687-4f45-9708-019B960494DF}">
              <a14:hiddenLine xmlns:a14="http://schemas.microsoft.com/office/drawing/2010/main" w="25400" cap="flat" cmpd="sng" algn="ctr">
                <a:solidFill>
                  <a:schemeClr val="accent1">
                    <a:shade val="50000"/>
                  </a:schemeClr>
                </a:solidFill>
                <a:prstDash val="solid"/>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lIns="44450" tIns="19050" rIns="44450" bIns="6350" rtlCol="0" anchor="ctr"/>
          <a:lstStyle/>
          <a:p>
            <a:pPr algn="ctr">
              <a:lnSpc>
                <a:spcPts val="1000"/>
              </a:lnSpc>
            </a:pPr>
            <a:r>
              <a:rPr lang="es-MX" sz="1600" b="1" dirty="0" smtClean="0">
                <a:solidFill>
                  <a:schemeClr val="bg1"/>
                </a:solidFill>
                <a:latin typeface="Arial" panose="020B0604020202020204" pitchFamily="34" charset="0"/>
                <a:cs typeface="Arial" panose="020B0604020202020204" pitchFamily="34" charset="0"/>
              </a:rPr>
              <a:t>Enseñanza  de</a:t>
            </a:r>
          </a:p>
          <a:p>
            <a:pPr algn="ctr">
              <a:lnSpc>
                <a:spcPts val="1000"/>
              </a:lnSpc>
            </a:pPr>
            <a:r>
              <a:rPr lang="es-MX" sz="1600" b="1" dirty="0" smtClean="0">
                <a:solidFill>
                  <a:schemeClr val="bg1"/>
                </a:solidFill>
                <a:latin typeface="Arial" panose="020B0604020202020204" pitchFamily="34" charset="0"/>
                <a:cs typeface="Arial" panose="020B0604020202020204" pitchFamily="34" charset="0"/>
              </a:rPr>
              <a:t> </a:t>
            </a:r>
          </a:p>
          <a:p>
            <a:pPr algn="ctr">
              <a:lnSpc>
                <a:spcPts val="1000"/>
              </a:lnSpc>
            </a:pPr>
            <a:r>
              <a:rPr lang="es-MX" sz="1600" b="1" dirty="0" smtClean="0">
                <a:solidFill>
                  <a:schemeClr val="bg1"/>
                </a:solidFill>
                <a:latin typeface="Arial" panose="020B0604020202020204" pitchFamily="34" charset="0"/>
                <a:cs typeface="Arial" panose="020B0604020202020204" pitchFamily="34" charset="0"/>
              </a:rPr>
              <a:t>lenguas en la </a:t>
            </a:r>
            <a:r>
              <a:rPr lang="es-MX" sz="1600" b="1" dirty="0" err="1" smtClean="0">
                <a:solidFill>
                  <a:schemeClr val="bg1"/>
                </a:solidFill>
                <a:latin typeface="Arial" panose="020B0604020202020204" pitchFamily="34" charset="0"/>
                <a:cs typeface="Arial" panose="020B0604020202020204" pitchFamily="34" charset="0"/>
              </a:rPr>
              <a:t>UdeG</a:t>
            </a:r>
            <a:r>
              <a:rPr lang="es-MX" sz="1600" b="1" dirty="0" smtClean="0">
                <a:solidFill>
                  <a:schemeClr val="bg1"/>
                </a:solidFill>
                <a:latin typeface="Arial" panose="020B0604020202020204" pitchFamily="34" charset="0"/>
                <a:cs typeface="Arial" panose="020B0604020202020204" pitchFamily="34" charset="0"/>
              </a:rPr>
              <a:t> </a:t>
            </a:r>
            <a:endParaRPr lang="es-MX" sz="1600" b="1" dirty="0">
              <a:solidFill>
                <a:schemeClr val="bg1"/>
              </a:solidFill>
              <a:latin typeface="Arial" panose="020B0604020202020204" pitchFamily="34" charset="0"/>
              <a:cs typeface="Arial" panose="020B0604020202020204" pitchFamily="34" charset="0"/>
            </a:endParaRPr>
          </a:p>
        </p:txBody>
      </p:sp>
      <p:sp>
        <p:nvSpPr>
          <p:cNvPr id="8" name="7 Título"/>
          <p:cNvSpPr>
            <a:spLocks noGrp="1"/>
          </p:cNvSpPr>
          <p:nvPr>
            <p:ph type="title"/>
          </p:nvPr>
        </p:nvSpPr>
        <p:spPr>
          <a:xfrm>
            <a:off x="450375" y="493519"/>
            <a:ext cx="8229600" cy="1066800"/>
          </a:xfrm>
        </p:spPr>
        <p:txBody>
          <a:bodyPr/>
          <a:lstStyle/>
          <a:p>
            <a:r>
              <a:rPr lang="es-MX" dirty="0">
                <a:solidFill>
                  <a:schemeClr val="tx2"/>
                </a:solidFill>
              </a:rPr>
              <a:t>Introducción </a:t>
            </a:r>
            <a:endParaRPr lang="es-MX" dirty="0"/>
          </a:p>
        </p:txBody>
      </p:sp>
      <p:cxnSp>
        <p:nvCxnSpPr>
          <p:cNvPr id="9" name="8 Conector recto"/>
          <p:cNvCxnSpPr/>
          <p:nvPr/>
        </p:nvCxnSpPr>
        <p:spPr>
          <a:xfrm>
            <a:off x="1583503" y="3294882"/>
            <a:ext cx="0" cy="805407"/>
          </a:xfrm>
          <a:prstGeom prst="line">
            <a:avLst/>
          </a:prstGeom>
          <a:ln w="15875">
            <a:solidFill>
              <a:schemeClr val="accent1"/>
            </a:solidFill>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1175916" y="4839354"/>
            <a:ext cx="0" cy="805407"/>
          </a:xfrm>
          <a:prstGeom prst="line">
            <a:avLst/>
          </a:prstGeom>
          <a:ln w="15875">
            <a:solidFill>
              <a:schemeClr val="accent1"/>
            </a:solidFill>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14" name="13 Combinar"/>
          <p:cNvSpPr/>
          <p:nvPr/>
        </p:nvSpPr>
        <p:spPr>
          <a:xfrm rot="16200000">
            <a:off x="1583504" y="3129694"/>
            <a:ext cx="190500" cy="190500"/>
          </a:xfrm>
          <a:prstGeom prst="flowChartMerge">
            <a:avLst/>
          </a:prstGeom>
          <a:solidFill>
            <a:srgbClr val="0072BC"/>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CuadroTexto"/>
          <p:cNvSpPr txBox="1"/>
          <p:nvPr/>
        </p:nvSpPr>
        <p:spPr>
          <a:xfrm>
            <a:off x="1097504" y="2791140"/>
            <a:ext cx="1172116" cy="338554"/>
          </a:xfrm>
          <a:prstGeom prst="rect">
            <a:avLst/>
          </a:prstGeom>
          <a:noFill/>
        </p:spPr>
        <p:txBody>
          <a:bodyPr wrap="none" rtlCol="0">
            <a:spAutoFit/>
          </a:bodyPr>
          <a:lstStyle/>
          <a:p>
            <a:r>
              <a:rPr lang="es-MX" sz="1600" dirty="0" smtClean="0">
                <a:latin typeface="Arial" panose="020B0604020202020204" pitchFamily="34" charset="0"/>
                <a:cs typeface="Arial" panose="020B0604020202020204" pitchFamily="34" charset="0"/>
              </a:rPr>
              <a:t>PROULEX</a:t>
            </a:r>
            <a:endParaRPr lang="es-MX" sz="1600" dirty="0">
              <a:latin typeface="Arial" panose="020B0604020202020204" pitchFamily="34" charset="0"/>
              <a:cs typeface="Arial" panose="020B0604020202020204" pitchFamily="34" charset="0"/>
            </a:endParaRPr>
          </a:p>
        </p:txBody>
      </p:sp>
      <p:sp>
        <p:nvSpPr>
          <p:cNvPr id="16" name="15 Combinar"/>
          <p:cNvSpPr/>
          <p:nvPr/>
        </p:nvSpPr>
        <p:spPr>
          <a:xfrm rot="16200000">
            <a:off x="1178270" y="5678119"/>
            <a:ext cx="190500" cy="190500"/>
          </a:xfrm>
          <a:prstGeom prst="flowChartMerge">
            <a:avLst/>
          </a:prstGeom>
          <a:solidFill>
            <a:srgbClr val="0072BC"/>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CuadroTexto"/>
          <p:cNvSpPr txBox="1"/>
          <p:nvPr/>
        </p:nvSpPr>
        <p:spPr>
          <a:xfrm>
            <a:off x="1075535" y="5814313"/>
            <a:ext cx="3423533" cy="861774"/>
          </a:xfrm>
          <a:prstGeom prst="rect">
            <a:avLst/>
          </a:prstGeom>
          <a:noFill/>
        </p:spPr>
        <p:txBody>
          <a:bodyPr wrap="none" rtlCol="0">
            <a:spAutoFit/>
          </a:bodyPr>
          <a:lstStyle/>
          <a:p>
            <a:r>
              <a:rPr lang="es-MX" sz="1600" dirty="0" smtClean="0">
                <a:latin typeface="Arial" panose="020B0604020202020204" pitchFamily="34" charset="0"/>
                <a:cs typeface="Arial" panose="020B0604020202020204" pitchFamily="34" charset="0"/>
              </a:rPr>
              <a:t>Curso de Investigación y Desarrollo</a:t>
            </a:r>
          </a:p>
          <a:p>
            <a:r>
              <a:rPr lang="es-MX" sz="1600" dirty="0" smtClean="0">
                <a:latin typeface="Arial" panose="020B0604020202020204" pitchFamily="34" charset="0"/>
                <a:cs typeface="Arial" panose="020B0604020202020204" pitchFamily="34" charset="0"/>
              </a:rPr>
              <a:t> de Lengua Extranjera (DICSA) </a:t>
            </a:r>
          </a:p>
          <a:p>
            <a:endParaRPr lang="es-MX" dirty="0"/>
          </a:p>
        </p:txBody>
      </p:sp>
      <p:cxnSp>
        <p:nvCxnSpPr>
          <p:cNvPr id="18" name="17 Conector recto"/>
          <p:cNvCxnSpPr/>
          <p:nvPr/>
        </p:nvCxnSpPr>
        <p:spPr>
          <a:xfrm>
            <a:off x="2546112" y="2569106"/>
            <a:ext cx="0" cy="1531183"/>
          </a:xfrm>
          <a:prstGeom prst="line">
            <a:avLst/>
          </a:prstGeom>
          <a:ln w="15875">
            <a:solidFill>
              <a:schemeClr val="accent1"/>
            </a:solidFill>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20" name="19 Combinar"/>
          <p:cNvSpPr/>
          <p:nvPr/>
        </p:nvSpPr>
        <p:spPr>
          <a:xfrm rot="16200000">
            <a:off x="2516180" y="2358786"/>
            <a:ext cx="190500" cy="190500"/>
          </a:xfrm>
          <a:prstGeom prst="flowChartMerge">
            <a:avLst/>
          </a:prstGeom>
          <a:solidFill>
            <a:srgbClr val="0072BC"/>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20 CuadroTexto"/>
          <p:cNvSpPr txBox="1"/>
          <p:nvPr/>
        </p:nvSpPr>
        <p:spPr>
          <a:xfrm>
            <a:off x="2284737" y="1748625"/>
            <a:ext cx="2130799" cy="615553"/>
          </a:xfrm>
          <a:prstGeom prst="rect">
            <a:avLst/>
          </a:prstGeom>
          <a:noFill/>
        </p:spPr>
        <p:txBody>
          <a:bodyPr wrap="none" rtlCol="0">
            <a:spAutoFit/>
          </a:bodyPr>
          <a:lstStyle/>
          <a:p>
            <a:r>
              <a:rPr lang="es-MX" dirty="0" smtClean="0"/>
              <a:t>Escuela </a:t>
            </a:r>
            <a:r>
              <a:rPr lang="es-MX" sz="1600" dirty="0" smtClean="0">
                <a:latin typeface="Arial" panose="020B0604020202020204" pitchFamily="34" charset="0"/>
                <a:cs typeface="Arial" panose="020B0604020202020204" pitchFamily="34" charset="0"/>
              </a:rPr>
              <a:t>Superior de </a:t>
            </a:r>
          </a:p>
          <a:p>
            <a:r>
              <a:rPr lang="es-MX" sz="1600" dirty="0" smtClean="0">
                <a:latin typeface="Arial" panose="020B0604020202020204" pitchFamily="34" charset="0"/>
                <a:cs typeface="Arial" panose="020B0604020202020204" pitchFamily="34" charset="0"/>
              </a:rPr>
              <a:t>Lenguas Modernas</a:t>
            </a:r>
            <a:endParaRPr lang="es-MX" dirty="0"/>
          </a:p>
        </p:txBody>
      </p:sp>
      <p:cxnSp>
        <p:nvCxnSpPr>
          <p:cNvPr id="22" name="21 Conector recto"/>
          <p:cNvCxnSpPr/>
          <p:nvPr/>
        </p:nvCxnSpPr>
        <p:spPr>
          <a:xfrm>
            <a:off x="3186086" y="3320197"/>
            <a:ext cx="0" cy="845951"/>
          </a:xfrm>
          <a:prstGeom prst="line">
            <a:avLst/>
          </a:prstGeom>
          <a:ln w="15875">
            <a:solidFill>
              <a:schemeClr val="accent1"/>
            </a:solidFill>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25" name="24 Combinar"/>
          <p:cNvSpPr/>
          <p:nvPr/>
        </p:nvSpPr>
        <p:spPr>
          <a:xfrm rot="16200000">
            <a:off x="3121921" y="3108738"/>
            <a:ext cx="190500" cy="190500"/>
          </a:xfrm>
          <a:prstGeom prst="flowChartMerge">
            <a:avLst/>
          </a:prstGeom>
          <a:solidFill>
            <a:srgbClr val="0072BC"/>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26 CuadroTexto"/>
          <p:cNvSpPr txBox="1"/>
          <p:nvPr/>
        </p:nvSpPr>
        <p:spPr>
          <a:xfrm>
            <a:off x="3121921" y="2578614"/>
            <a:ext cx="1814582" cy="646331"/>
          </a:xfrm>
          <a:prstGeom prst="rect">
            <a:avLst/>
          </a:prstGeom>
          <a:noFill/>
        </p:spPr>
        <p:txBody>
          <a:bodyPr wrap="none" rtlCol="0">
            <a:spAutoFit/>
          </a:bodyPr>
          <a:lstStyle/>
          <a:p>
            <a:r>
              <a:rPr lang="es-MX" dirty="0" smtClean="0"/>
              <a:t>Depto. Lenguas</a:t>
            </a:r>
          </a:p>
          <a:p>
            <a:r>
              <a:rPr lang="es-MX" dirty="0" smtClean="0"/>
              <a:t>Modernas </a:t>
            </a:r>
            <a:endParaRPr lang="es-MX" dirty="0"/>
          </a:p>
        </p:txBody>
      </p:sp>
      <p:cxnSp>
        <p:nvCxnSpPr>
          <p:cNvPr id="28" name="27 Conector recto"/>
          <p:cNvCxnSpPr/>
          <p:nvPr/>
        </p:nvCxnSpPr>
        <p:spPr>
          <a:xfrm>
            <a:off x="3812208" y="4576721"/>
            <a:ext cx="0" cy="805407"/>
          </a:xfrm>
          <a:prstGeom prst="line">
            <a:avLst/>
          </a:prstGeom>
          <a:ln w="15875">
            <a:solidFill>
              <a:schemeClr val="accent1"/>
            </a:solidFill>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29" name="28 Combinar"/>
          <p:cNvSpPr/>
          <p:nvPr/>
        </p:nvSpPr>
        <p:spPr>
          <a:xfrm rot="16200000">
            <a:off x="3760348" y="5405021"/>
            <a:ext cx="190500" cy="190500"/>
          </a:xfrm>
          <a:prstGeom prst="flowChartMerge">
            <a:avLst/>
          </a:prstGeom>
          <a:solidFill>
            <a:srgbClr val="0072BC"/>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29 CuadroTexto"/>
          <p:cNvSpPr txBox="1"/>
          <p:nvPr/>
        </p:nvSpPr>
        <p:spPr>
          <a:xfrm>
            <a:off x="4034619" y="5081854"/>
            <a:ext cx="1392074" cy="646331"/>
          </a:xfrm>
          <a:prstGeom prst="rect">
            <a:avLst/>
          </a:prstGeom>
          <a:noFill/>
        </p:spPr>
        <p:txBody>
          <a:bodyPr wrap="square" rtlCol="0">
            <a:spAutoFit/>
          </a:bodyPr>
          <a:lstStyle/>
          <a:p>
            <a:r>
              <a:rPr lang="es-MX" dirty="0" smtClean="0"/>
              <a:t>CELEX en CUCSH</a:t>
            </a:r>
            <a:endParaRPr lang="es-MX" dirty="0"/>
          </a:p>
        </p:txBody>
      </p:sp>
      <p:cxnSp>
        <p:nvCxnSpPr>
          <p:cNvPr id="31" name="30 Conector recto"/>
          <p:cNvCxnSpPr/>
          <p:nvPr/>
        </p:nvCxnSpPr>
        <p:spPr>
          <a:xfrm>
            <a:off x="4551358" y="3408971"/>
            <a:ext cx="0" cy="805407"/>
          </a:xfrm>
          <a:prstGeom prst="line">
            <a:avLst/>
          </a:prstGeom>
          <a:ln w="15875">
            <a:solidFill>
              <a:schemeClr val="accent1"/>
            </a:solidFill>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32" name="31 Combinar"/>
          <p:cNvSpPr/>
          <p:nvPr/>
        </p:nvSpPr>
        <p:spPr>
          <a:xfrm rot="16200000">
            <a:off x="4540157" y="3334697"/>
            <a:ext cx="190500" cy="190500"/>
          </a:xfrm>
          <a:prstGeom prst="flowChartMerge">
            <a:avLst/>
          </a:prstGeom>
          <a:solidFill>
            <a:srgbClr val="0072BC"/>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32 CuadroTexto"/>
          <p:cNvSpPr txBox="1"/>
          <p:nvPr/>
        </p:nvSpPr>
        <p:spPr>
          <a:xfrm flipH="1">
            <a:off x="4894991" y="3108737"/>
            <a:ext cx="1063407" cy="584776"/>
          </a:xfrm>
          <a:prstGeom prst="rect">
            <a:avLst/>
          </a:prstGeom>
          <a:noFill/>
        </p:spPr>
        <p:txBody>
          <a:bodyPr wrap="square" rtlCol="0">
            <a:spAutoFit/>
          </a:bodyPr>
          <a:lstStyle/>
          <a:p>
            <a:r>
              <a:rPr lang="es-MX" sz="1600" dirty="0" smtClean="0">
                <a:latin typeface="Arial" panose="020B0604020202020204" pitchFamily="34" charset="0"/>
                <a:cs typeface="Arial" panose="020B0604020202020204" pitchFamily="34" charset="0"/>
              </a:rPr>
              <a:t>FILEX en CUCBA</a:t>
            </a:r>
            <a:endParaRPr lang="es-MX" sz="1600" dirty="0">
              <a:latin typeface="Arial" panose="020B0604020202020204" pitchFamily="34" charset="0"/>
              <a:cs typeface="Arial" panose="020B0604020202020204" pitchFamily="34" charset="0"/>
            </a:endParaRPr>
          </a:p>
        </p:txBody>
      </p:sp>
      <p:cxnSp>
        <p:nvCxnSpPr>
          <p:cNvPr id="34" name="33 Conector recto"/>
          <p:cNvCxnSpPr/>
          <p:nvPr/>
        </p:nvCxnSpPr>
        <p:spPr>
          <a:xfrm>
            <a:off x="6172919" y="2310494"/>
            <a:ext cx="0" cy="1916647"/>
          </a:xfrm>
          <a:prstGeom prst="line">
            <a:avLst/>
          </a:prstGeom>
          <a:ln w="15875">
            <a:solidFill>
              <a:schemeClr val="accent1"/>
            </a:solidFill>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38" name="37 Combinar"/>
          <p:cNvSpPr/>
          <p:nvPr/>
        </p:nvSpPr>
        <p:spPr>
          <a:xfrm rot="16200000">
            <a:off x="6160363" y="2168285"/>
            <a:ext cx="190500" cy="190500"/>
          </a:xfrm>
          <a:prstGeom prst="flowChartMerge">
            <a:avLst/>
          </a:prstGeom>
          <a:solidFill>
            <a:srgbClr val="0072BC"/>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38 CuadroTexto"/>
          <p:cNvSpPr txBox="1"/>
          <p:nvPr/>
        </p:nvSpPr>
        <p:spPr>
          <a:xfrm>
            <a:off x="6350864" y="1952250"/>
            <a:ext cx="1329215" cy="615553"/>
          </a:xfrm>
          <a:prstGeom prst="rect">
            <a:avLst/>
          </a:prstGeom>
          <a:noFill/>
        </p:spPr>
        <p:txBody>
          <a:bodyPr wrap="square" rtlCol="0">
            <a:spAutoFit/>
          </a:bodyPr>
          <a:lstStyle/>
          <a:p>
            <a:r>
              <a:rPr lang="es-MX" dirty="0"/>
              <a:t> </a:t>
            </a:r>
            <a:r>
              <a:rPr lang="es-MX" dirty="0" smtClean="0"/>
              <a:t>  </a:t>
            </a:r>
            <a:r>
              <a:rPr lang="es-MX" sz="1600" dirty="0" smtClean="0">
                <a:latin typeface="Arial" panose="020B0604020202020204" pitchFamily="34" charset="0"/>
                <a:cs typeface="Arial" panose="020B0604020202020204" pitchFamily="34" charset="0"/>
              </a:rPr>
              <a:t>CELEX en CUVALLES</a:t>
            </a:r>
            <a:endParaRPr lang="es-MX" sz="1600" dirty="0">
              <a:latin typeface="Arial" panose="020B0604020202020204" pitchFamily="34" charset="0"/>
              <a:cs typeface="Arial" panose="020B0604020202020204" pitchFamily="34" charset="0"/>
            </a:endParaRPr>
          </a:p>
        </p:txBody>
      </p:sp>
      <p:cxnSp>
        <p:nvCxnSpPr>
          <p:cNvPr id="40" name="39 Conector recto"/>
          <p:cNvCxnSpPr/>
          <p:nvPr/>
        </p:nvCxnSpPr>
        <p:spPr>
          <a:xfrm>
            <a:off x="5569377" y="4770329"/>
            <a:ext cx="0" cy="805407"/>
          </a:xfrm>
          <a:prstGeom prst="line">
            <a:avLst/>
          </a:prstGeom>
          <a:ln w="15875">
            <a:solidFill>
              <a:schemeClr val="accent1"/>
            </a:solidFill>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41" name="40 Combinar"/>
          <p:cNvSpPr/>
          <p:nvPr/>
        </p:nvSpPr>
        <p:spPr>
          <a:xfrm rot="16200000">
            <a:off x="5569378" y="5537685"/>
            <a:ext cx="190500" cy="190500"/>
          </a:xfrm>
          <a:prstGeom prst="flowChartMerge">
            <a:avLst/>
          </a:prstGeom>
          <a:solidFill>
            <a:srgbClr val="0072BC"/>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41 CuadroTexto"/>
          <p:cNvSpPr txBox="1"/>
          <p:nvPr/>
        </p:nvSpPr>
        <p:spPr>
          <a:xfrm>
            <a:off x="5759878" y="5728186"/>
            <a:ext cx="2083736" cy="646331"/>
          </a:xfrm>
          <a:prstGeom prst="rect">
            <a:avLst/>
          </a:prstGeom>
          <a:noFill/>
        </p:spPr>
        <p:txBody>
          <a:bodyPr wrap="none" rtlCol="0">
            <a:spAutoFit/>
          </a:bodyPr>
          <a:lstStyle/>
          <a:p>
            <a:r>
              <a:rPr lang="es-MX" dirty="0" smtClean="0"/>
              <a:t>Programa en línea </a:t>
            </a:r>
          </a:p>
          <a:p>
            <a:r>
              <a:rPr lang="es-MX" dirty="0" smtClean="0"/>
              <a:t>del SUV</a:t>
            </a:r>
            <a:endParaRPr lang="es-MX" dirty="0"/>
          </a:p>
        </p:txBody>
      </p:sp>
      <p:cxnSp>
        <p:nvCxnSpPr>
          <p:cNvPr id="43" name="42 Conector recto"/>
          <p:cNvCxnSpPr/>
          <p:nvPr/>
        </p:nvCxnSpPr>
        <p:spPr>
          <a:xfrm>
            <a:off x="7087113" y="3268816"/>
            <a:ext cx="0" cy="831472"/>
          </a:xfrm>
          <a:prstGeom prst="line">
            <a:avLst/>
          </a:prstGeom>
          <a:ln w="15875">
            <a:solidFill>
              <a:schemeClr val="accent1"/>
            </a:solidFill>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48" name="47 Combinar"/>
          <p:cNvSpPr/>
          <p:nvPr/>
        </p:nvSpPr>
        <p:spPr>
          <a:xfrm rot="16200000">
            <a:off x="7087114" y="3108738"/>
            <a:ext cx="190500" cy="190500"/>
          </a:xfrm>
          <a:prstGeom prst="flowChartMerge">
            <a:avLst/>
          </a:prstGeom>
          <a:solidFill>
            <a:srgbClr val="0072BC"/>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48 CuadroTexto"/>
          <p:cNvSpPr txBox="1"/>
          <p:nvPr/>
        </p:nvSpPr>
        <p:spPr>
          <a:xfrm>
            <a:off x="7383440" y="3294882"/>
            <a:ext cx="1749197" cy="338554"/>
          </a:xfrm>
          <a:prstGeom prst="rect">
            <a:avLst/>
          </a:prstGeom>
          <a:noFill/>
        </p:spPr>
        <p:txBody>
          <a:bodyPr wrap="none" rtlCol="0">
            <a:spAutoFit/>
          </a:bodyPr>
          <a:lstStyle/>
          <a:p>
            <a:r>
              <a:rPr lang="es-MX" sz="1600" dirty="0" smtClean="0">
                <a:latin typeface="Arial" panose="020B0604020202020204" pitchFamily="34" charset="0"/>
                <a:cs typeface="Arial" panose="020B0604020202020204" pitchFamily="34" charset="0"/>
              </a:rPr>
              <a:t>PALE en CUCEA</a:t>
            </a:r>
            <a:endParaRPr lang="es-MX" sz="1600" dirty="0">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96368D05-45F9-164F-A8AA-179A97D8D2DA}" type="slidenum">
              <a:rPr lang="es-ES" smtClean="0"/>
              <a:t>4</a:t>
            </a:fld>
            <a:endParaRPr lang="es-ES"/>
          </a:p>
        </p:txBody>
      </p:sp>
    </p:spTree>
    <p:extLst>
      <p:ext uri="{BB962C8B-B14F-4D97-AF65-F5344CB8AC3E}">
        <p14:creationId xmlns:p14="http://schemas.microsoft.com/office/powerpoint/2010/main" val="50596965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5152"/>
            <a:ext cx="8229600" cy="1066800"/>
          </a:xfrm>
        </p:spPr>
        <p:txBody>
          <a:bodyPr>
            <a:normAutofit/>
          </a:bodyPr>
          <a:lstStyle/>
          <a:p>
            <a:r>
              <a:rPr lang="es-MX" sz="3600" dirty="0" smtClean="0"/>
              <a:t>Perfil docente profesores pregrado</a:t>
            </a:r>
            <a:endParaRPr lang="es-ES" sz="3600" dirty="0"/>
          </a:p>
        </p:txBody>
      </p:sp>
      <p:sp>
        <p:nvSpPr>
          <p:cNvPr id="4" name="Marcador de número de diapositiva 3"/>
          <p:cNvSpPr>
            <a:spLocks noGrp="1"/>
          </p:cNvSpPr>
          <p:nvPr>
            <p:ph type="sldNum" sz="quarter" idx="12"/>
          </p:nvPr>
        </p:nvSpPr>
        <p:spPr/>
        <p:txBody>
          <a:bodyPr/>
          <a:lstStyle/>
          <a:p>
            <a:fld id="{96368D05-45F9-164F-A8AA-179A97D8D2DA}" type="slidenum">
              <a:rPr lang="es-ES" smtClean="0"/>
              <a:t>40</a:t>
            </a:fld>
            <a:endParaRPr lang="es-ES"/>
          </a:p>
        </p:txBody>
      </p:sp>
      <p:graphicFrame>
        <p:nvGraphicFramePr>
          <p:cNvPr id="5" name="Tabla 4"/>
          <p:cNvGraphicFramePr>
            <a:graphicFrameLocks noGrp="1"/>
          </p:cNvGraphicFramePr>
          <p:nvPr>
            <p:extLst>
              <p:ext uri="{D42A27DB-BD31-4B8C-83A1-F6EECF244321}">
                <p14:modId xmlns:p14="http://schemas.microsoft.com/office/powerpoint/2010/main" val="333838785"/>
              </p:ext>
            </p:extLst>
          </p:nvPr>
        </p:nvGraphicFramePr>
        <p:xfrm>
          <a:off x="457202" y="1102933"/>
          <a:ext cx="8229601" cy="5609539"/>
        </p:xfrm>
        <a:graphic>
          <a:graphicData uri="http://schemas.openxmlformats.org/drawingml/2006/table">
            <a:tbl>
              <a:tblPr firstRow="1" firstCol="1" bandRow="1">
                <a:tableStyleId>{5C22544A-7EE6-4342-B048-85BDC9FD1C3A}</a:tableStyleId>
              </a:tblPr>
              <a:tblGrid>
                <a:gridCol w="2246880"/>
                <a:gridCol w="999712"/>
                <a:gridCol w="2614524"/>
                <a:gridCol w="2368485"/>
              </a:tblGrid>
              <a:tr h="281967">
                <a:tc gridSpan="4">
                  <a:txBody>
                    <a:bodyPr/>
                    <a:lstStyle/>
                    <a:p>
                      <a:pPr algn="ctr">
                        <a:lnSpc>
                          <a:spcPct val="107000"/>
                        </a:lnSpc>
                        <a:spcAft>
                          <a:spcPts val="0"/>
                        </a:spcAft>
                      </a:pPr>
                      <a:r>
                        <a:rPr lang="es-MX" sz="2000" dirty="0" smtClean="0">
                          <a:effectLst/>
                        </a:rPr>
                        <a:t>Profesores Inglés </a:t>
                      </a:r>
                      <a:r>
                        <a:rPr lang="es-MX" sz="2000" dirty="0">
                          <a:effectLst/>
                        </a:rPr>
                        <a:t>Curricular</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MX"/>
                    </a:p>
                  </a:txBody>
                  <a:tcPr/>
                </a:tc>
                <a:tc hMerge="1">
                  <a:txBody>
                    <a:bodyPr/>
                    <a:lstStyle/>
                    <a:p>
                      <a:endParaRPr lang="es-MX"/>
                    </a:p>
                  </a:txBody>
                  <a:tcPr/>
                </a:tc>
                <a:tc hMerge="1">
                  <a:txBody>
                    <a:bodyPr/>
                    <a:lstStyle/>
                    <a:p>
                      <a:endParaRPr lang="es-MX"/>
                    </a:p>
                  </a:txBody>
                  <a:tcPr/>
                </a:tc>
              </a:tr>
              <a:tr h="260276">
                <a:tc>
                  <a:txBody>
                    <a:bodyPr/>
                    <a:lstStyle/>
                    <a:p>
                      <a:pPr algn="ctr">
                        <a:lnSpc>
                          <a:spcPct val="107000"/>
                        </a:lnSpc>
                        <a:spcAft>
                          <a:spcPts val="0"/>
                        </a:spcAft>
                      </a:pPr>
                      <a:r>
                        <a:rPr lang="es-MX" sz="1800" dirty="0">
                          <a:effectLst/>
                        </a:rPr>
                        <a:t>Centro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dirty="0">
                          <a:effectLst/>
                        </a:rPr>
                        <a:t>Total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dirty="0">
                          <a:effectLst/>
                        </a:rPr>
                        <a:t>Sin </a:t>
                      </a:r>
                      <a:r>
                        <a:rPr lang="es-MX" sz="1800" dirty="0" smtClean="0">
                          <a:effectLst/>
                        </a:rPr>
                        <a:t>formación</a:t>
                      </a:r>
                    </a:p>
                    <a:p>
                      <a:pPr algn="ctr">
                        <a:lnSpc>
                          <a:spcPct val="107000"/>
                        </a:lnSpc>
                        <a:spcAft>
                          <a:spcPts val="0"/>
                        </a:spcAft>
                      </a:pPr>
                      <a:r>
                        <a:rPr lang="es-MX" sz="1800" dirty="0" smtClean="0">
                          <a:effectLst/>
                        </a:rPr>
                        <a:t> (teacher’s training)</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Sin B1 inglés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0276">
                <a:tc>
                  <a:txBody>
                    <a:bodyPr/>
                    <a:lstStyle/>
                    <a:p>
                      <a:pPr>
                        <a:lnSpc>
                          <a:spcPct val="107000"/>
                        </a:lnSpc>
                        <a:spcAft>
                          <a:spcPts val="0"/>
                        </a:spcAft>
                      </a:pPr>
                      <a:r>
                        <a:rPr lang="es-MX" sz="1800">
                          <a:effectLst/>
                        </a:rPr>
                        <a:t>CUCIÉNEGA</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7</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4</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7</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0276">
                <a:tc>
                  <a:txBody>
                    <a:bodyPr/>
                    <a:lstStyle/>
                    <a:p>
                      <a:pPr>
                        <a:lnSpc>
                          <a:spcPct val="107000"/>
                        </a:lnSpc>
                        <a:spcAft>
                          <a:spcPts val="0"/>
                        </a:spcAft>
                      </a:pPr>
                      <a:r>
                        <a:rPr lang="es-MX" sz="1800">
                          <a:effectLst/>
                        </a:rPr>
                        <a:t>CUAAD</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4</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2</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3</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0276">
                <a:tc>
                  <a:txBody>
                    <a:bodyPr/>
                    <a:lstStyle/>
                    <a:p>
                      <a:pPr>
                        <a:lnSpc>
                          <a:spcPct val="107000"/>
                        </a:lnSpc>
                        <a:spcAft>
                          <a:spcPts val="0"/>
                        </a:spcAft>
                      </a:pPr>
                      <a:r>
                        <a:rPr lang="es-MX" sz="1800">
                          <a:effectLst/>
                        </a:rPr>
                        <a:t>CUALTOS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7</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dirty="0">
                          <a:effectLst/>
                        </a:rPr>
                        <a:t>2</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3</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0276">
                <a:tc>
                  <a:txBody>
                    <a:bodyPr/>
                    <a:lstStyle/>
                    <a:p>
                      <a:pPr>
                        <a:lnSpc>
                          <a:spcPct val="107000"/>
                        </a:lnSpc>
                        <a:spcAft>
                          <a:spcPts val="0"/>
                        </a:spcAft>
                      </a:pPr>
                      <a:r>
                        <a:rPr lang="es-MX" sz="1800">
                          <a:effectLst/>
                        </a:rPr>
                        <a:t>CUCOSTA</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14</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9</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0276">
                <a:tc>
                  <a:txBody>
                    <a:bodyPr/>
                    <a:lstStyle/>
                    <a:p>
                      <a:pPr>
                        <a:lnSpc>
                          <a:spcPct val="107000"/>
                        </a:lnSpc>
                        <a:spcAft>
                          <a:spcPts val="0"/>
                        </a:spcAft>
                      </a:pPr>
                      <a:r>
                        <a:rPr lang="es-MX" sz="1800">
                          <a:effectLst/>
                        </a:rPr>
                        <a:t>CUCS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11</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10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10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0276">
                <a:tc>
                  <a:txBody>
                    <a:bodyPr/>
                    <a:lstStyle/>
                    <a:p>
                      <a:pPr>
                        <a:lnSpc>
                          <a:spcPct val="107000"/>
                        </a:lnSpc>
                        <a:spcAft>
                          <a:spcPts val="0"/>
                        </a:spcAft>
                      </a:pPr>
                      <a:r>
                        <a:rPr lang="es-MX" sz="1800">
                          <a:effectLst/>
                        </a:rPr>
                        <a:t>CUCSUR</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11</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5</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dirty="0">
                          <a:effectLst/>
                        </a:rPr>
                        <a:t>6</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0276">
                <a:tc>
                  <a:txBody>
                    <a:bodyPr/>
                    <a:lstStyle/>
                    <a:p>
                      <a:pPr>
                        <a:lnSpc>
                          <a:spcPct val="107000"/>
                        </a:lnSpc>
                        <a:spcAft>
                          <a:spcPts val="0"/>
                        </a:spcAft>
                      </a:pPr>
                      <a:r>
                        <a:rPr lang="es-MX" sz="1800">
                          <a:effectLst/>
                        </a:rPr>
                        <a:t>CULAGOS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8</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3</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7</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0276">
                <a:tc>
                  <a:txBody>
                    <a:bodyPr/>
                    <a:lstStyle/>
                    <a:p>
                      <a:pPr>
                        <a:lnSpc>
                          <a:spcPct val="107000"/>
                        </a:lnSpc>
                        <a:spcAft>
                          <a:spcPts val="0"/>
                        </a:spcAft>
                      </a:pPr>
                      <a:r>
                        <a:rPr lang="es-MX" sz="1800">
                          <a:effectLst/>
                        </a:rPr>
                        <a:t>CUNORTE</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6</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3</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5</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0276">
                <a:tc>
                  <a:txBody>
                    <a:bodyPr/>
                    <a:lstStyle/>
                    <a:p>
                      <a:pPr>
                        <a:lnSpc>
                          <a:spcPct val="107000"/>
                        </a:lnSpc>
                        <a:spcAft>
                          <a:spcPts val="0"/>
                        </a:spcAft>
                      </a:pPr>
                      <a:r>
                        <a:rPr lang="es-MX" sz="1800">
                          <a:effectLst/>
                        </a:rPr>
                        <a:t>CUSUR</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7</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3</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4</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0276">
                <a:tc>
                  <a:txBody>
                    <a:bodyPr/>
                    <a:lstStyle/>
                    <a:p>
                      <a:pPr>
                        <a:lnSpc>
                          <a:spcPct val="107000"/>
                        </a:lnSpc>
                        <a:spcAft>
                          <a:spcPts val="0"/>
                        </a:spcAft>
                      </a:pPr>
                      <a:r>
                        <a:rPr lang="es-MX" sz="1800">
                          <a:effectLst/>
                        </a:rPr>
                        <a:t>CUTONALÁ</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4</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1</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dirty="0">
                          <a:effectLst/>
                        </a:rPr>
                        <a:t>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0276">
                <a:tc>
                  <a:txBody>
                    <a:bodyPr/>
                    <a:lstStyle/>
                    <a:p>
                      <a:pPr>
                        <a:lnSpc>
                          <a:spcPct val="107000"/>
                        </a:lnSpc>
                        <a:spcAft>
                          <a:spcPts val="0"/>
                        </a:spcAft>
                      </a:pPr>
                      <a:r>
                        <a:rPr lang="es-MX" sz="1800">
                          <a:effectLst/>
                        </a:rPr>
                        <a:t>CUVALLES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13</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6</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dirty="0">
                          <a:effectLst/>
                        </a:rPr>
                        <a:t>7</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0276">
                <a:tc>
                  <a:txBody>
                    <a:bodyPr/>
                    <a:lstStyle/>
                    <a:p>
                      <a:pPr>
                        <a:lnSpc>
                          <a:spcPct val="107000"/>
                        </a:lnSpc>
                        <a:spcAft>
                          <a:spcPts val="0"/>
                        </a:spcAft>
                      </a:pPr>
                      <a:r>
                        <a:rPr lang="es-MX" sz="1800">
                          <a:effectLst/>
                        </a:rPr>
                        <a:t>CUCBA</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1</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1</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dirty="0">
                          <a:effectLst/>
                        </a:rPr>
                        <a:t>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0276">
                <a:tc>
                  <a:txBody>
                    <a:bodyPr/>
                    <a:lstStyle/>
                    <a:p>
                      <a:pPr>
                        <a:lnSpc>
                          <a:spcPct val="107000"/>
                        </a:lnSpc>
                        <a:spcAft>
                          <a:spcPts val="0"/>
                        </a:spcAft>
                      </a:pPr>
                      <a:r>
                        <a:rPr lang="es-MX" sz="1800">
                          <a:effectLst/>
                        </a:rPr>
                        <a:t>CUCEA</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49</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18</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26</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0276">
                <a:tc>
                  <a:txBody>
                    <a:bodyPr/>
                    <a:lstStyle/>
                    <a:p>
                      <a:pPr>
                        <a:lnSpc>
                          <a:spcPct val="107000"/>
                        </a:lnSpc>
                        <a:spcAft>
                          <a:spcPts val="0"/>
                        </a:spcAft>
                      </a:pPr>
                      <a:r>
                        <a:rPr lang="es-MX" sz="1800">
                          <a:effectLst/>
                        </a:rPr>
                        <a:t>CUCSH</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30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SIN DATO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13</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0276">
                <a:tc>
                  <a:txBody>
                    <a:bodyPr/>
                    <a:lstStyle/>
                    <a:p>
                      <a:pPr>
                        <a:lnSpc>
                          <a:spcPct val="107000"/>
                        </a:lnSpc>
                        <a:spcAft>
                          <a:spcPts val="0"/>
                        </a:spcAft>
                      </a:pPr>
                      <a:r>
                        <a:rPr lang="es-MX" sz="1800">
                          <a:effectLst/>
                        </a:rPr>
                        <a:t>SUV</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6</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SIN DATO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a:effectLst/>
                        </a:rPr>
                        <a:t>SIN DATO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0276">
                <a:tc>
                  <a:txBody>
                    <a:bodyPr/>
                    <a:lstStyle/>
                    <a:p>
                      <a:pPr>
                        <a:lnSpc>
                          <a:spcPct val="107000"/>
                        </a:lnSpc>
                        <a:spcAft>
                          <a:spcPts val="0"/>
                        </a:spcAft>
                      </a:pPr>
                      <a:r>
                        <a:rPr lang="es-MX" sz="1800" dirty="0">
                          <a:effectLst/>
                        </a:rPr>
                        <a:t> </a:t>
                      </a:r>
                      <a:r>
                        <a:rPr lang="es-MX" sz="1800" dirty="0" smtClean="0">
                          <a:effectLst/>
                        </a:rPr>
                        <a:t>TOTAL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b="1" dirty="0">
                          <a:effectLst/>
                        </a:rPr>
                        <a:t>178</a:t>
                      </a:r>
                      <a:endParaRPr lang="es-MX"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b="1" dirty="0">
                          <a:effectLst/>
                        </a:rPr>
                        <a:t>58</a:t>
                      </a:r>
                      <a:endParaRPr lang="es-MX"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MX" sz="1800" b="1" dirty="0">
                          <a:effectLst/>
                        </a:rPr>
                        <a:t>102</a:t>
                      </a:r>
                      <a:endParaRPr lang="es-MX"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13080321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79815"/>
            <a:ext cx="8229600" cy="1066800"/>
          </a:xfrm>
        </p:spPr>
        <p:txBody>
          <a:bodyPr>
            <a:normAutofit fontScale="90000"/>
          </a:bodyPr>
          <a:lstStyle/>
          <a:p>
            <a:r>
              <a:rPr lang="es-MX" dirty="0" smtClean="0"/>
              <a:t>Perfil docente extracurriculares (FILEX)</a:t>
            </a:r>
            <a:endParaRPr lang="es-ES" dirty="0"/>
          </a:p>
        </p:txBody>
      </p:sp>
      <p:sp>
        <p:nvSpPr>
          <p:cNvPr id="4" name="Marcador de número de diapositiva 3"/>
          <p:cNvSpPr>
            <a:spLocks noGrp="1"/>
          </p:cNvSpPr>
          <p:nvPr>
            <p:ph type="sldNum" sz="quarter" idx="12"/>
          </p:nvPr>
        </p:nvSpPr>
        <p:spPr/>
        <p:txBody>
          <a:bodyPr/>
          <a:lstStyle/>
          <a:p>
            <a:fld id="{96368D05-45F9-164F-A8AA-179A97D8D2DA}" type="slidenum">
              <a:rPr lang="es-ES" smtClean="0"/>
              <a:t>41</a:t>
            </a:fld>
            <a:endParaRPr lang="es-ES"/>
          </a:p>
        </p:txBody>
      </p:sp>
      <p:graphicFrame>
        <p:nvGraphicFramePr>
          <p:cNvPr id="5" name="Tabla 4"/>
          <p:cNvGraphicFramePr>
            <a:graphicFrameLocks noGrp="1"/>
          </p:cNvGraphicFramePr>
          <p:nvPr>
            <p:extLst>
              <p:ext uri="{D42A27DB-BD31-4B8C-83A1-F6EECF244321}">
                <p14:modId xmlns:p14="http://schemas.microsoft.com/office/powerpoint/2010/main" val="247857249"/>
              </p:ext>
            </p:extLst>
          </p:nvPr>
        </p:nvGraphicFramePr>
        <p:xfrm>
          <a:off x="886121" y="1357462"/>
          <a:ext cx="7588577" cy="4694664"/>
        </p:xfrm>
        <a:graphic>
          <a:graphicData uri="http://schemas.openxmlformats.org/drawingml/2006/table">
            <a:tbl>
              <a:tblPr firstRow="1" firstCol="1" bandRow="1">
                <a:tableStyleId>{5C22544A-7EE6-4342-B048-85BDC9FD1C3A}</a:tableStyleId>
              </a:tblPr>
              <a:tblGrid>
                <a:gridCol w="2611028"/>
                <a:gridCol w="2344776"/>
                <a:gridCol w="2632773"/>
              </a:tblGrid>
              <a:tr h="422859">
                <a:tc gridSpan="3">
                  <a:txBody>
                    <a:bodyPr/>
                    <a:lstStyle/>
                    <a:p>
                      <a:pPr algn="ctr">
                        <a:lnSpc>
                          <a:spcPct val="107000"/>
                        </a:lnSpc>
                        <a:spcAft>
                          <a:spcPts val="0"/>
                        </a:spcAft>
                      </a:pPr>
                      <a:r>
                        <a:rPr lang="es-MX" sz="2800" dirty="0">
                          <a:effectLst/>
                        </a:rPr>
                        <a:t>Inglés Extracurricular-FILEX</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hMerge="1">
                  <a:txBody>
                    <a:bodyPr/>
                    <a:lstStyle/>
                    <a:p>
                      <a:endParaRPr lang="es-MX"/>
                    </a:p>
                  </a:txBody>
                  <a:tcPr/>
                </a:tc>
              </a:tr>
              <a:tr h="585351">
                <a:tc>
                  <a:txBody>
                    <a:bodyPr/>
                    <a:lstStyle/>
                    <a:p>
                      <a:pPr algn="ctr">
                        <a:lnSpc>
                          <a:spcPct val="107000"/>
                        </a:lnSpc>
                        <a:spcAft>
                          <a:spcPts val="0"/>
                        </a:spcAft>
                      </a:pPr>
                      <a:r>
                        <a:rPr lang="es-MX" sz="2800" dirty="0">
                          <a:effectLst/>
                        </a:rPr>
                        <a:t>2013-B</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2800" b="1" dirty="0">
                          <a:effectLst/>
                        </a:rPr>
                        <a:t>Profesores</a:t>
                      </a:r>
                      <a:endParaRPr lang="es-MX"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2800" b="1" dirty="0">
                          <a:effectLst/>
                        </a:rPr>
                        <a:t>Sin B1</a:t>
                      </a:r>
                      <a:endParaRPr lang="es-MX"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22859">
                <a:tc>
                  <a:txBody>
                    <a:bodyPr/>
                    <a:lstStyle/>
                    <a:p>
                      <a:pPr algn="ctr">
                        <a:lnSpc>
                          <a:spcPct val="107000"/>
                        </a:lnSpc>
                        <a:spcAft>
                          <a:spcPts val="0"/>
                        </a:spcAft>
                      </a:pPr>
                      <a:r>
                        <a:rPr lang="es-MX" sz="2800">
                          <a:effectLst/>
                        </a:rPr>
                        <a:t>CULAGOS</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2800" dirty="0">
                          <a:effectLst/>
                        </a:rPr>
                        <a:t>3</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2800" dirty="0">
                          <a:effectLst/>
                        </a:rPr>
                        <a:t>3</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22859">
                <a:tc>
                  <a:txBody>
                    <a:bodyPr/>
                    <a:lstStyle/>
                    <a:p>
                      <a:pPr algn="ctr">
                        <a:lnSpc>
                          <a:spcPct val="107000"/>
                        </a:lnSpc>
                        <a:spcAft>
                          <a:spcPts val="0"/>
                        </a:spcAft>
                      </a:pPr>
                      <a:r>
                        <a:rPr lang="es-MX" sz="2800" dirty="0">
                          <a:effectLst/>
                        </a:rPr>
                        <a:t>CUCBA</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2800" dirty="0">
                          <a:effectLst/>
                        </a:rPr>
                        <a:t>6</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2800">
                          <a:effectLst/>
                        </a:rPr>
                        <a:t>0</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22859">
                <a:tc>
                  <a:txBody>
                    <a:bodyPr/>
                    <a:lstStyle/>
                    <a:p>
                      <a:pPr algn="ctr">
                        <a:lnSpc>
                          <a:spcPct val="107000"/>
                        </a:lnSpc>
                        <a:spcAft>
                          <a:spcPts val="0"/>
                        </a:spcAft>
                      </a:pPr>
                      <a:r>
                        <a:rPr lang="es-MX" sz="2800">
                          <a:effectLst/>
                        </a:rPr>
                        <a:t>CUCS</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2800" dirty="0">
                          <a:effectLst/>
                        </a:rPr>
                        <a:t>10</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2800" dirty="0">
                          <a:effectLst/>
                        </a:rPr>
                        <a:t>4</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22859">
                <a:tc>
                  <a:txBody>
                    <a:bodyPr/>
                    <a:lstStyle/>
                    <a:p>
                      <a:pPr algn="ctr">
                        <a:lnSpc>
                          <a:spcPct val="107000"/>
                        </a:lnSpc>
                        <a:spcAft>
                          <a:spcPts val="0"/>
                        </a:spcAft>
                      </a:pPr>
                      <a:r>
                        <a:rPr lang="es-MX" sz="2800">
                          <a:effectLst/>
                        </a:rPr>
                        <a:t>CUCIÉNEGA</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2800" dirty="0">
                          <a:effectLst/>
                        </a:rPr>
                        <a:t>8</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2800" dirty="0">
                          <a:effectLst/>
                        </a:rPr>
                        <a:t>6</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22859">
                <a:tc>
                  <a:txBody>
                    <a:bodyPr/>
                    <a:lstStyle/>
                    <a:p>
                      <a:pPr algn="ctr">
                        <a:lnSpc>
                          <a:spcPct val="107000"/>
                        </a:lnSpc>
                        <a:spcAft>
                          <a:spcPts val="0"/>
                        </a:spcAft>
                      </a:pPr>
                      <a:r>
                        <a:rPr lang="es-MX" sz="2800">
                          <a:effectLst/>
                        </a:rPr>
                        <a:t>CUSUR</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2800" dirty="0">
                          <a:effectLst/>
                        </a:rPr>
                        <a:t>8</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2800" dirty="0">
                          <a:effectLst/>
                        </a:rPr>
                        <a:t>0</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22859">
                <a:tc>
                  <a:txBody>
                    <a:bodyPr/>
                    <a:lstStyle/>
                    <a:p>
                      <a:pPr algn="ctr">
                        <a:lnSpc>
                          <a:spcPct val="107000"/>
                        </a:lnSpc>
                        <a:spcAft>
                          <a:spcPts val="0"/>
                        </a:spcAft>
                      </a:pPr>
                      <a:r>
                        <a:rPr lang="es-MX" sz="2800">
                          <a:effectLst/>
                        </a:rPr>
                        <a:t>CUNORTE</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2800" dirty="0">
                          <a:effectLst/>
                        </a:rPr>
                        <a:t>3</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2800" dirty="0">
                          <a:effectLst/>
                        </a:rPr>
                        <a:t>1</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22859">
                <a:tc>
                  <a:txBody>
                    <a:bodyPr/>
                    <a:lstStyle/>
                    <a:p>
                      <a:pPr algn="ctr">
                        <a:lnSpc>
                          <a:spcPct val="107000"/>
                        </a:lnSpc>
                        <a:spcAft>
                          <a:spcPts val="0"/>
                        </a:spcAft>
                      </a:pPr>
                      <a:r>
                        <a:rPr lang="es-MX" sz="2800">
                          <a:effectLst/>
                        </a:rPr>
                        <a:t>CUTONALÁ</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2800" dirty="0">
                          <a:effectLst/>
                        </a:rPr>
                        <a:t>4</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2800" dirty="0">
                          <a:effectLst/>
                        </a:rPr>
                        <a:t>1</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9824">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MX" sz="2800" b="1" dirty="0">
                          <a:effectLst/>
                        </a:rPr>
                        <a:t> </a:t>
                      </a:r>
                      <a:r>
                        <a:rPr lang="es-MX" sz="2800" b="1" dirty="0" smtClean="0">
                          <a:effectLst/>
                        </a:rPr>
                        <a:t>TOTAL</a:t>
                      </a:r>
                      <a:endParaRPr lang="es-MX" sz="28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2800" b="1" dirty="0">
                          <a:effectLst/>
                        </a:rPr>
                        <a:t>42</a:t>
                      </a:r>
                      <a:endParaRPr lang="es-MX"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2800" b="1" dirty="0">
                          <a:effectLst/>
                        </a:rPr>
                        <a:t>15</a:t>
                      </a:r>
                      <a:endParaRPr lang="es-MX"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171492139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II. Docentes de la Red</a:t>
            </a:r>
            <a:endParaRPr lang="es-E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Marcador de texto 5"/>
          <p:cNvSpPr>
            <a:spLocks noGrp="1"/>
          </p:cNvSpPr>
          <p:nvPr>
            <p:ph type="body" idx="1"/>
          </p:nvPr>
        </p:nvSpPr>
        <p:spPr/>
        <p:txBody>
          <a:bodyPr/>
          <a:lstStyle/>
          <a:p>
            <a:r>
              <a:rPr lang="es-ES" dirty="0" smtClean="0"/>
              <a:t>Encuesta SIIAU Junio 2014.</a:t>
            </a:r>
          </a:p>
          <a:p>
            <a:r>
              <a:rPr lang="es-ES" dirty="0" smtClean="0"/>
              <a:t>Resultados preliminares al 17 de junio, 72.5% de profesores de la Red.</a:t>
            </a:r>
            <a:endParaRPr lang="es-ES" dirty="0"/>
          </a:p>
        </p:txBody>
      </p:sp>
      <p:sp>
        <p:nvSpPr>
          <p:cNvPr id="4" name="Marcador de número de diapositiva 3"/>
          <p:cNvSpPr>
            <a:spLocks noGrp="1"/>
          </p:cNvSpPr>
          <p:nvPr>
            <p:ph type="sldNum" sz="quarter" idx="12"/>
          </p:nvPr>
        </p:nvSpPr>
        <p:spPr/>
        <p:txBody>
          <a:bodyPr/>
          <a:lstStyle/>
          <a:p>
            <a:fld id="{96368D05-45F9-164F-A8AA-179A97D8D2DA}" type="slidenum">
              <a:rPr lang="es-ES" smtClean="0"/>
              <a:t>42</a:t>
            </a:fld>
            <a:endParaRPr lang="es-ES"/>
          </a:p>
        </p:txBody>
      </p:sp>
    </p:spTree>
    <p:extLst>
      <p:ext uri="{BB962C8B-B14F-4D97-AF65-F5344CB8AC3E}">
        <p14:creationId xmlns:p14="http://schemas.microsoft.com/office/powerpoint/2010/main" val="288040140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Resultados encuesta SIIAU</a:t>
            </a:r>
            <a:endParaRPr lang="es-ES" dirty="0"/>
          </a:p>
        </p:txBody>
      </p:sp>
      <p:sp>
        <p:nvSpPr>
          <p:cNvPr id="3" name="Subtítulo 2"/>
          <p:cNvSpPr>
            <a:spLocks noGrp="1"/>
          </p:cNvSpPr>
          <p:nvPr>
            <p:ph type="subTitle" idx="1"/>
          </p:nvPr>
        </p:nvSpPr>
        <p:spPr/>
        <p:txBody>
          <a:bodyPr>
            <a:normAutofit/>
          </a:bodyPr>
          <a:lstStyle/>
          <a:p>
            <a:r>
              <a:rPr lang="es-MX" dirty="0" smtClean="0"/>
              <a:t>Profesores de Pregrado</a:t>
            </a:r>
          </a:p>
          <a:p>
            <a:r>
              <a:rPr lang="es-MX" dirty="0" smtClean="0"/>
              <a:t>CORTE AL MARTES 17 DE JUNIO DE 2014</a:t>
            </a:r>
          </a:p>
          <a:p>
            <a:r>
              <a:rPr lang="es-MX" dirty="0" smtClean="0"/>
              <a:t>8169 encuestas contestadas </a:t>
            </a:r>
          </a:p>
        </p:txBody>
      </p:sp>
    </p:spTree>
    <p:extLst>
      <p:ext uri="{BB962C8B-B14F-4D97-AF65-F5344CB8AC3E}">
        <p14:creationId xmlns:p14="http://schemas.microsoft.com/office/powerpoint/2010/main" val="35857217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39367" y="581881"/>
            <a:ext cx="8423753" cy="1458239"/>
          </a:xfrm>
        </p:spPr>
        <p:txBody>
          <a:bodyPr>
            <a:noAutofit/>
          </a:bodyPr>
          <a:lstStyle/>
          <a:p>
            <a:r>
              <a:rPr lang="en-US" sz="3200" dirty="0" smtClean="0"/>
              <a:t>1-. De </a:t>
            </a:r>
            <a:r>
              <a:rPr lang="en-US" sz="3200" dirty="0" err="1" smtClean="0"/>
              <a:t>acuerdo</a:t>
            </a:r>
            <a:r>
              <a:rPr lang="en-US" sz="3200" dirty="0" smtClean="0"/>
              <a:t> a </a:t>
            </a:r>
            <a:r>
              <a:rPr lang="en-US" sz="3200" dirty="0" err="1" smtClean="0"/>
              <a:t>su</a:t>
            </a:r>
            <a:r>
              <a:rPr lang="en-US" sz="3200" dirty="0" smtClean="0"/>
              <a:t> </a:t>
            </a:r>
            <a:r>
              <a:rPr lang="en-US" sz="3200" dirty="0" err="1" smtClean="0"/>
              <a:t>percepción</a:t>
            </a:r>
            <a:r>
              <a:rPr lang="en-US" sz="3200" dirty="0" smtClean="0"/>
              <a:t>, </a:t>
            </a:r>
            <a:r>
              <a:rPr lang="en-US" sz="3200" dirty="0" err="1" smtClean="0"/>
              <a:t>considera</a:t>
            </a:r>
            <a:r>
              <a:rPr lang="en-US" sz="3200" dirty="0" smtClean="0"/>
              <a:t> </a:t>
            </a:r>
            <a:r>
              <a:rPr lang="en-US" sz="3200" dirty="0" err="1" smtClean="0"/>
              <a:t>que</a:t>
            </a:r>
            <a:r>
              <a:rPr lang="en-US" sz="3200" dirty="0" smtClean="0"/>
              <a:t> </a:t>
            </a:r>
            <a:r>
              <a:rPr lang="en-US" sz="3200" dirty="0" err="1" smtClean="0"/>
              <a:t>su</a:t>
            </a:r>
            <a:r>
              <a:rPr lang="en-US" sz="3200" dirty="0" smtClean="0"/>
              <a:t> </a:t>
            </a:r>
            <a:r>
              <a:rPr lang="en-US" sz="3200" dirty="0" err="1" smtClean="0"/>
              <a:t>dominio</a:t>
            </a:r>
            <a:r>
              <a:rPr lang="en-US" sz="3200" dirty="0" smtClean="0"/>
              <a:t> del </a:t>
            </a:r>
            <a:r>
              <a:rPr lang="en-US" sz="3200" dirty="0" err="1" smtClean="0"/>
              <a:t>idioma</a:t>
            </a:r>
            <a:r>
              <a:rPr lang="en-US" sz="3200" dirty="0" smtClean="0"/>
              <a:t> </a:t>
            </a:r>
            <a:r>
              <a:rPr lang="en-US" sz="3200" dirty="0" err="1" smtClean="0"/>
              <a:t>inglés</a:t>
            </a:r>
            <a:r>
              <a:rPr lang="en-US" sz="3200" dirty="0" smtClean="0"/>
              <a:t> </a:t>
            </a:r>
            <a:r>
              <a:rPr lang="en-US" sz="3200" dirty="0" err="1" smtClean="0"/>
              <a:t>es</a:t>
            </a:r>
            <a:r>
              <a:rPr lang="en-US" sz="3200" dirty="0" smtClean="0"/>
              <a:t>: </a:t>
            </a:r>
            <a:br>
              <a:rPr lang="en-US" sz="3200" dirty="0" smtClean="0"/>
            </a:br>
            <a:endParaRPr lang="es-ES" sz="3200" dirty="0"/>
          </a:p>
        </p:txBody>
      </p:sp>
      <p:graphicFrame>
        <p:nvGraphicFramePr>
          <p:cNvPr id="7" name="Gráfico 6"/>
          <p:cNvGraphicFramePr>
            <a:graphicFrameLocks/>
          </p:cNvGraphicFramePr>
          <p:nvPr>
            <p:extLst>
              <p:ext uri="{D42A27DB-BD31-4B8C-83A1-F6EECF244321}">
                <p14:modId xmlns:p14="http://schemas.microsoft.com/office/powerpoint/2010/main" val="2705212947"/>
              </p:ext>
            </p:extLst>
          </p:nvPr>
        </p:nvGraphicFramePr>
        <p:xfrm>
          <a:off x="-245098" y="1290100"/>
          <a:ext cx="8691514" cy="5464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497563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953" y="480870"/>
            <a:ext cx="8748073" cy="994172"/>
          </a:xfrm>
        </p:spPr>
        <p:txBody>
          <a:bodyPr>
            <a:noAutofit/>
          </a:bodyPr>
          <a:lstStyle/>
          <a:p>
            <a:r>
              <a:rPr lang="es-ES" sz="3000" dirty="0"/>
              <a:t>2-. ¿Cuenta con alguna certificación del dominio del idioma inglés? </a:t>
            </a:r>
          </a:p>
        </p:txBody>
      </p:sp>
      <p:graphicFrame>
        <p:nvGraphicFramePr>
          <p:cNvPr id="7" name="Gráfico 6"/>
          <p:cNvGraphicFramePr>
            <a:graphicFrameLocks/>
          </p:cNvGraphicFramePr>
          <p:nvPr>
            <p:extLst>
              <p:ext uri="{D42A27DB-BD31-4B8C-83A1-F6EECF244321}">
                <p14:modId xmlns:p14="http://schemas.microsoft.com/office/powerpoint/2010/main" val="3187510264"/>
              </p:ext>
            </p:extLst>
          </p:nvPr>
        </p:nvGraphicFramePr>
        <p:xfrm>
          <a:off x="139826" y="933253"/>
          <a:ext cx="8622437" cy="550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410967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786" y="609600"/>
            <a:ext cx="8229600" cy="1066800"/>
          </a:xfrm>
        </p:spPr>
        <p:txBody>
          <a:bodyPr>
            <a:noAutofit/>
          </a:bodyPr>
          <a:lstStyle/>
          <a:p>
            <a:pPr algn="just"/>
            <a:r>
              <a:rPr lang="es-ES" sz="2700" dirty="0"/>
              <a:t>3-. ¿Considera que usted puede transmitir sus conocimientos (impartiendo clases, talleres, cátedras) en el idioma inglés?</a:t>
            </a:r>
          </a:p>
        </p:txBody>
      </p:sp>
      <p:graphicFrame>
        <p:nvGraphicFramePr>
          <p:cNvPr id="6" name="Gráfico 5"/>
          <p:cNvGraphicFramePr>
            <a:graphicFrameLocks/>
          </p:cNvGraphicFramePr>
          <p:nvPr>
            <p:extLst>
              <p:ext uri="{D42A27DB-BD31-4B8C-83A1-F6EECF244321}">
                <p14:modId xmlns:p14="http://schemas.microsoft.com/office/powerpoint/2010/main" val="3927535011"/>
              </p:ext>
            </p:extLst>
          </p:nvPr>
        </p:nvGraphicFramePr>
        <p:xfrm>
          <a:off x="559294" y="1998483"/>
          <a:ext cx="8349036" cy="41383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579997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2932" y="609600"/>
            <a:ext cx="8451131" cy="1066800"/>
          </a:xfrm>
        </p:spPr>
        <p:txBody>
          <a:bodyPr>
            <a:noAutofit/>
          </a:bodyPr>
          <a:lstStyle/>
          <a:p>
            <a:pPr algn="just"/>
            <a:r>
              <a:rPr lang="es-ES" sz="2400" dirty="0"/>
              <a:t>4-. ¿Ha realizado estudios (licenciatura, maestría, doctorado) en el extranjero, en los cuales el medio de instrucción haya sido el idioma inglés?</a:t>
            </a:r>
          </a:p>
        </p:txBody>
      </p:sp>
      <p:graphicFrame>
        <p:nvGraphicFramePr>
          <p:cNvPr id="5" name="Gráfico 4"/>
          <p:cNvGraphicFramePr>
            <a:graphicFrameLocks/>
          </p:cNvGraphicFramePr>
          <p:nvPr>
            <p:extLst>
              <p:ext uri="{D42A27DB-BD31-4B8C-83A1-F6EECF244321}">
                <p14:modId xmlns:p14="http://schemas.microsoft.com/office/powerpoint/2010/main" val="3597209307"/>
              </p:ext>
            </p:extLst>
          </p:nvPr>
        </p:nvGraphicFramePr>
        <p:xfrm>
          <a:off x="628651" y="2125267"/>
          <a:ext cx="8185411" cy="41341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394497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8090" y="652807"/>
            <a:ext cx="8514480" cy="1066800"/>
          </a:xfrm>
        </p:spPr>
        <p:txBody>
          <a:bodyPr>
            <a:noAutofit/>
          </a:bodyPr>
          <a:lstStyle/>
          <a:p>
            <a:pPr algn="just"/>
            <a:r>
              <a:rPr lang="es-ES" sz="2100" dirty="0"/>
              <a:t>5-. ¿ Ha realizado estancias académicas </a:t>
            </a:r>
            <a:r>
              <a:rPr lang="es-ES" sz="2100" dirty="0" smtClean="0"/>
              <a:t>(diplomados</a:t>
            </a:r>
            <a:r>
              <a:rPr lang="es-ES" sz="2100" dirty="0"/>
              <a:t>, cursos, talleres, investigación) en el extranjero, en las cuales el medio de instrucción haya sido el idioma inglés?</a:t>
            </a:r>
          </a:p>
        </p:txBody>
      </p:sp>
      <p:graphicFrame>
        <p:nvGraphicFramePr>
          <p:cNvPr id="6" name="Gráfico 5"/>
          <p:cNvGraphicFramePr>
            <a:graphicFrameLocks/>
          </p:cNvGraphicFramePr>
          <p:nvPr>
            <p:extLst>
              <p:ext uri="{D42A27DB-BD31-4B8C-83A1-F6EECF244321}">
                <p14:modId xmlns:p14="http://schemas.microsoft.com/office/powerpoint/2010/main" val="704191545"/>
              </p:ext>
            </p:extLst>
          </p:nvPr>
        </p:nvGraphicFramePr>
        <p:xfrm>
          <a:off x="757453" y="2130457"/>
          <a:ext cx="8035119" cy="4015819"/>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21"/>
          <p:cNvSpPr txBox="1"/>
          <p:nvPr/>
        </p:nvSpPr>
        <p:spPr>
          <a:xfrm>
            <a:off x="4572003" y="2870173"/>
            <a:ext cx="903337" cy="52322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ES" sz="2800" b="1" dirty="0">
                <a:solidFill>
                  <a:schemeClr val="tx2">
                    <a:lumMod val="75000"/>
                  </a:schemeClr>
                </a:solidFill>
              </a:rPr>
              <a:t>78%</a:t>
            </a:r>
          </a:p>
        </p:txBody>
      </p:sp>
      <p:sp>
        <p:nvSpPr>
          <p:cNvPr id="8" name="CuadroTexto 21"/>
          <p:cNvSpPr txBox="1"/>
          <p:nvPr/>
        </p:nvSpPr>
        <p:spPr>
          <a:xfrm>
            <a:off x="3300702" y="4428779"/>
            <a:ext cx="903337" cy="52322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ES" sz="2800" b="1" dirty="0">
                <a:solidFill>
                  <a:schemeClr val="tx2">
                    <a:lumMod val="75000"/>
                  </a:schemeClr>
                </a:solidFill>
              </a:rPr>
              <a:t>22%</a:t>
            </a:r>
          </a:p>
        </p:txBody>
      </p:sp>
      <p:sp>
        <p:nvSpPr>
          <p:cNvPr id="9" name="CuadroTexto 21"/>
          <p:cNvSpPr txBox="1"/>
          <p:nvPr/>
        </p:nvSpPr>
        <p:spPr>
          <a:xfrm>
            <a:off x="6006723" y="4940571"/>
            <a:ext cx="703638" cy="52322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ES" sz="2800" b="1" dirty="0">
                <a:solidFill>
                  <a:schemeClr val="tx2">
                    <a:lumMod val="75000"/>
                  </a:schemeClr>
                </a:solidFill>
              </a:rPr>
              <a:t>0%</a:t>
            </a:r>
          </a:p>
        </p:txBody>
      </p:sp>
    </p:spTree>
    <p:extLst>
      <p:ext uri="{BB962C8B-B14F-4D97-AF65-F5344CB8AC3E}">
        <p14:creationId xmlns:p14="http://schemas.microsoft.com/office/powerpoint/2010/main" val="211799195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Resultados encuesta SIIAU</a:t>
            </a:r>
            <a:endParaRPr lang="es-ES" dirty="0"/>
          </a:p>
        </p:txBody>
      </p:sp>
      <p:sp>
        <p:nvSpPr>
          <p:cNvPr id="3" name="Subtítulo 2"/>
          <p:cNvSpPr>
            <a:spLocks noGrp="1"/>
          </p:cNvSpPr>
          <p:nvPr>
            <p:ph type="subTitle" idx="1"/>
          </p:nvPr>
        </p:nvSpPr>
        <p:spPr/>
        <p:txBody>
          <a:bodyPr/>
          <a:lstStyle/>
          <a:p>
            <a:r>
              <a:rPr lang="es-MX" dirty="0" smtClean="0"/>
              <a:t>Profesores de SEMS</a:t>
            </a:r>
          </a:p>
          <a:p>
            <a:r>
              <a:rPr lang="es-MX" dirty="0" smtClean="0"/>
              <a:t>CORTE AL 17 DE JUNIO DE 2014</a:t>
            </a:r>
            <a:endParaRPr lang="es-MX" dirty="0"/>
          </a:p>
          <a:p>
            <a:r>
              <a:rPr lang="es-MX" dirty="0" smtClean="0"/>
              <a:t>2264 encuestas contestadas</a:t>
            </a:r>
            <a:endParaRPr lang="es-ES" dirty="0"/>
          </a:p>
        </p:txBody>
      </p:sp>
    </p:spTree>
    <p:extLst>
      <p:ext uri="{BB962C8B-B14F-4D97-AF65-F5344CB8AC3E}">
        <p14:creationId xmlns:p14="http://schemas.microsoft.com/office/powerpoint/2010/main" val="19353393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61666" y="2213498"/>
            <a:ext cx="8458200" cy="1470025"/>
          </a:xfrm>
        </p:spPr>
        <p:txBody>
          <a:bodyPr/>
          <a:lstStyle/>
          <a:p>
            <a:r>
              <a:rPr lang="es-MX" dirty="0" smtClean="0"/>
              <a:t>Antecedentes</a:t>
            </a:r>
            <a:endParaRPr lang="es-MX" dirty="0"/>
          </a:p>
        </p:txBody>
      </p:sp>
      <p:sp>
        <p:nvSpPr>
          <p:cNvPr id="3" name="Marcador de número de diapositiva 2"/>
          <p:cNvSpPr>
            <a:spLocks noGrp="1"/>
          </p:cNvSpPr>
          <p:nvPr>
            <p:ph type="sldNum" sz="quarter" idx="12"/>
          </p:nvPr>
        </p:nvSpPr>
        <p:spPr/>
        <p:txBody>
          <a:bodyPr/>
          <a:lstStyle/>
          <a:p>
            <a:fld id="{96368D05-45F9-164F-A8AA-179A97D8D2DA}" type="slidenum">
              <a:rPr lang="es-ES" smtClean="0"/>
              <a:t>5</a:t>
            </a:fld>
            <a:endParaRPr lang="es-ES"/>
          </a:p>
        </p:txBody>
      </p:sp>
      <p:pic>
        <p:nvPicPr>
          <p:cNvPr id="5" name="2 Imagen" descr="logoUDGBN-01.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59338" y="5688013"/>
            <a:ext cx="428466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24522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3881" y="530257"/>
            <a:ext cx="8229600" cy="1066800"/>
          </a:xfrm>
        </p:spPr>
        <p:txBody>
          <a:bodyPr>
            <a:normAutofit/>
          </a:bodyPr>
          <a:lstStyle/>
          <a:p>
            <a:r>
              <a:rPr lang="es-ES" sz="2800" dirty="0"/>
              <a:t>1-. De acuerdo a su percepción, considera que su dominio del idioma inglés es</a:t>
            </a:r>
            <a:r>
              <a:rPr lang="es-ES" sz="2800" dirty="0" smtClean="0"/>
              <a:t>:</a:t>
            </a:r>
            <a:endParaRPr lang="es-ES" sz="2800" dirty="0"/>
          </a:p>
        </p:txBody>
      </p:sp>
      <p:graphicFrame>
        <p:nvGraphicFramePr>
          <p:cNvPr id="7" name="Gráfico 6"/>
          <p:cNvGraphicFramePr>
            <a:graphicFrameLocks/>
          </p:cNvGraphicFramePr>
          <p:nvPr>
            <p:extLst>
              <p:ext uri="{D42A27DB-BD31-4B8C-83A1-F6EECF244321}">
                <p14:modId xmlns:p14="http://schemas.microsoft.com/office/powerpoint/2010/main" val="2164455582"/>
              </p:ext>
            </p:extLst>
          </p:nvPr>
        </p:nvGraphicFramePr>
        <p:xfrm>
          <a:off x="628649" y="1687397"/>
          <a:ext cx="8033738" cy="4901939"/>
        </p:xfrm>
        <a:graphic>
          <a:graphicData uri="http://schemas.openxmlformats.org/drawingml/2006/chart">
            <c:chart xmlns:c="http://schemas.openxmlformats.org/drawingml/2006/chart" xmlns:r="http://schemas.openxmlformats.org/officeDocument/2006/relationships" r:id="rId2"/>
          </a:graphicData>
        </a:graphic>
      </p:graphicFrame>
      <p:sp>
        <p:nvSpPr>
          <p:cNvPr id="10" name="CuadroTexto 12"/>
          <p:cNvSpPr txBox="1"/>
          <p:nvPr/>
        </p:nvSpPr>
        <p:spPr>
          <a:xfrm>
            <a:off x="7213828" y="5662260"/>
            <a:ext cx="1102618" cy="46166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ES" sz="2400" b="1" dirty="0">
                <a:solidFill>
                  <a:schemeClr val="tx2">
                    <a:lumMod val="75000"/>
                  </a:schemeClr>
                </a:solidFill>
              </a:rPr>
              <a:t>0%</a:t>
            </a:r>
          </a:p>
        </p:txBody>
      </p:sp>
      <p:sp>
        <p:nvSpPr>
          <p:cNvPr id="11" name="CuadroTexto 19"/>
          <p:cNvSpPr txBox="1"/>
          <p:nvPr/>
        </p:nvSpPr>
        <p:spPr>
          <a:xfrm>
            <a:off x="6079028" y="5600706"/>
            <a:ext cx="1102618" cy="46166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ES" sz="2400" b="1" dirty="0">
                <a:solidFill>
                  <a:schemeClr val="tx2">
                    <a:lumMod val="75000"/>
                  </a:schemeClr>
                </a:solidFill>
              </a:rPr>
              <a:t>1%</a:t>
            </a:r>
          </a:p>
        </p:txBody>
      </p:sp>
      <p:sp>
        <p:nvSpPr>
          <p:cNvPr id="12" name="CuadroTexto 20"/>
          <p:cNvSpPr txBox="1"/>
          <p:nvPr/>
        </p:nvSpPr>
        <p:spPr>
          <a:xfrm>
            <a:off x="4928076" y="4654403"/>
            <a:ext cx="1364958" cy="46166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ES" sz="2400" b="1" dirty="0">
                <a:solidFill>
                  <a:schemeClr val="tx2">
                    <a:lumMod val="75000"/>
                  </a:schemeClr>
                </a:solidFill>
              </a:rPr>
              <a:t>16%</a:t>
            </a:r>
          </a:p>
        </p:txBody>
      </p:sp>
      <p:sp>
        <p:nvSpPr>
          <p:cNvPr id="13" name="CuadroTexto 21"/>
          <p:cNvSpPr txBox="1"/>
          <p:nvPr/>
        </p:nvSpPr>
        <p:spPr>
          <a:xfrm>
            <a:off x="3768046" y="3864066"/>
            <a:ext cx="1364958" cy="46166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ES" sz="2400" b="1" dirty="0">
                <a:solidFill>
                  <a:schemeClr val="tx2">
                    <a:lumMod val="75000"/>
                  </a:schemeClr>
                </a:solidFill>
              </a:rPr>
              <a:t>26%</a:t>
            </a:r>
          </a:p>
        </p:txBody>
      </p:sp>
      <p:sp>
        <p:nvSpPr>
          <p:cNvPr id="14" name="CuadroTexto 22"/>
          <p:cNvSpPr txBox="1"/>
          <p:nvPr/>
        </p:nvSpPr>
        <p:spPr>
          <a:xfrm>
            <a:off x="2648524" y="2593488"/>
            <a:ext cx="1364958" cy="46166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ES" sz="2400" b="1" dirty="0">
                <a:solidFill>
                  <a:schemeClr val="tx2">
                    <a:lumMod val="75000"/>
                  </a:schemeClr>
                </a:solidFill>
              </a:rPr>
              <a:t>46%</a:t>
            </a:r>
          </a:p>
        </p:txBody>
      </p:sp>
      <p:sp>
        <p:nvSpPr>
          <p:cNvPr id="15" name="CuadroTexto 23"/>
          <p:cNvSpPr txBox="1"/>
          <p:nvPr/>
        </p:nvSpPr>
        <p:spPr>
          <a:xfrm>
            <a:off x="1553095" y="5059198"/>
            <a:ext cx="1364958" cy="46166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ES" sz="2400" b="1" dirty="0">
                <a:solidFill>
                  <a:schemeClr val="tx2">
                    <a:lumMod val="75000"/>
                  </a:schemeClr>
                </a:solidFill>
              </a:rPr>
              <a:t>11%</a:t>
            </a:r>
          </a:p>
        </p:txBody>
      </p:sp>
    </p:spTree>
    <p:extLst>
      <p:ext uri="{BB962C8B-B14F-4D97-AF65-F5344CB8AC3E}">
        <p14:creationId xmlns:p14="http://schemas.microsoft.com/office/powerpoint/2010/main" val="236886799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5308" y="554110"/>
            <a:ext cx="7886700" cy="994172"/>
          </a:xfrm>
        </p:spPr>
        <p:txBody>
          <a:bodyPr>
            <a:normAutofit/>
          </a:bodyPr>
          <a:lstStyle/>
          <a:p>
            <a:r>
              <a:rPr lang="es-ES" sz="2400" dirty="0"/>
              <a:t>2-. ¿Cuenta con alguna certificación del dominio del idioma inglés?</a:t>
            </a:r>
          </a:p>
        </p:txBody>
      </p:sp>
      <p:graphicFrame>
        <p:nvGraphicFramePr>
          <p:cNvPr id="6" name="Gráfico 5"/>
          <p:cNvGraphicFramePr>
            <a:graphicFrameLocks/>
          </p:cNvGraphicFramePr>
          <p:nvPr>
            <p:extLst>
              <p:ext uri="{D42A27DB-BD31-4B8C-83A1-F6EECF244321}">
                <p14:modId xmlns:p14="http://schemas.microsoft.com/office/powerpoint/2010/main" val="3324149859"/>
              </p:ext>
            </p:extLst>
          </p:nvPr>
        </p:nvGraphicFramePr>
        <p:xfrm>
          <a:off x="102358" y="1414022"/>
          <a:ext cx="8900240" cy="52224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755841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4079" y="609600"/>
            <a:ext cx="8229600" cy="1066800"/>
          </a:xfrm>
        </p:spPr>
        <p:txBody>
          <a:bodyPr>
            <a:noAutofit/>
          </a:bodyPr>
          <a:lstStyle/>
          <a:p>
            <a:pPr algn="just"/>
            <a:r>
              <a:rPr lang="es-ES" sz="2400" dirty="0"/>
              <a:t>3-. ¿Considera que usted puede transmitir sus conocimientos (impartiendo clases, talleres, cátedras) en el idioma inglés?</a:t>
            </a:r>
          </a:p>
        </p:txBody>
      </p:sp>
      <p:graphicFrame>
        <p:nvGraphicFramePr>
          <p:cNvPr id="8" name="Gráfico 7"/>
          <p:cNvGraphicFramePr>
            <a:graphicFrameLocks/>
          </p:cNvGraphicFramePr>
          <p:nvPr>
            <p:extLst>
              <p:ext uri="{D42A27DB-BD31-4B8C-83A1-F6EECF244321}">
                <p14:modId xmlns:p14="http://schemas.microsoft.com/office/powerpoint/2010/main" val="1999307706"/>
              </p:ext>
            </p:extLst>
          </p:nvPr>
        </p:nvGraphicFramePr>
        <p:xfrm>
          <a:off x="772358" y="2125267"/>
          <a:ext cx="7674058" cy="42755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572832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09600"/>
            <a:ext cx="8229600" cy="1066800"/>
          </a:xfrm>
        </p:spPr>
        <p:txBody>
          <a:bodyPr>
            <a:noAutofit/>
          </a:bodyPr>
          <a:lstStyle/>
          <a:p>
            <a:r>
              <a:rPr lang="es-ES" sz="2000" dirty="0"/>
              <a:t>4-. ¿Ha realizado estudios (licenciatura, maestría, doctorado) en el extranjero, en los cuales el medio de instrucción haya sido el idioma inglés?</a:t>
            </a:r>
          </a:p>
        </p:txBody>
      </p:sp>
      <p:graphicFrame>
        <p:nvGraphicFramePr>
          <p:cNvPr id="6" name="Gráfico 5"/>
          <p:cNvGraphicFramePr>
            <a:graphicFrameLocks/>
          </p:cNvGraphicFramePr>
          <p:nvPr>
            <p:extLst>
              <p:ext uri="{D42A27DB-BD31-4B8C-83A1-F6EECF244321}">
                <p14:modId xmlns:p14="http://schemas.microsoft.com/office/powerpoint/2010/main" val="533559474"/>
              </p:ext>
            </p:extLst>
          </p:nvPr>
        </p:nvGraphicFramePr>
        <p:xfrm>
          <a:off x="765699" y="1800521"/>
          <a:ext cx="7756132" cy="4581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042132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2932" y="609600"/>
            <a:ext cx="8229600" cy="1066800"/>
          </a:xfrm>
        </p:spPr>
        <p:txBody>
          <a:bodyPr>
            <a:noAutofit/>
          </a:bodyPr>
          <a:lstStyle/>
          <a:p>
            <a:pPr algn="just"/>
            <a:r>
              <a:rPr lang="es-ES" sz="2000" dirty="0"/>
              <a:t>5-. ¿ Ha realizado estancias académicas ( diplomados, cursos, talleres, investigación) en el extranjero, en las cuales el medio de instrucción haya sido el idioma inglés?</a:t>
            </a:r>
          </a:p>
        </p:txBody>
      </p:sp>
      <p:graphicFrame>
        <p:nvGraphicFramePr>
          <p:cNvPr id="6" name="Gráfico 5"/>
          <p:cNvGraphicFramePr>
            <a:graphicFrameLocks/>
          </p:cNvGraphicFramePr>
          <p:nvPr>
            <p:extLst>
              <p:ext uri="{D42A27DB-BD31-4B8C-83A1-F6EECF244321}">
                <p14:modId xmlns:p14="http://schemas.microsoft.com/office/powerpoint/2010/main" val="366162672"/>
              </p:ext>
            </p:extLst>
          </p:nvPr>
        </p:nvGraphicFramePr>
        <p:xfrm>
          <a:off x="628650" y="2109587"/>
          <a:ext cx="8392802" cy="41341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286335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Perfil de  alumnos de primer ingreso a pregrado</a:t>
            </a:r>
            <a:endParaRPr lang="es-E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Marcador de texto 5"/>
          <p:cNvSpPr>
            <a:spLocks noGrp="1"/>
          </p:cNvSpPr>
          <p:nvPr>
            <p:ph type="body" idx="1"/>
          </p:nvPr>
        </p:nvSpPr>
        <p:spPr/>
        <p:txBody>
          <a:bodyPr/>
          <a:lstStyle/>
          <a:p>
            <a:r>
              <a:rPr lang="es-ES" dirty="0" smtClean="0"/>
              <a:t>ESLAT </a:t>
            </a:r>
          </a:p>
          <a:p>
            <a:r>
              <a:rPr lang="es-ES" dirty="0" smtClean="0"/>
              <a:t>English as a </a:t>
            </a:r>
            <a:r>
              <a:rPr lang="es-ES" dirty="0" err="1" smtClean="0"/>
              <a:t>second</a:t>
            </a:r>
            <a:r>
              <a:rPr lang="es-ES" dirty="0" smtClean="0"/>
              <a:t> </a:t>
            </a:r>
            <a:r>
              <a:rPr lang="es-ES" dirty="0" err="1" smtClean="0"/>
              <a:t>language</a:t>
            </a:r>
            <a:r>
              <a:rPr lang="es-ES" dirty="0" smtClean="0"/>
              <a:t> test</a:t>
            </a:r>
          </a:p>
          <a:p>
            <a:r>
              <a:rPr lang="es-ES" dirty="0" smtClean="0"/>
              <a:t>Aplicación 2014A</a:t>
            </a:r>
            <a:endParaRPr lang="es-ES" dirty="0"/>
          </a:p>
        </p:txBody>
      </p:sp>
      <p:sp>
        <p:nvSpPr>
          <p:cNvPr id="4" name="Marcador de número de diapositiva 3"/>
          <p:cNvSpPr>
            <a:spLocks noGrp="1"/>
          </p:cNvSpPr>
          <p:nvPr>
            <p:ph type="sldNum" sz="quarter" idx="12"/>
          </p:nvPr>
        </p:nvSpPr>
        <p:spPr/>
        <p:txBody>
          <a:bodyPr/>
          <a:lstStyle/>
          <a:p>
            <a:fld id="{96368D05-45F9-164F-A8AA-179A97D8D2DA}" type="slidenum">
              <a:rPr lang="es-ES" smtClean="0"/>
              <a:t>55</a:t>
            </a:fld>
            <a:endParaRPr lang="es-ES"/>
          </a:p>
        </p:txBody>
      </p:sp>
    </p:spTree>
    <p:extLst>
      <p:ext uri="{BB962C8B-B14F-4D97-AF65-F5344CB8AC3E}">
        <p14:creationId xmlns:p14="http://schemas.microsoft.com/office/powerpoint/2010/main" val="262247978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000"/>
            <a:ext cx="8229600" cy="1066800"/>
          </a:xfrm>
        </p:spPr>
        <p:txBody>
          <a:bodyPr>
            <a:normAutofit fontScale="90000"/>
          </a:bodyPr>
          <a:lstStyle/>
          <a:p>
            <a:r>
              <a:rPr lang="es-MX" sz="3600" dirty="0">
                <a:solidFill>
                  <a:schemeClr val="tx2"/>
                </a:solidFill>
              </a:rPr>
              <a:t>Diagnóstico Perfil Lingüístico </a:t>
            </a:r>
            <a:r>
              <a:rPr lang="es-MX" sz="3600" dirty="0" smtClean="0">
                <a:solidFill>
                  <a:schemeClr val="tx2"/>
                </a:solidFill>
              </a:rPr>
              <a:t/>
            </a:r>
            <a:br>
              <a:rPr lang="es-MX" sz="3600" dirty="0" smtClean="0">
                <a:solidFill>
                  <a:schemeClr val="tx2"/>
                </a:solidFill>
              </a:rPr>
            </a:br>
            <a:r>
              <a:rPr lang="es-MX" sz="3600" dirty="0" smtClean="0">
                <a:solidFill>
                  <a:schemeClr val="tx2"/>
                </a:solidFill>
              </a:rPr>
              <a:t>(Ingreso de alumnos al pregrado 2014-A)</a:t>
            </a:r>
            <a:endParaRPr lang="es-MX" sz="3600" dirty="0"/>
          </a:p>
        </p:txBody>
      </p:sp>
      <p:sp>
        <p:nvSpPr>
          <p:cNvPr id="5" name="4 Rectángulo"/>
          <p:cNvSpPr/>
          <p:nvPr/>
        </p:nvSpPr>
        <p:spPr>
          <a:xfrm>
            <a:off x="500132" y="6398142"/>
            <a:ext cx="2990122" cy="276999"/>
          </a:xfrm>
          <a:prstGeom prst="rect">
            <a:avLst/>
          </a:prstGeom>
        </p:spPr>
        <p:txBody>
          <a:bodyPr wrap="none">
            <a:spAutoFit/>
          </a:bodyPr>
          <a:lstStyle/>
          <a:p>
            <a:r>
              <a:rPr lang="es-MX" sz="1200" dirty="0">
                <a:latin typeface="Arial" panose="020B0604020202020204" pitchFamily="34" charset="0"/>
                <a:cs typeface="Arial" panose="020B0604020202020204" pitchFamily="34" charset="0"/>
              </a:rPr>
              <a:t>Datos </a:t>
            </a:r>
            <a:r>
              <a:rPr lang="es-MX" sz="1200" dirty="0" smtClean="0">
                <a:latin typeface="Arial" panose="020B0604020202020204" pitchFamily="34" charset="0"/>
                <a:cs typeface="Arial" panose="020B0604020202020204" pitchFamily="34" charset="0"/>
              </a:rPr>
              <a:t>College Board, CCE y CGCI, 2014</a:t>
            </a:r>
            <a:endParaRPr lang="es-MX" sz="1200" dirty="0">
              <a:latin typeface="Arial" panose="020B0604020202020204" pitchFamily="34" charset="0"/>
              <a:cs typeface="Arial" panose="020B0604020202020204" pitchFamily="34" charset="0"/>
            </a:endParaRPr>
          </a:p>
        </p:txBody>
      </p:sp>
      <p:graphicFrame>
        <p:nvGraphicFramePr>
          <p:cNvPr id="12" name="Marcador de contenido 11"/>
          <p:cNvGraphicFramePr>
            <a:graphicFrameLocks noGrp="1"/>
          </p:cNvGraphicFramePr>
          <p:nvPr>
            <p:ph idx="1"/>
            <p:extLst>
              <p:ext uri="{D42A27DB-BD31-4B8C-83A1-F6EECF244321}">
                <p14:modId xmlns:p14="http://schemas.microsoft.com/office/powerpoint/2010/main" val="220442118"/>
              </p:ext>
            </p:extLst>
          </p:nvPr>
        </p:nvGraphicFramePr>
        <p:xfrm>
          <a:off x="372359" y="1856800"/>
          <a:ext cx="8229600" cy="40284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202348068"/>
              </p:ext>
            </p:extLst>
          </p:nvPr>
        </p:nvGraphicFramePr>
        <p:xfrm>
          <a:off x="4060516" y="2088105"/>
          <a:ext cx="4898183" cy="1419225"/>
        </p:xfrm>
        <a:graphic>
          <a:graphicData uri="http://schemas.openxmlformats.org/drawingml/2006/table">
            <a:tbl>
              <a:tblPr firstRow="1" bandRow="1">
                <a:tableStyleId>{69012ECD-51FC-41F1-AA8D-1B2483CD663E}</a:tableStyleId>
              </a:tblPr>
              <a:tblGrid>
                <a:gridCol w="3481647"/>
                <a:gridCol w="1416536"/>
              </a:tblGrid>
              <a:tr h="238079">
                <a:tc>
                  <a:txBody>
                    <a:bodyPr/>
                    <a:lstStyle/>
                    <a:p>
                      <a:pPr algn="ctr" fontAlgn="b"/>
                      <a:r>
                        <a:rPr lang="es-MX" sz="1800" u="none" strike="noStrike" dirty="0" smtClean="0">
                          <a:effectLst/>
                        </a:rPr>
                        <a:t>Nivel</a:t>
                      </a:r>
                      <a:endParaRPr lang="es-MX" sz="18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s-MX" sz="1800" u="none" strike="noStrike" dirty="0" smtClean="0">
                          <a:effectLst/>
                        </a:rPr>
                        <a:t>Alumnos</a:t>
                      </a:r>
                      <a:endParaRPr lang="es-MX"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r>
              <a:tr h="238079">
                <a:tc>
                  <a:txBody>
                    <a:bodyPr/>
                    <a:lstStyle/>
                    <a:p>
                      <a:pPr algn="ctr" fontAlgn="b"/>
                      <a:r>
                        <a:rPr lang="es-MX" sz="1800" u="none" strike="noStrike" dirty="0">
                          <a:effectLst/>
                        </a:rPr>
                        <a:t>Nivel bajo (Inicial - A1)</a:t>
                      </a:r>
                      <a:endParaRPr lang="es-MX" sz="18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s-MX" sz="1800" b="0" i="0" u="none" strike="noStrike">
                          <a:solidFill>
                            <a:srgbClr val="000000"/>
                          </a:solidFill>
                          <a:effectLst/>
                          <a:latin typeface="+mj-lt"/>
                        </a:rPr>
                        <a:t>8,704</a:t>
                      </a:r>
                    </a:p>
                  </a:txBody>
                  <a:tcPr marL="9525" marR="9525" marT="9525" marB="0" anchor="b">
                    <a:lnL w="12700" cap="flat" cmpd="sng" algn="ctr">
                      <a:solidFill>
                        <a:schemeClr val="tx1"/>
                      </a:solidFill>
                      <a:prstDash val="solid"/>
                      <a:round/>
                      <a:headEnd type="none" w="med" len="med"/>
                      <a:tailEnd type="none" w="med" len="med"/>
                    </a:lnL>
                  </a:tcPr>
                </a:tc>
              </a:tr>
              <a:tr h="238079">
                <a:tc>
                  <a:txBody>
                    <a:bodyPr/>
                    <a:lstStyle/>
                    <a:p>
                      <a:pPr algn="ctr" fontAlgn="b"/>
                      <a:r>
                        <a:rPr lang="es-MX" sz="1800" u="none" strike="noStrike" dirty="0">
                          <a:effectLst/>
                        </a:rPr>
                        <a:t>Nivel intermedio (A2)</a:t>
                      </a:r>
                      <a:endParaRPr lang="es-MX" sz="18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s-MX" sz="1800" b="0" i="0" u="none" strike="noStrike">
                          <a:solidFill>
                            <a:srgbClr val="000000"/>
                          </a:solidFill>
                          <a:effectLst/>
                          <a:latin typeface="+mj-lt"/>
                        </a:rPr>
                        <a:t>1,849</a:t>
                      </a:r>
                    </a:p>
                  </a:txBody>
                  <a:tcPr marL="9525" marR="9525" marT="9525" marB="0" anchor="b">
                    <a:lnL w="12700" cap="flat" cmpd="sng" algn="ctr">
                      <a:solidFill>
                        <a:schemeClr val="tx1"/>
                      </a:solidFill>
                      <a:prstDash val="solid"/>
                      <a:round/>
                      <a:headEnd type="none" w="med" len="med"/>
                      <a:tailEnd type="none" w="med" len="med"/>
                    </a:lnL>
                  </a:tcPr>
                </a:tc>
              </a:tr>
              <a:tr h="238079">
                <a:tc>
                  <a:txBody>
                    <a:bodyPr/>
                    <a:lstStyle/>
                    <a:p>
                      <a:pPr algn="ctr" fontAlgn="b"/>
                      <a:r>
                        <a:rPr lang="es-MX" sz="1800" u="none" strike="noStrike" dirty="0">
                          <a:effectLst/>
                        </a:rPr>
                        <a:t>Nivel avanzado (B1 o más)</a:t>
                      </a:r>
                      <a:endParaRPr lang="es-MX" sz="18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s-MX" sz="1800" b="0" i="0" u="none" strike="noStrike">
                          <a:solidFill>
                            <a:srgbClr val="000000"/>
                          </a:solidFill>
                          <a:effectLst/>
                          <a:latin typeface="+mj-lt"/>
                        </a:rPr>
                        <a:t>1,565</a:t>
                      </a:r>
                    </a:p>
                  </a:txBody>
                  <a:tcPr marL="9525" marR="9525" marT="9525" marB="0" anchor="b">
                    <a:lnL w="12700" cap="flat" cmpd="sng" algn="ctr">
                      <a:solidFill>
                        <a:schemeClr val="tx1"/>
                      </a:solidFill>
                      <a:prstDash val="solid"/>
                      <a:round/>
                      <a:headEnd type="none" w="med" len="med"/>
                      <a:tailEnd type="none" w="med" len="med"/>
                    </a:lnL>
                  </a:tcPr>
                </a:tc>
              </a:tr>
              <a:tr h="238079">
                <a:tc>
                  <a:txBody>
                    <a:bodyPr/>
                    <a:lstStyle/>
                    <a:p>
                      <a:pPr algn="ctr" fontAlgn="b"/>
                      <a:r>
                        <a:rPr lang="es-MX" sz="1800" u="none" strike="noStrike" dirty="0">
                          <a:effectLst/>
                        </a:rPr>
                        <a:t>Total </a:t>
                      </a:r>
                      <a:endParaRPr lang="es-MX" sz="18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s-MX" sz="1800" b="0" i="0" u="none" strike="noStrike" dirty="0">
                          <a:solidFill>
                            <a:srgbClr val="000000"/>
                          </a:solidFill>
                          <a:effectLst/>
                          <a:latin typeface="+mj-lt"/>
                        </a:rPr>
                        <a:t>12,118</a:t>
                      </a:r>
                    </a:p>
                  </a:txBody>
                  <a:tcPr marL="9525" marR="9525" marT="9525" marB="0" anchor="b">
                    <a:lnL w="12700" cap="flat" cmpd="sng" algn="ctr">
                      <a:solidFill>
                        <a:schemeClr val="tx1"/>
                      </a:solidFill>
                      <a:prstDash val="solid"/>
                      <a:round/>
                      <a:headEnd type="none" w="med" len="med"/>
                      <a:tailEnd type="none" w="med" len="med"/>
                    </a:lnL>
                  </a:tcPr>
                </a:tc>
              </a:tr>
            </a:tbl>
          </a:graphicData>
        </a:graphic>
      </p:graphicFrame>
      <p:sp>
        <p:nvSpPr>
          <p:cNvPr id="15" name="Marcador de número de diapositiva 14"/>
          <p:cNvSpPr>
            <a:spLocks noGrp="1"/>
          </p:cNvSpPr>
          <p:nvPr>
            <p:ph type="sldNum" sz="quarter" idx="12"/>
          </p:nvPr>
        </p:nvSpPr>
        <p:spPr/>
        <p:txBody>
          <a:bodyPr/>
          <a:lstStyle/>
          <a:p>
            <a:fld id="{96368D05-45F9-164F-A8AA-179A97D8D2DA}" type="slidenum">
              <a:rPr lang="es-ES" smtClean="0"/>
              <a:t>56</a:t>
            </a:fld>
            <a:endParaRPr lang="es-ES"/>
          </a:p>
        </p:txBody>
      </p:sp>
    </p:spTree>
    <p:extLst>
      <p:ext uri="{BB962C8B-B14F-4D97-AF65-F5344CB8AC3E}">
        <p14:creationId xmlns:p14="http://schemas.microsoft.com/office/powerpoint/2010/main" val="265715875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731735" y="6411525"/>
            <a:ext cx="3600400" cy="246221"/>
          </a:xfrm>
          <a:prstGeom prst="rect">
            <a:avLst/>
          </a:prstGeom>
          <a:noFill/>
        </p:spPr>
        <p:txBody>
          <a:bodyPr wrap="square" rtlCol="0">
            <a:spAutoFit/>
          </a:bodyPr>
          <a:lstStyle/>
          <a:p>
            <a:pPr algn="r"/>
            <a:r>
              <a:rPr lang="es-MX" sz="1000" i="1" dirty="0" smtClean="0">
                <a:latin typeface="Arial" pitchFamily="34" charset="0"/>
                <a:cs typeface="Arial" pitchFamily="34" charset="0"/>
              </a:rPr>
              <a:t>Fuente. Coordinación de Control Escolar</a:t>
            </a:r>
            <a:endParaRPr lang="es-MX" sz="1000" i="1" dirty="0">
              <a:latin typeface="Arial" pitchFamily="34" charset="0"/>
              <a:cs typeface="Arial" pitchFamily="34" charset="0"/>
            </a:endParaRPr>
          </a:p>
        </p:txBody>
      </p:sp>
      <p:sp>
        <p:nvSpPr>
          <p:cNvPr id="2" name="Título 1"/>
          <p:cNvSpPr>
            <a:spLocks noGrp="1"/>
          </p:cNvSpPr>
          <p:nvPr>
            <p:ph type="title"/>
          </p:nvPr>
        </p:nvSpPr>
        <p:spPr>
          <a:xfrm>
            <a:off x="179512" y="836712"/>
            <a:ext cx="8496944" cy="360040"/>
          </a:xfrm>
        </p:spPr>
        <p:txBody>
          <a:bodyPr>
            <a:noAutofit/>
          </a:bodyPr>
          <a:lstStyle/>
          <a:p>
            <a:pPr algn="ctr"/>
            <a:r>
              <a:rPr lang="es-MX" sz="2800" b="1" dirty="0" smtClean="0">
                <a:solidFill>
                  <a:schemeClr val="tx1"/>
                </a:solidFill>
                <a:cs typeface="Arial" panose="020B0604020202020204" pitchFamily="34" charset="0"/>
              </a:rPr>
              <a:t>ESLAT Resultados por Centro Universitario </a:t>
            </a:r>
            <a:endParaRPr lang="es-ES" sz="2800" b="1" dirty="0">
              <a:solidFill>
                <a:schemeClr val="tx1"/>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2336689123"/>
              </p:ext>
            </p:extLst>
          </p:nvPr>
        </p:nvGraphicFramePr>
        <p:xfrm>
          <a:off x="323531" y="1478983"/>
          <a:ext cx="8496945" cy="5057784"/>
        </p:xfrm>
        <a:graphic>
          <a:graphicData uri="http://schemas.openxmlformats.org/drawingml/2006/table">
            <a:tbl>
              <a:tblPr>
                <a:tableStyleId>{5C22544A-7EE6-4342-B048-85BDC9FD1C3A}</a:tableStyleId>
              </a:tblPr>
              <a:tblGrid>
                <a:gridCol w="1292601"/>
                <a:gridCol w="1029192"/>
                <a:gridCol w="1029192"/>
                <a:gridCol w="1029192"/>
                <a:gridCol w="1029192"/>
                <a:gridCol w="1029192"/>
                <a:gridCol w="1029192"/>
                <a:gridCol w="1029192"/>
              </a:tblGrid>
              <a:tr h="280988">
                <a:tc rowSpan="2">
                  <a:txBody>
                    <a:bodyPr/>
                    <a:lstStyle/>
                    <a:p>
                      <a:pPr algn="ctr" rtl="0" fontAlgn="ctr"/>
                      <a:r>
                        <a:rPr lang="es-MX" sz="1600" b="1" u="none" strike="noStrike" dirty="0" smtClean="0">
                          <a:effectLst/>
                          <a:latin typeface="Arial" panose="020B0604020202020204" pitchFamily="34" charset="0"/>
                          <a:cs typeface="Arial" panose="020B0604020202020204" pitchFamily="34" charset="0"/>
                        </a:rPr>
                        <a:t>CU</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s-MX" sz="1600" b="1" u="none" strike="noStrike" dirty="0">
                          <a:effectLst/>
                          <a:latin typeface="Arial" panose="020B0604020202020204" pitchFamily="34" charset="0"/>
                          <a:cs typeface="Arial" panose="020B0604020202020204" pitchFamily="34" charset="0"/>
                        </a:rPr>
                        <a:t>Total</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ctr"/>
                      <a:r>
                        <a:rPr lang="es-MX" sz="1600" b="1" u="none" strike="noStrike" dirty="0">
                          <a:effectLst/>
                          <a:latin typeface="Arial" panose="020B0604020202020204" pitchFamily="34" charset="0"/>
                          <a:cs typeface="Arial" panose="020B0604020202020204" pitchFamily="34" charset="0"/>
                        </a:rPr>
                        <a:t>Nivel bajo</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s-MX"/>
                    </a:p>
                  </a:txBody>
                  <a:tcPr/>
                </a:tc>
                <a:tc gridSpan="2">
                  <a:txBody>
                    <a:bodyPr/>
                    <a:lstStyle/>
                    <a:p>
                      <a:pPr algn="ctr" rtl="0" fontAlgn="ctr"/>
                      <a:r>
                        <a:rPr lang="es-MX" sz="1600" b="1" u="none" strike="noStrike" dirty="0" smtClean="0">
                          <a:effectLst/>
                          <a:latin typeface="Arial" panose="020B0604020202020204" pitchFamily="34" charset="0"/>
                          <a:cs typeface="Arial" panose="020B0604020202020204" pitchFamily="34" charset="0"/>
                        </a:rPr>
                        <a:t>Nivel intermedio</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s-MX"/>
                    </a:p>
                  </a:txBody>
                  <a:tcPr/>
                </a:tc>
                <a:tc gridSpan="2">
                  <a:txBody>
                    <a:bodyPr/>
                    <a:lstStyle/>
                    <a:p>
                      <a:pPr algn="ctr" rtl="0" fontAlgn="ctr"/>
                      <a:r>
                        <a:rPr lang="es-MX" sz="1600" b="1" u="none" strike="noStrike" dirty="0">
                          <a:effectLst/>
                          <a:latin typeface="Arial" panose="020B0604020202020204" pitchFamily="34" charset="0"/>
                          <a:cs typeface="Arial" panose="020B0604020202020204" pitchFamily="34" charset="0"/>
                        </a:rPr>
                        <a:t>Nivel alto</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s-MX"/>
                    </a:p>
                  </a:txBody>
                  <a:tcPr/>
                </a:tc>
              </a:tr>
              <a:tr h="280988">
                <a:tc vMerge="1">
                  <a:txBody>
                    <a:bodyPr/>
                    <a:lstStyle/>
                    <a:p>
                      <a:endParaRPr lang="es-MX"/>
                    </a:p>
                  </a:txBody>
                  <a:tcPr/>
                </a:tc>
                <a:tc vMerge="1">
                  <a:txBody>
                    <a:bodyPr/>
                    <a:lstStyle/>
                    <a:p>
                      <a:endParaRPr lang="es-MX"/>
                    </a:p>
                  </a:txBody>
                  <a:tcPr/>
                </a:tc>
                <a:tc>
                  <a:txBody>
                    <a:bodyPr/>
                    <a:lstStyle/>
                    <a:p>
                      <a:pPr algn="ctr" rtl="0" fontAlgn="ctr"/>
                      <a:r>
                        <a:rPr lang="es-MX" sz="1600" b="1" u="none" strike="noStrike" dirty="0">
                          <a:effectLst/>
                          <a:latin typeface="Arial" panose="020B0604020202020204" pitchFamily="34" charset="0"/>
                          <a:cs typeface="Arial" panose="020B0604020202020204" pitchFamily="34" charset="0"/>
                        </a:rPr>
                        <a:t>Alumnos</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ctr"/>
                      <a:r>
                        <a:rPr lang="es-MX" sz="1600" b="1" u="none" strike="noStrike" dirty="0">
                          <a:effectLst/>
                          <a:latin typeface="Arial" panose="020B0604020202020204" pitchFamily="34" charset="0"/>
                          <a:cs typeface="Arial" panose="020B0604020202020204" pitchFamily="34" charset="0"/>
                        </a:rPr>
                        <a:t>%</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ctr"/>
                      <a:r>
                        <a:rPr lang="es-MX" sz="1600" b="1" u="none" strike="noStrike" dirty="0">
                          <a:effectLst/>
                          <a:latin typeface="Arial" panose="020B0604020202020204" pitchFamily="34" charset="0"/>
                          <a:cs typeface="Arial" panose="020B0604020202020204" pitchFamily="34" charset="0"/>
                        </a:rPr>
                        <a:t>Alumnos</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ctr"/>
                      <a:r>
                        <a:rPr lang="es-MX" sz="1600" b="1" u="none" strike="noStrike" dirty="0">
                          <a:effectLst/>
                          <a:latin typeface="Arial" panose="020B0604020202020204" pitchFamily="34" charset="0"/>
                          <a:cs typeface="Arial" panose="020B0604020202020204" pitchFamily="34" charset="0"/>
                        </a:rPr>
                        <a:t>%</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ctr"/>
                      <a:r>
                        <a:rPr lang="es-MX" sz="1600" b="1" u="none" strike="noStrike" dirty="0">
                          <a:effectLst/>
                          <a:latin typeface="Arial" panose="020B0604020202020204" pitchFamily="34" charset="0"/>
                          <a:cs typeface="Arial" panose="020B0604020202020204" pitchFamily="34" charset="0"/>
                        </a:rPr>
                        <a:t>Alumnos</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c>
                  <a:txBody>
                    <a:bodyPr/>
                    <a:lstStyle/>
                    <a:p>
                      <a:pPr algn="ctr" rtl="0" fontAlgn="ctr"/>
                      <a:r>
                        <a:rPr lang="es-MX" sz="1600" b="1" u="none" strike="noStrike" dirty="0">
                          <a:effectLst/>
                          <a:latin typeface="Arial" panose="020B0604020202020204" pitchFamily="34" charset="0"/>
                          <a:cs typeface="Arial" panose="020B0604020202020204" pitchFamily="34" charset="0"/>
                        </a:rPr>
                        <a:t>%</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r>
              <a:tr h="280988">
                <a:tc>
                  <a:txBody>
                    <a:bodyPr/>
                    <a:lstStyle/>
                    <a:p>
                      <a:pPr algn="ctr" rtl="0" fontAlgn="b"/>
                      <a:r>
                        <a:rPr lang="es-MX" sz="1600" b="1" u="none" strike="noStrike" dirty="0">
                          <a:effectLst/>
                          <a:latin typeface="Arial" panose="020B0604020202020204" pitchFamily="34" charset="0"/>
                          <a:cs typeface="Arial" panose="020B0604020202020204" pitchFamily="34" charset="0"/>
                        </a:rPr>
                        <a:t>CUAAD</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711</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351</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a:effectLst/>
                          <a:latin typeface="Arial" panose="020B0604020202020204" pitchFamily="34" charset="0"/>
                          <a:cs typeface="Arial" panose="020B0604020202020204" pitchFamily="34" charset="0"/>
                        </a:rPr>
                        <a:t>49%</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177</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25%</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b="1" u="none" strike="noStrike" dirty="0">
                          <a:effectLst/>
                          <a:latin typeface="Arial" panose="020B0604020202020204" pitchFamily="34" charset="0"/>
                          <a:cs typeface="Arial" panose="020B0604020202020204" pitchFamily="34" charset="0"/>
                        </a:rPr>
                        <a:t>183</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c>
                  <a:txBody>
                    <a:bodyPr/>
                    <a:lstStyle/>
                    <a:p>
                      <a:pPr algn="ctr" rtl="0" fontAlgn="b"/>
                      <a:r>
                        <a:rPr lang="es-MX" sz="1600" b="1" u="none" strike="noStrike" dirty="0">
                          <a:solidFill>
                            <a:schemeClr val="bg1"/>
                          </a:solidFill>
                          <a:effectLst/>
                          <a:latin typeface="Arial" panose="020B0604020202020204" pitchFamily="34" charset="0"/>
                          <a:cs typeface="Arial" panose="020B0604020202020204" pitchFamily="34" charset="0"/>
                        </a:rPr>
                        <a:t>26%</a:t>
                      </a:r>
                      <a:endParaRPr lang="es-MX" sz="1600" b="1" i="0" u="none" strike="noStrike" dirty="0">
                        <a:solidFill>
                          <a:schemeClr val="bg1"/>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r>
              <a:tr h="280988">
                <a:tc>
                  <a:txBody>
                    <a:bodyPr/>
                    <a:lstStyle/>
                    <a:p>
                      <a:pPr algn="ctr" rtl="0" fontAlgn="b"/>
                      <a:r>
                        <a:rPr lang="es-MX" sz="1600" u="none" strike="noStrike">
                          <a:effectLst/>
                          <a:latin typeface="Arial" panose="020B0604020202020204" pitchFamily="34" charset="0"/>
                          <a:cs typeface="Arial" panose="020B0604020202020204" pitchFamily="34" charset="0"/>
                        </a:rPr>
                        <a:t>CUCBA</a:t>
                      </a:r>
                      <a:endParaRPr lang="es-MX" sz="16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620</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451</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73%</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100</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a:effectLst/>
                          <a:latin typeface="Arial" panose="020B0604020202020204" pitchFamily="34" charset="0"/>
                          <a:cs typeface="Arial" panose="020B0604020202020204" pitchFamily="34" charset="0"/>
                        </a:rPr>
                        <a:t>16%</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69</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11%</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r>
              <a:tr h="280988">
                <a:tc>
                  <a:txBody>
                    <a:bodyPr/>
                    <a:lstStyle/>
                    <a:p>
                      <a:pPr algn="ctr" rtl="0" fontAlgn="b"/>
                      <a:r>
                        <a:rPr lang="es-MX" sz="1600" u="none" strike="noStrike">
                          <a:effectLst/>
                          <a:latin typeface="Arial" panose="020B0604020202020204" pitchFamily="34" charset="0"/>
                          <a:cs typeface="Arial" panose="020B0604020202020204" pitchFamily="34" charset="0"/>
                        </a:rPr>
                        <a:t>CUCEA</a:t>
                      </a:r>
                      <a:endParaRPr lang="es-MX" sz="16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2130</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1531</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72%</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a:effectLst/>
                          <a:latin typeface="Arial" panose="020B0604020202020204" pitchFamily="34" charset="0"/>
                          <a:cs typeface="Arial" panose="020B0604020202020204" pitchFamily="34" charset="0"/>
                        </a:rPr>
                        <a:t>346</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16%</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253</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12%</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r>
              <a:tr h="280988">
                <a:tc>
                  <a:txBody>
                    <a:bodyPr/>
                    <a:lstStyle/>
                    <a:p>
                      <a:pPr algn="ctr" rtl="0" fontAlgn="b"/>
                      <a:r>
                        <a:rPr lang="es-MX" sz="1600" u="none" strike="noStrike">
                          <a:effectLst/>
                          <a:latin typeface="Arial" panose="020B0604020202020204" pitchFamily="34" charset="0"/>
                          <a:cs typeface="Arial" panose="020B0604020202020204" pitchFamily="34" charset="0"/>
                        </a:rPr>
                        <a:t>CUCEI</a:t>
                      </a:r>
                      <a:endParaRPr lang="es-MX" sz="16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1739</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1162</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67%</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310</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18%</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267</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15%</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r>
              <a:tr h="280988">
                <a:tc>
                  <a:txBody>
                    <a:bodyPr/>
                    <a:lstStyle/>
                    <a:p>
                      <a:pPr algn="ctr" rtl="0" fontAlgn="b"/>
                      <a:r>
                        <a:rPr lang="es-MX" sz="1600" b="1" u="none" strike="noStrike" dirty="0">
                          <a:effectLst/>
                          <a:latin typeface="Arial" panose="020B0604020202020204" pitchFamily="34" charset="0"/>
                          <a:cs typeface="Arial" panose="020B0604020202020204" pitchFamily="34" charset="0"/>
                        </a:rPr>
                        <a:t>CUCS</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a:effectLst/>
                          <a:latin typeface="Arial" panose="020B0604020202020204" pitchFamily="34" charset="0"/>
                          <a:cs typeface="Arial" panose="020B0604020202020204" pitchFamily="34" charset="0"/>
                        </a:rPr>
                        <a:t>1265</a:t>
                      </a:r>
                      <a:endParaRPr lang="es-MX" sz="16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671</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53%</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273</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a:effectLst/>
                          <a:latin typeface="Arial" panose="020B0604020202020204" pitchFamily="34" charset="0"/>
                          <a:cs typeface="Arial" panose="020B0604020202020204" pitchFamily="34" charset="0"/>
                        </a:rPr>
                        <a:t>22%</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b="1" u="none" strike="noStrike" smtClean="0">
                          <a:effectLst/>
                          <a:latin typeface="Arial" panose="020B0604020202020204" pitchFamily="34" charset="0"/>
                          <a:cs typeface="Arial" panose="020B0604020202020204" pitchFamily="34" charset="0"/>
                        </a:rPr>
                        <a:t>321</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c>
                  <a:txBody>
                    <a:bodyPr/>
                    <a:lstStyle/>
                    <a:p>
                      <a:pPr algn="ctr" rtl="0" fontAlgn="b"/>
                      <a:r>
                        <a:rPr lang="es-MX" sz="1600" b="1" u="none" strike="noStrike" dirty="0" smtClean="0">
                          <a:solidFill>
                            <a:schemeClr val="bg1"/>
                          </a:solidFill>
                          <a:effectLst/>
                          <a:latin typeface="Arial" panose="020B0604020202020204" pitchFamily="34" charset="0"/>
                          <a:cs typeface="Arial" panose="020B0604020202020204" pitchFamily="34" charset="0"/>
                        </a:rPr>
                        <a:t>25%</a:t>
                      </a:r>
                      <a:endParaRPr lang="es-MX" sz="1600" b="1" i="0" u="none" strike="noStrike" dirty="0">
                        <a:solidFill>
                          <a:schemeClr val="bg1"/>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r>
              <a:tr h="280988">
                <a:tc>
                  <a:txBody>
                    <a:bodyPr/>
                    <a:lstStyle/>
                    <a:p>
                      <a:pPr algn="ctr" rtl="0" fontAlgn="b"/>
                      <a:r>
                        <a:rPr lang="es-MX" sz="1600" b="1" u="none" strike="noStrike" dirty="0">
                          <a:effectLst/>
                          <a:latin typeface="Arial" panose="020B0604020202020204" pitchFamily="34" charset="0"/>
                          <a:cs typeface="Arial" panose="020B0604020202020204" pitchFamily="34" charset="0"/>
                        </a:rPr>
                        <a:t>CUCSH</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1136</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670</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59%</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240</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21%</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b="1" u="none" strike="noStrike" dirty="0">
                          <a:effectLst/>
                          <a:latin typeface="Arial" panose="020B0604020202020204" pitchFamily="34" charset="0"/>
                          <a:cs typeface="Arial" panose="020B0604020202020204" pitchFamily="34" charset="0"/>
                        </a:rPr>
                        <a:t>226</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c>
                  <a:txBody>
                    <a:bodyPr/>
                    <a:lstStyle/>
                    <a:p>
                      <a:pPr algn="ctr" rtl="0" fontAlgn="b"/>
                      <a:r>
                        <a:rPr lang="es-MX" sz="1600" b="1" u="none" strike="noStrike" dirty="0">
                          <a:solidFill>
                            <a:schemeClr val="bg1"/>
                          </a:solidFill>
                          <a:effectLst/>
                          <a:latin typeface="Arial" panose="020B0604020202020204" pitchFamily="34" charset="0"/>
                          <a:cs typeface="Arial" panose="020B0604020202020204" pitchFamily="34" charset="0"/>
                        </a:rPr>
                        <a:t>20%</a:t>
                      </a:r>
                      <a:endParaRPr lang="es-MX" sz="1600" b="1" i="0" u="none" strike="noStrike" dirty="0">
                        <a:solidFill>
                          <a:schemeClr val="bg1"/>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r>
              <a:tr h="280988">
                <a:tc>
                  <a:txBody>
                    <a:bodyPr/>
                    <a:lstStyle/>
                    <a:p>
                      <a:pPr algn="ctr" rtl="0" fontAlgn="b"/>
                      <a:r>
                        <a:rPr lang="es-MX" sz="1600" u="none" strike="noStrike">
                          <a:effectLst/>
                          <a:latin typeface="Arial" panose="020B0604020202020204" pitchFamily="34" charset="0"/>
                          <a:cs typeface="Arial" panose="020B0604020202020204" pitchFamily="34" charset="0"/>
                        </a:rPr>
                        <a:t>CUALTOS</a:t>
                      </a:r>
                      <a:endParaRPr lang="es-MX" sz="16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332</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a:effectLst/>
                          <a:latin typeface="Arial" panose="020B0604020202020204" pitchFamily="34" charset="0"/>
                          <a:cs typeface="Arial" panose="020B0604020202020204" pitchFamily="34" charset="0"/>
                        </a:rPr>
                        <a:t>249</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75%</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50</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15%</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33</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10%</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r>
              <a:tr h="280988">
                <a:tc>
                  <a:txBody>
                    <a:bodyPr/>
                    <a:lstStyle/>
                    <a:p>
                      <a:pPr algn="ctr" rtl="0" fontAlgn="b"/>
                      <a:r>
                        <a:rPr lang="es-MX" sz="1600" b="1" u="none" strike="noStrike" dirty="0">
                          <a:effectLst/>
                          <a:latin typeface="Arial" panose="020B0604020202020204" pitchFamily="34" charset="0"/>
                          <a:cs typeface="Arial" panose="020B0604020202020204" pitchFamily="34" charset="0"/>
                        </a:rPr>
                        <a:t>CUCIENEGA</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907</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b="1" u="none" strike="noStrike" dirty="0">
                          <a:effectLst/>
                          <a:latin typeface="Arial" panose="020B0604020202020204" pitchFamily="34" charset="0"/>
                          <a:cs typeface="Arial" panose="020B0604020202020204" pitchFamily="34" charset="0"/>
                        </a:rPr>
                        <a:t>846</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b="1" u="none" strike="noStrike" dirty="0">
                          <a:solidFill>
                            <a:schemeClr val="bg1"/>
                          </a:solidFill>
                          <a:effectLst/>
                          <a:latin typeface="Arial" panose="020B0604020202020204" pitchFamily="34" charset="0"/>
                          <a:cs typeface="Arial" panose="020B0604020202020204" pitchFamily="34" charset="0"/>
                        </a:rPr>
                        <a:t>93%</a:t>
                      </a:r>
                      <a:endParaRPr lang="es-MX" sz="1600" b="1" i="0" u="none" strike="noStrike" dirty="0">
                        <a:solidFill>
                          <a:schemeClr val="bg1"/>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40</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5%</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21</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2%</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r>
              <a:tr h="280988">
                <a:tc>
                  <a:txBody>
                    <a:bodyPr/>
                    <a:lstStyle/>
                    <a:p>
                      <a:pPr algn="ctr" rtl="0" fontAlgn="b"/>
                      <a:r>
                        <a:rPr lang="es-MX" sz="1600" u="none" strike="noStrike">
                          <a:effectLst/>
                          <a:latin typeface="Arial" panose="020B0604020202020204" pitchFamily="34" charset="0"/>
                          <a:cs typeface="Arial" panose="020B0604020202020204" pitchFamily="34" charset="0"/>
                        </a:rPr>
                        <a:t>CUCOSTA</a:t>
                      </a:r>
                      <a:endParaRPr lang="es-MX" sz="16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634</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a:effectLst/>
                          <a:latin typeface="Arial" panose="020B0604020202020204" pitchFamily="34" charset="0"/>
                          <a:cs typeface="Arial" panose="020B0604020202020204" pitchFamily="34" charset="0"/>
                        </a:rPr>
                        <a:t>492</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78%</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a:effectLst/>
                          <a:latin typeface="Arial" panose="020B0604020202020204" pitchFamily="34" charset="0"/>
                          <a:cs typeface="Arial" panose="020B0604020202020204" pitchFamily="34" charset="0"/>
                        </a:rPr>
                        <a:t>83</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13%</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59</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9%</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r>
              <a:tr h="280988">
                <a:tc>
                  <a:txBody>
                    <a:bodyPr/>
                    <a:lstStyle/>
                    <a:p>
                      <a:pPr algn="ctr" rtl="0" fontAlgn="b"/>
                      <a:r>
                        <a:rPr lang="es-MX" sz="1600" u="none" strike="noStrike">
                          <a:effectLst/>
                          <a:latin typeface="Arial" panose="020B0604020202020204" pitchFamily="34" charset="0"/>
                          <a:cs typeface="Arial" panose="020B0604020202020204" pitchFamily="34" charset="0"/>
                        </a:rPr>
                        <a:t>CUCSUR</a:t>
                      </a:r>
                      <a:endParaRPr lang="es-MX" sz="16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462</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a:effectLst/>
                          <a:latin typeface="Arial" panose="020B0604020202020204" pitchFamily="34" charset="0"/>
                          <a:cs typeface="Arial" panose="020B0604020202020204" pitchFamily="34" charset="0"/>
                        </a:rPr>
                        <a:t>415</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90%</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30</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6%</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17</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4%</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r>
              <a:tr h="280988">
                <a:tc>
                  <a:txBody>
                    <a:bodyPr/>
                    <a:lstStyle/>
                    <a:p>
                      <a:pPr algn="ctr" rtl="0" fontAlgn="b"/>
                      <a:r>
                        <a:rPr lang="es-MX" sz="1600" u="none" strike="noStrike">
                          <a:effectLst/>
                          <a:latin typeface="Arial" panose="020B0604020202020204" pitchFamily="34" charset="0"/>
                          <a:cs typeface="Arial" panose="020B0604020202020204" pitchFamily="34" charset="0"/>
                        </a:rPr>
                        <a:t>CULAGOS</a:t>
                      </a:r>
                      <a:endParaRPr lang="es-MX" sz="16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220</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a:effectLst/>
                          <a:latin typeface="Arial" panose="020B0604020202020204" pitchFamily="34" charset="0"/>
                          <a:cs typeface="Arial" panose="020B0604020202020204" pitchFamily="34" charset="0"/>
                        </a:rPr>
                        <a:t>193</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88%</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a:effectLst/>
                          <a:latin typeface="Arial" panose="020B0604020202020204" pitchFamily="34" charset="0"/>
                          <a:cs typeface="Arial" panose="020B0604020202020204" pitchFamily="34" charset="0"/>
                        </a:rPr>
                        <a:t>17</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8%</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10</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4%</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r>
              <a:tr h="280988">
                <a:tc>
                  <a:txBody>
                    <a:bodyPr/>
                    <a:lstStyle/>
                    <a:p>
                      <a:pPr algn="ctr" rtl="0" fontAlgn="b"/>
                      <a:r>
                        <a:rPr kumimoji="0" lang="es-MX" sz="1600" b="1" u="none" strike="noStrike" kern="1200" dirty="0">
                          <a:solidFill>
                            <a:schemeClr val="dk1"/>
                          </a:solidFill>
                          <a:effectLst/>
                          <a:latin typeface="Arial" panose="020B0604020202020204" pitchFamily="34" charset="0"/>
                          <a:ea typeface="+mn-ea"/>
                          <a:cs typeface="Arial" panose="020B0604020202020204" pitchFamily="34" charset="0"/>
                        </a:rPr>
                        <a:t>CUNORTE</a:t>
                      </a: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203</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b="1" u="none" strike="noStrike" dirty="0">
                          <a:effectLst/>
                          <a:latin typeface="Arial" panose="020B0604020202020204" pitchFamily="34" charset="0"/>
                          <a:cs typeface="Arial" panose="020B0604020202020204" pitchFamily="34" charset="0"/>
                        </a:rPr>
                        <a:t>192</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b="1" u="none" strike="noStrike" dirty="0">
                          <a:solidFill>
                            <a:schemeClr val="bg1"/>
                          </a:solidFill>
                          <a:effectLst/>
                          <a:latin typeface="Arial" panose="020B0604020202020204" pitchFamily="34" charset="0"/>
                          <a:cs typeface="Arial" panose="020B0604020202020204" pitchFamily="34" charset="0"/>
                        </a:rPr>
                        <a:t>95%</a:t>
                      </a:r>
                      <a:endParaRPr lang="es-MX" sz="1600" b="1" i="0" u="none" strike="noStrike" dirty="0">
                        <a:solidFill>
                          <a:schemeClr val="bg1"/>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a:effectLst/>
                          <a:latin typeface="Arial" panose="020B0604020202020204" pitchFamily="34" charset="0"/>
                          <a:cs typeface="Arial" panose="020B0604020202020204" pitchFamily="34" charset="0"/>
                        </a:rPr>
                        <a:t>10</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5%</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1</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c>
                  <a:txBody>
                    <a:bodyPr/>
                    <a:lstStyle/>
                    <a:p>
                      <a:pPr algn="ctr" rtl="0" fontAlgn="b"/>
                      <a:r>
                        <a:rPr lang="es-MX" sz="1600" u="none" strike="noStrike" dirty="0" smtClean="0">
                          <a:effectLst/>
                          <a:latin typeface="Arial" panose="020B0604020202020204" pitchFamily="34" charset="0"/>
                          <a:cs typeface="Arial" panose="020B0604020202020204" pitchFamily="34" charset="0"/>
                        </a:rPr>
                        <a:t>-</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r>
              <a:tr h="280988">
                <a:tc>
                  <a:txBody>
                    <a:bodyPr/>
                    <a:lstStyle/>
                    <a:p>
                      <a:pPr algn="ctr" rtl="0" fontAlgn="b"/>
                      <a:r>
                        <a:rPr lang="es-MX" sz="1600" u="none" strike="noStrike">
                          <a:effectLst/>
                          <a:latin typeface="Arial" panose="020B0604020202020204" pitchFamily="34" charset="0"/>
                          <a:cs typeface="Arial" panose="020B0604020202020204" pitchFamily="34" charset="0"/>
                        </a:rPr>
                        <a:t>CUSUR</a:t>
                      </a:r>
                      <a:endParaRPr lang="es-MX" sz="16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767</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a:effectLst/>
                          <a:latin typeface="Arial" panose="020B0604020202020204" pitchFamily="34" charset="0"/>
                          <a:cs typeface="Arial" panose="020B0604020202020204" pitchFamily="34" charset="0"/>
                        </a:rPr>
                        <a:t>641</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84%</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a:effectLst/>
                          <a:latin typeface="Arial" panose="020B0604020202020204" pitchFamily="34" charset="0"/>
                          <a:cs typeface="Arial" panose="020B0604020202020204" pitchFamily="34" charset="0"/>
                        </a:rPr>
                        <a:t>83</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11%</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43</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5%</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r>
              <a:tr h="280988">
                <a:tc>
                  <a:txBody>
                    <a:bodyPr/>
                    <a:lstStyle/>
                    <a:p>
                      <a:pPr algn="ctr" rtl="0" fontAlgn="b"/>
                      <a:r>
                        <a:rPr lang="es-MX" sz="1600" u="none" strike="noStrike">
                          <a:effectLst/>
                          <a:latin typeface="Arial" panose="020B0604020202020204" pitchFamily="34" charset="0"/>
                          <a:cs typeface="Arial" panose="020B0604020202020204" pitchFamily="34" charset="0"/>
                        </a:rPr>
                        <a:t>CUTONALA</a:t>
                      </a:r>
                      <a:endParaRPr lang="es-MX" sz="16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504</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a:effectLst/>
                          <a:latin typeface="Arial" panose="020B0604020202020204" pitchFamily="34" charset="0"/>
                          <a:cs typeface="Arial" panose="020B0604020202020204" pitchFamily="34" charset="0"/>
                        </a:rPr>
                        <a:t>389</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77%</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a:effectLst/>
                          <a:latin typeface="Arial" panose="020B0604020202020204" pitchFamily="34" charset="0"/>
                          <a:cs typeface="Arial" panose="020B0604020202020204" pitchFamily="34" charset="0"/>
                        </a:rPr>
                        <a:t>70</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14%</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45</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9%</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r>
              <a:tr h="280988">
                <a:tc>
                  <a:txBody>
                    <a:bodyPr/>
                    <a:lstStyle/>
                    <a:p>
                      <a:pPr algn="ctr" rtl="0" fontAlgn="b"/>
                      <a:r>
                        <a:rPr kumimoji="0" lang="es-MX" sz="1600" b="1" u="none" strike="noStrike" kern="1200" dirty="0">
                          <a:solidFill>
                            <a:schemeClr val="dk1"/>
                          </a:solidFill>
                          <a:effectLst/>
                          <a:latin typeface="Arial" panose="020B0604020202020204" pitchFamily="34" charset="0"/>
                          <a:ea typeface="+mn-ea"/>
                          <a:cs typeface="Arial" panose="020B0604020202020204" pitchFamily="34" charset="0"/>
                        </a:rPr>
                        <a:t>CUVALLES</a:t>
                      </a: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a:effectLst/>
                          <a:latin typeface="Arial" panose="020B0604020202020204" pitchFamily="34" charset="0"/>
                          <a:cs typeface="Arial" panose="020B0604020202020204" pitchFamily="34" charset="0"/>
                        </a:rPr>
                        <a:t>488</a:t>
                      </a:r>
                      <a:endParaRPr lang="es-MX" sz="16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b="1" u="none" strike="noStrike" dirty="0">
                          <a:effectLst/>
                          <a:latin typeface="Arial" panose="020B0604020202020204" pitchFamily="34" charset="0"/>
                          <a:cs typeface="Arial" panose="020B0604020202020204" pitchFamily="34" charset="0"/>
                        </a:rPr>
                        <a:t>451</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b="1" u="none" strike="noStrike" dirty="0">
                          <a:solidFill>
                            <a:schemeClr val="bg1"/>
                          </a:solidFill>
                          <a:effectLst/>
                          <a:latin typeface="Arial" panose="020B0604020202020204" pitchFamily="34" charset="0"/>
                          <a:cs typeface="Arial" panose="020B0604020202020204" pitchFamily="34" charset="0"/>
                        </a:rPr>
                        <a:t>93%</a:t>
                      </a:r>
                      <a:endParaRPr lang="es-MX" sz="1600" b="1" i="0" u="none" strike="noStrike" dirty="0">
                        <a:solidFill>
                          <a:schemeClr val="bg1"/>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a:effectLst/>
                          <a:latin typeface="Arial" panose="020B0604020202020204" pitchFamily="34" charset="0"/>
                          <a:cs typeface="Arial" panose="020B0604020202020204" pitchFamily="34" charset="0"/>
                        </a:rPr>
                        <a:t>20</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4%</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17</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3%</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r>
              <a:tr h="280988">
                <a:tc>
                  <a:txBody>
                    <a:bodyPr/>
                    <a:lstStyle/>
                    <a:p>
                      <a:pPr algn="ctr" rtl="0" fontAlgn="b"/>
                      <a:r>
                        <a:rPr lang="es-MX" sz="1600" u="none" strike="noStrike" dirty="0">
                          <a:effectLst/>
                          <a:latin typeface="Arial" panose="020B0604020202020204" pitchFamily="34" charset="0"/>
                          <a:cs typeface="Arial" panose="020B0604020202020204" pitchFamily="34" charset="0"/>
                        </a:rPr>
                        <a:t>Total general</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b="1" u="none" strike="noStrike" dirty="0" smtClean="0">
                          <a:effectLst/>
                          <a:latin typeface="Arial" panose="020B0604020202020204" pitchFamily="34" charset="0"/>
                          <a:cs typeface="Arial" panose="020B0604020202020204" pitchFamily="34" charset="0"/>
                        </a:rPr>
                        <a:t>12,118</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8704</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ctr"/>
                      <a:r>
                        <a:rPr lang="es-MX" sz="1600" u="none" strike="noStrike" dirty="0">
                          <a:effectLst/>
                          <a:latin typeface="Arial" panose="020B0604020202020204" pitchFamily="34" charset="0"/>
                          <a:cs typeface="Arial" panose="020B0604020202020204" pitchFamily="34" charset="0"/>
                        </a:rPr>
                        <a:t> </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523F"/>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1849</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ctr"/>
                      <a:r>
                        <a:rPr lang="es-MX" sz="1600" u="none" strike="noStrike" dirty="0">
                          <a:effectLst/>
                          <a:latin typeface="Arial" panose="020B0604020202020204" pitchFamily="34" charset="0"/>
                          <a:cs typeface="Arial" panose="020B0604020202020204" pitchFamily="34" charset="0"/>
                        </a:rPr>
                        <a:t> </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81"/>
                    </a:solidFill>
                  </a:tcPr>
                </a:tc>
                <a:tc>
                  <a:txBody>
                    <a:bodyPr/>
                    <a:lstStyle/>
                    <a:p>
                      <a:pPr algn="ctr" rtl="0" fontAlgn="b"/>
                      <a:r>
                        <a:rPr lang="es-MX" sz="1600" u="none" strike="noStrike" dirty="0">
                          <a:effectLst/>
                          <a:latin typeface="Arial" panose="020B0604020202020204" pitchFamily="34" charset="0"/>
                          <a:cs typeface="Arial" panose="020B0604020202020204" pitchFamily="34" charset="0"/>
                        </a:rPr>
                        <a:t>1565</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c>
                  <a:txBody>
                    <a:bodyPr/>
                    <a:lstStyle/>
                    <a:p>
                      <a:pPr algn="ctr" rtl="0" fontAlgn="ctr"/>
                      <a:r>
                        <a:rPr lang="es-MX" sz="1600" u="none" strike="noStrike" dirty="0">
                          <a:effectLst/>
                          <a:latin typeface="Arial" panose="020B0604020202020204" pitchFamily="34" charset="0"/>
                          <a:cs typeface="Arial" panose="020B0604020202020204" pitchFamily="34" charset="0"/>
                        </a:rPr>
                        <a:t> </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5C"/>
                    </a:solidFill>
                  </a:tcPr>
                </a:tc>
              </a:tr>
            </a:tbl>
          </a:graphicData>
        </a:graphic>
      </p:graphicFrame>
    </p:spTree>
    <p:extLst>
      <p:ext uri="{BB962C8B-B14F-4D97-AF65-F5344CB8AC3E}">
        <p14:creationId xmlns:p14="http://schemas.microsoft.com/office/powerpoint/2010/main" val="381582715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09600"/>
            <a:ext cx="8229600" cy="1066800"/>
          </a:xfrm>
        </p:spPr>
        <p:txBody>
          <a:bodyPr/>
          <a:lstStyle/>
          <a:p>
            <a:r>
              <a:rPr lang="es-ES" dirty="0" smtClean="0"/>
              <a:t>ESLAT Resultados</a:t>
            </a:r>
            <a:endParaRPr lang="es-ES" dirty="0"/>
          </a:p>
        </p:txBody>
      </p:sp>
      <p:sp>
        <p:nvSpPr>
          <p:cNvPr id="3" name="Marcador de contenido 2"/>
          <p:cNvSpPr>
            <a:spLocks noGrp="1"/>
          </p:cNvSpPr>
          <p:nvPr>
            <p:ph idx="1"/>
          </p:nvPr>
        </p:nvSpPr>
        <p:spPr>
          <a:xfrm>
            <a:off x="457201" y="1536631"/>
            <a:ext cx="3963902" cy="5037905"/>
          </a:xfrm>
        </p:spPr>
        <p:txBody>
          <a:bodyPr>
            <a:noAutofit/>
          </a:bodyPr>
          <a:lstStyle/>
          <a:p>
            <a:pPr marL="109728" indent="0">
              <a:buNone/>
            </a:pPr>
            <a:r>
              <a:rPr lang="es-MX" dirty="0" smtClean="0"/>
              <a:t>Existe </a:t>
            </a:r>
            <a:r>
              <a:rPr lang="es-MX" dirty="0"/>
              <a:t>una tendencia que muestra que los CUs Regionales reciben un mayor número de alumnos con nivel bajo:  </a:t>
            </a:r>
            <a:endParaRPr lang="es-MX" dirty="0" smtClean="0"/>
          </a:p>
          <a:p>
            <a:pPr marL="109728" indent="0">
              <a:buNone/>
            </a:pPr>
            <a:endParaRPr lang="es-ES_tradnl" dirty="0" smtClean="0"/>
          </a:p>
          <a:p>
            <a:endParaRPr lang="es-ES" dirty="0"/>
          </a:p>
        </p:txBody>
      </p:sp>
      <p:sp>
        <p:nvSpPr>
          <p:cNvPr id="4" name="Marcador de número de diapositiva 3"/>
          <p:cNvSpPr>
            <a:spLocks noGrp="1"/>
          </p:cNvSpPr>
          <p:nvPr>
            <p:ph type="sldNum" sz="quarter" idx="12"/>
          </p:nvPr>
        </p:nvSpPr>
        <p:spPr/>
        <p:txBody>
          <a:bodyPr/>
          <a:lstStyle/>
          <a:p>
            <a:fld id="{96368D05-45F9-164F-A8AA-179A97D8D2DA}" type="slidenum">
              <a:rPr lang="es-ES" smtClean="0"/>
              <a:t>58</a:t>
            </a:fld>
            <a:endParaRPr lang="es-ES"/>
          </a:p>
        </p:txBody>
      </p:sp>
      <p:graphicFrame>
        <p:nvGraphicFramePr>
          <p:cNvPr id="7" name="Diagrama 6"/>
          <p:cNvGraphicFramePr/>
          <p:nvPr>
            <p:extLst>
              <p:ext uri="{D42A27DB-BD31-4B8C-83A1-F6EECF244321}">
                <p14:modId xmlns:p14="http://schemas.microsoft.com/office/powerpoint/2010/main" val="3938470615"/>
              </p:ext>
            </p:extLst>
          </p:nvPr>
        </p:nvGraphicFramePr>
        <p:xfrm>
          <a:off x="4624912" y="1238714"/>
          <a:ext cx="4296146" cy="5335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706013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0"/>
            <a:ext cx="762000" cy="365760"/>
          </a:xfrm>
        </p:spPr>
        <p:txBody>
          <a:bodyPr/>
          <a:lstStyle/>
          <a:p>
            <a:fld id="{5236E79D-BA63-4D5D-8B64-4C197668B8D9}" type="slidenum">
              <a:rPr lang="es-MX" smtClean="0"/>
              <a:pPr/>
              <a:t>59</a:t>
            </a:fld>
            <a:endParaRPr lang="es-MX"/>
          </a:p>
        </p:txBody>
      </p:sp>
      <p:graphicFrame>
        <p:nvGraphicFramePr>
          <p:cNvPr id="5" name="1 Gráfico"/>
          <p:cNvGraphicFramePr>
            <a:graphicFrameLocks noGrp="1"/>
          </p:cNvGraphicFramePr>
          <p:nvPr>
            <p:extLst>
              <p:ext uri="{D42A27DB-BD31-4B8C-83A1-F6EECF244321}">
                <p14:modId xmlns:p14="http://schemas.microsoft.com/office/powerpoint/2010/main" val="922718226"/>
              </p:ext>
            </p:extLst>
          </p:nvPr>
        </p:nvGraphicFramePr>
        <p:xfrm>
          <a:off x="83940" y="764704"/>
          <a:ext cx="8640960" cy="5832648"/>
        </p:xfrm>
        <a:graphic>
          <a:graphicData uri="http://schemas.openxmlformats.org/drawingml/2006/chart">
            <c:chart xmlns:c="http://schemas.openxmlformats.org/drawingml/2006/chart" xmlns:r="http://schemas.openxmlformats.org/officeDocument/2006/relationships" r:id="rId2"/>
          </a:graphicData>
        </a:graphic>
      </p:graphicFrame>
      <p:sp>
        <p:nvSpPr>
          <p:cNvPr id="6" name="35 CuadroTexto"/>
          <p:cNvSpPr txBox="1"/>
          <p:nvPr/>
        </p:nvSpPr>
        <p:spPr>
          <a:xfrm>
            <a:off x="5283200" y="1689101"/>
            <a:ext cx="3441700" cy="2170460"/>
          </a:xfrm>
          <a:prstGeom prst="rect">
            <a:avLst/>
          </a:prstGeom>
          <a:solidFill>
            <a:schemeClr val="bg2"/>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MX" sz="2000" b="1" dirty="0" smtClean="0">
                <a:solidFill>
                  <a:schemeClr val="tx1"/>
                </a:solidFill>
                <a:latin typeface="Arial" pitchFamily="34" charset="0"/>
                <a:cs typeface="Arial" pitchFamily="34" charset="0"/>
              </a:rPr>
              <a:t>Total: </a:t>
            </a:r>
          </a:p>
          <a:p>
            <a:r>
              <a:rPr lang="es-MX" sz="2000" b="1" dirty="0" smtClean="0">
                <a:solidFill>
                  <a:srgbClr val="355074"/>
                </a:solidFill>
                <a:latin typeface="Arial" pitchFamily="34" charset="0"/>
                <a:cs typeface="Arial" pitchFamily="34" charset="0"/>
              </a:rPr>
              <a:t>12,118</a:t>
            </a:r>
            <a:r>
              <a:rPr lang="es-MX" sz="2000" b="1" dirty="0" smtClean="0">
                <a:latin typeface="Arial" pitchFamily="34" charset="0"/>
                <a:cs typeface="Arial" pitchFamily="34" charset="0"/>
              </a:rPr>
              <a:t> alumnos (100%)</a:t>
            </a:r>
          </a:p>
          <a:p>
            <a:r>
              <a:rPr lang="es-MX" sz="2000" b="1" dirty="0" smtClean="0">
                <a:latin typeface="Arial" pitchFamily="34" charset="0"/>
                <a:cs typeface="Arial" pitchFamily="34" charset="0"/>
              </a:rPr>
              <a:t>            8,704 Nivel bajo</a:t>
            </a:r>
          </a:p>
          <a:p>
            <a:r>
              <a:rPr lang="es-MX" sz="2000" b="1" dirty="0" smtClean="0">
                <a:latin typeface="Arial" pitchFamily="34" charset="0"/>
                <a:cs typeface="Arial" pitchFamily="34" charset="0"/>
              </a:rPr>
              <a:t>            1,849Intermedio</a:t>
            </a:r>
          </a:p>
          <a:p>
            <a:r>
              <a:rPr lang="es-MX" sz="2000" b="1" dirty="0" smtClean="0">
                <a:latin typeface="Arial" pitchFamily="34" charset="0"/>
                <a:cs typeface="Arial" pitchFamily="34" charset="0"/>
              </a:rPr>
              <a:t>            1,565 Nivel alto </a:t>
            </a:r>
            <a:endParaRPr lang="es-MX" sz="2000" b="1" dirty="0">
              <a:latin typeface="Arial" pitchFamily="34" charset="0"/>
              <a:cs typeface="Arial" pitchFamily="34" charset="0"/>
            </a:endParaRPr>
          </a:p>
          <a:p>
            <a:endParaRPr lang="es-MX" sz="1000" b="1" dirty="0">
              <a:latin typeface="Arial" pitchFamily="34" charset="0"/>
              <a:cs typeface="Arial" pitchFamily="34" charset="0"/>
            </a:endParaRPr>
          </a:p>
          <a:p>
            <a:r>
              <a:rPr lang="es-MX" sz="1000" b="1" dirty="0">
                <a:latin typeface="Arial" pitchFamily="34" charset="0"/>
                <a:cs typeface="Arial" pitchFamily="34" charset="0"/>
              </a:rPr>
              <a:t>  </a:t>
            </a:r>
          </a:p>
        </p:txBody>
      </p:sp>
    </p:spTree>
    <p:extLst>
      <p:ext uri="{BB962C8B-B14F-4D97-AF65-F5344CB8AC3E}">
        <p14:creationId xmlns:p14="http://schemas.microsoft.com/office/powerpoint/2010/main" val="29665993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09600"/>
            <a:ext cx="8229600" cy="1066800"/>
          </a:xfrm>
        </p:spPr>
        <p:txBody>
          <a:bodyPr/>
          <a:lstStyle/>
          <a:p>
            <a:r>
              <a:rPr lang="es-MX" dirty="0" smtClean="0">
                <a:solidFill>
                  <a:schemeClr val="tx2"/>
                </a:solidFill>
              </a:rPr>
              <a:t>Contexto Nacional </a:t>
            </a:r>
            <a:endParaRPr lang="es-MX" dirty="0">
              <a:solidFill>
                <a:schemeClr val="tx2"/>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77338866"/>
              </p:ext>
            </p:extLst>
          </p:nvPr>
        </p:nvGraphicFramePr>
        <p:xfrm>
          <a:off x="327546" y="1774210"/>
          <a:ext cx="8359254" cy="4799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p:cNvSpPr>
            <a:spLocks noGrp="1"/>
          </p:cNvSpPr>
          <p:nvPr>
            <p:ph type="sldNum" sz="quarter" idx="12"/>
          </p:nvPr>
        </p:nvSpPr>
        <p:spPr/>
        <p:txBody>
          <a:bodyPr/>
          <a:lstStyle/>
          <a:p>
            <a:fld id="{96368D05-45F9-164F-A8AA-179A97D8D2DA}" type="slidenum">
              <a:rPr lang="es-ES" smtClean="0"/>
              <a:t>6</a:t>
            </a:fld>
            <a:endParaRPr lang="es-ES"/>
          </a:p>
        </p:txBody>
      </p:sp>
    </p:spTree>
    <p:extLst>
      <p:ext uri="{BB962C8B-B14F-4D97-AF65-F5344CB8AC3E}">
        <p14:creationId xmlns:p14="http://schemas.microsoft.com/office/powerpoint/2010/main" val="221661023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5236E79D-BA63-4D5D-8B64-4C197668B8D9}" type="slidenum">
              <a:rPr lang="es-MX" smtClean="0"/>
              <a:pPr/>
              <a:t>60</a:t>
            </a:fld>
            <a:endParaRPr lang="es-MX"/>
          </a:p>
        </p:txBody>
      </p:sp>
      <p:graphicFrame>
        <p:nvGraphicFramePr>
          <p:cNvPr id="5" name="39 Gráfico"/>
          <p:cNvGraphicFramePr>
            <a:graphicFrameLocks/>
          </p:cNvGraphicFramePr>
          <p:nvPr>
            <p:extLst>
              <p:ext uri="{D42A27DB-BD31-4B8C-83A1-F6EECF244321}">
                <p14:modId xmlns:p14="http://schemas.microsoft.com/office/powerpoint/2010/main" val="2886267618"/>
              </p:ext>
            </p:extLst>
          </p:nvPr>
        </p:nvGraphicFramePr>
        <p:xfrm>
          <a:off x="2" y="548680"/>
          <a:ext cx="9143999" cy="5942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652814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MX" sz="5400" dirty="0"/>
              <a:t>Conclusiones Preliminares</a:t>
            </a:r>
            <a:endParaRPr lang="es-ES" sz="5400" dirty="0"/>
          </a:p>
        </p:txBody>
      </p:sp>
      <p:sp>
        <p:nvSpPr>
          <p:cNvPr id="3" name="Subtítulo 2"/>
          <p:cNvSpPr>
            <a:spLocks noGrp="1"/>
          </p:cNvSpPr>
          <p:nvPr>
            <p:ph type="subTitle" idx="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96368D05-45F9-164F-A8AA-179A97D8D2DA}" type="slidenum">
              <a:rPr lang="es-ES" smtClean="0"/>
              <a:t>61</a:t>
            </a:fld>
            <a:endParaRPr lang="es-ES"/>
          </a:p>
        </p:txBody>
      </p:sp>
    </p:spTree>
    <p:extLst>
      <p:ext uri="{BB962C8B-B14F-4D97-AF65-F5344CB8AC3E}">
        <p14:creationId xmlns:p14="http://schemas.microsoft.com/office/powerpoint/2010/main" val="2251995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09600"/>
            <a:ext cx="8229600" cy="1066800"/>
          </a:xfrm>
        </p:spPr>
        <p:txBody>
          <a:bodyPr/>
          <a:lstStyle/>
          <a:p>
            <a:r>
              <a:rPr lang="es-MX" dirty="0">
                <a:solidFill>
                  <a:schemeClr val="tx2"/>
                </a:solidFill>
              </a:rPr>
              <a:t>Conclusiones Preliminares</a:t>
            </a:r>
            <a:endParaRPr lang="es-MX" dirty="0"/>
          </a:p>
        </p:txBody>
      </p:sp>
      <p:sp>
        <p:nvSpPr>
          <p:cNvPr id="3" name="2 Marcador de contenido"/>
          <p:cNvSpPr>
            <a:spLocks noGrp="1"/>
          </p:cNvSpPr>
          <p:nvPr>
            <p:ph idx="1"/>
          </p:nvPr>
        </p:nvSpPr>
        <p:spPr>
          <a:xfrm>
            <a:off x="457200" y="1676400"/>
            <a:ext cx="8229600" cy="4387561"/>
          </a:xfrm>
        </p:spPr>
        <p:txBody>
          <a:bodyPr>
            <a:normAutofit fontScale="92500" lnSpcReduction="20000"/>
          </a:bodyPr>
          <a:lstStyle/>
          <a:p>
            <a:r>
              <a:rPr lang="es-MX" dirty="0" smtClean="0"/>
              <a:t>Existe </a:t>
            </a:r>
            <a:r>
              <a:rPr lang="es-MX" dirty="0"/>
              <a:t>una gran diversidad curricular en los dictámenes de los programas educativos del nivel </a:t>
            </a:r>
            <a:r>
              <a:rPr lang="es-MX" dirty="0" smtClean="0"/>
              <a:t>pregrado  </a:t>
            </a:r>
            <a:r>
              <a:rPr lang="es-MX" dirty="0"/>
              <a:t>(nomenclaturas, estructuras curriculares, metas</a:t>
            </a:r>
            <a:r>
              <a:rPr lang="es-MX" dirty="0" smtClean="0"/>
              <a:t>)</a:t>
            </a:r>
          </a:p>
          <a:p>
            <a:endParaRPr lang="es-MX" dirty="0"/>
          </a:p>
          <a:p>
            <a:r>
              <a:rPr lang="es-MX" dirty="0" smtClean="0"/>
              <a:t>Se carece de una estrategia integral y unificada de enseñanza de lenguas que permita asegurar los alcances lingüísticos deseados</a:t>
            </a:r>
          </a:p>
          <a:p>
            <a:endParaRPr lang="es-MX" dirty="0" smtClean="0"/>
          </a:p>
          <a:p>
            <a:r>
              <a:rPr lang="es-MX" dirty="0"/>
              <a:t>Se identifican diferentes programas e iniciativas en la institución,  así como esfuerzos aislados con valiosas experiencias que se pudieran rescatar para el desarrollo de nuevas alternativas de aprendizaje. </a:t>
            </a:r>
          </a:p>
        </p:txBody>
      </p:sp>
      <p:sp>
        <p:nvSpPr>
          <p:cNvPr id="4" name="Marcador de número de diapositiva 3"/>
          <p:cNvSpPr>
            <a:spLocks noGrp="1"/>
          </p:cNvSpPr>
          <p:nvPr>
            <p:ph type="sldNum" sz="quarter" idx="12"/>
          </p:nvPr>
        </p:nvSpPr>
        <p:spPr/>
        <p:txBody>
          <a:bodyPr/>
          <a:lstStyle/>
          <a:p>
            <a:fld id="{96368D05-45F9-164F-A8AA-179A97D8D2DA}" type="slidenum">
              <a:rPr lang="es-ES" smtClean="0"/>
              <a:t>62</a:t>
            </a:fld>
            <a:endParaRPr lang="es-ES"/>
          </a:p>
        </p:txBody>
      </p:sp>
    </p:spTree>
    <p:extLst>
      <p:ext uri="{BB962C8B-B14F-4D97-AF65-F5344CB8AC3E}">
        <p14:creationId xmlns:p14="http://schemas.microsoft.com/office/powerpoint/2010/main" val="115051206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07800"/>
            <a:ext cx="8229600" cy="1066800"/>
          </a:xfrm>
        </p:spPr>
        <p:txBody>
          <a:bodyPr/>
          <a:lstStyle/>
          <a:p>
            <a:r>
              <a:rPr lang="es-MX" dirty="0" smtClean="0"/>
              <a:t>Conclusiones preliminares</a:t>
            </a:r>
            <a:endParaRPr lang="es-ES" dirty="0"/>
          </a:p>
        </p:txBody>
      </p:sp>
      <p:sp>
        <p:nvSpPr>
          <p:cNvPr id="9" name="Marcador de contenido 8"/>
          <p:cNvSpPr>
            <a:spLocks noGrp="1"/>
          </p:cNvSpPr>
          <p:nvPr>
            <p:ph idx="1"/>
          </p:nvPr>
        </p:nvSpPr>
        <p:spPr>
          <a:xfrm>
            <a:off x="457200" y="1771830"/>
            <a:ext cx="8229600" cy="4802706"/>
          </a:xfrm>
        </p:spPr>
        <p:txBody>
          <a:bodyPr>
            <a:normAutofit lnSpcReduction="10000"/>
          </a:bodyPr>
          <a:lstStyle/>
          <a:p>
            <a:r>
              <a:rPr lang="es-MX" dirty="0" smtClean="0"/>
              <a:t>Se </a:t>
            </a:r>
            <a:r>
              <a:rPr lang="es-MX" dirty="0"/>
              <a:t>identifica que un número considerable de  docentes de lengua no cuenta con perfil lingüístico requerido ni formación docente especializada para la enseñanza de </a:t>
            </a:r>
            <a:r>
              <a:rPr lang="es-MX" dirty="0" smtClean="0"/>
              <a:t>lenguas.</a:t>
            </a:r>
          </a:p>
          <a:p>
            <a:r>
              <a:rPr lang="es-MX" dirty="0" smtClean="0"/>
              <a:t>Los </a:t>
            </a:r>
            <a:r>
              <a:rPr lang="es-MX" dirty="0"/>
              <a:t>resultados de los diagnósticos realizados a los CAI sugieren que es necesario que se incrementen los espacios de aprendizaje, así como proveer equipo y  material didáctico actualizado</a:t>
            </a:r>
            <a:r>
              <a:rPr lang="es-MX" dirty="0" smtClean="0"/>
              <a:t>.</a:t>
            </a:r>
          </a:p>
          <a:p>
            <a:r>
              <a:rPr lang="es-MX" dirty="0"/>
              <a:t>Las mejores prácticas de las universidades muestran que es necesaria la vinculación entre los tres niveles educativos</a:t>
            </a:r>
            <a:r>
              <a:rPr lang="es-MX" dirty="0" smtClean="0"/>
              <a:t>.</a:t>
            </a:r>
            <a:endParaRPr lang="es-MX" dirty="0"/>
          </a:p>
        </p:txBody>
      </p:sp>
      <p:sp>
        <p:nvSpPr>
          <p:cNvPr id="4" name="Marcador de número de diapositiva 3"/>
          <p:cNvSpPr>
            <a:spLocks noGrp="1"/>
          </p:cNvSpPr>
          <p:nvPr>
            <p:ph type="sldNum" sz="quarter" idx="12"/>
          </p:nvPr>
        </p:nvSpPr>
        <p:spPr/>
        <p:txBody>
          <a:bodyPr/>
          <a:lstStyle/>
          <a:p>
            <a:fld id="{96368D05-45F9-164F-A8AA-179A97D8D2DA}" type="slidenum">
              <a:rPr lang="es-ES" smtClean="0"/>
              <a:t>63</a:t>
            </a:fld>
            <a:endParaRPr lang="es-ES"/>
          </a:p>
        </p:txBody>
      </p:sp>
    </p:spTree>
    <p:extLst>
      <p:ext uri="{BB962C8B-B14F-4D97-AF65-F5344CB8AC3E}">
        <p14:creationId xmlns:p14="http://schemas.microsoft.com/office/powerpoint/2010/main" val="9830074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09600"/>
            <a:ext cx="8229600" cy="1066800"/>
          </a:xfrm>
        </p:spPr>
        <p:txBody>
          <a:bodyPr/>
          <a:lstStyle/>
          <a:p>
            <a:r>
              <a:rPr lang="es-MX" dirty="0">
                <a:solidFill>
                  <a:schemeClr val="tx2"/>
                </a:solidFill>
              </a:rPr>
              <a:t>Conclusiones Preliminares</a:t>
            </a:r>
            <a:endParaRPr lang="es-MX" dirty="0"/>
          </a:p>
        </p:txBody>
      </p:sp>
      <p:sp>
        <p:nvSpPr>
          <p:cNvPr id="3" name="2 Marcador de contenido"/>
          <p:cNvSpPr>
            <a:spLocks noGrp="1"/>
          </p:cNvSpPr>
          <p:nvPr>
            <p:ph idx="1"/>
          </p:nvPr>
        </p:nvSpPr>
        <p:spPr>
          <a:xfrm>
            <a:off x="457200" y="2033517"/>
            <a:ext cx="8229600" cy="4541020"/>
          </a:xfrm>
        </p:spPr>
        <p:txBody>
          <a:bodyPr>
            <a:normAutofit fontScale="92500" lnSpcReduction="20000"/>
          </a:bodyPr>
          <a:lstStyle/>
          <a:p>
            <a:pPr algn="just"/>
            <a:r>
              <a:rPr lang="es-MX" dirty="0" smtClean="0"/>
              <a:t>72% de </a:t>
            </a:r>
            <a:r>
              <a:rPr lang="es-MX" dirty="0"/>
              <a:t>los alumnos obtuvo resultados de nivel </a:t>
            </a:r>
            <a:r>
              <a:rPr lang="es-MX" dirty="0" smtClean="0"/>
              <a:t>bajo</a:t>
            </a:r>
            <a:r>
              <a:rPr lang="es-MX" dirty="0"/>
              <a:t> (8,704 </a:t>
            </a:r>
            <a:r>
              <a:rPr lang="es-MX" dirty="0" smtClean="0"/>
              <a:t>de 12,118) </a:t>
            </a:r>
            <a:endParaRPr lang="es-MX" dirty="0"/>
          </a:p>
          <a:p>
            <a:pPr algn="just"/>
            <a:r>
              <a:rPr lang="es-MX" dirty="0"/>
              <a:t>De </a:t>
            </a:r>
            <a:r>
              <a:rPr lang="es-MX" dirty="0" smtClean="0"/>
              <a:t>los </a:t>
            </a:r>
            <a:r>
              <a:rPr lang="es-MX" dirty="0"/>
              <a:t>8,704 estudiantes, el 66</a:t>
            </a:r>
            <a:r>
              <a:rPr lang="es-MX" dirty="0" smtClean="0"/>
              <a:t>% (5,787) procedían </a:t>
            </a:r>
            <a:r>
              <a:rPr lang="es-MX" dirty="0"/>
              <a:t>de SEMS. </a:t>
            </a:r>
            <a:endParaRPr lang="es-MX" dirty="0" smtClean="0"/>
          </a:p>
          <a:p>
            <a:pPr algn="just"/>
            <a:r>
              <a:rPr lang="es-MX" dirty="0" smtClean="0"/>
              <a:t>El </a:t>
            </a:r>
            <a:r>
              <a:rPr lang="es-MX" dirty="0"/>
              <a:t>comportamiento de las preparatorias del estado fue similar, mas no así las del sector privado donde reportan niveles de dominio más alto. </a:t>
            </a:r>
          </a:p>
          <a:p>
            <a:pPr algn="just"/>
            <a:r>
              <a:rPr lang="es-MX" dirty="0"/>
              <a:t>13% </a:t>
            </a:r>
            <a:r>
              <a:rPr lang="es-MX" dirty="0" smtClean="0"/>
              <a:t>(1,565) </a:t>
            </a:r>
            <a:r>
              <a:rPr lang="es-MX" dirty="0"/>
              <a:t>estudiantes obtuvieron un nivel </a:t>
            </a:r>
            <a:r>
              <a:rPr lang="es-MX" dirty="0" smtClean="0"/>
              <a:t>avanzado. Están en </a:t>
            </a:r>
            <a:r>
              <a:rPr lang="es-MX" dirty="0"/>
              <a:t>condiciones de </a:t>
            </a:r>
            <a:endParaRPr lang="es-MX" dirty="0" smtClean="0"/>
          </a:p>
          <a:p>
            <a:pPr lvl="1" algn="just"/>
            <a:r>
              <a:rPr lang="es-MX" dirty="0" smtClean="0"/>
              <a:t>Certificarse </a:t>
            </a:r>
          </a:p>
          <a:p>
            <a:pPr lvl="1" algn="just"/>
            <a:r>
              <a:rPr lang="es-MX" dirty="0" smtClean="0"/>
              <a:t>Tomar </a:t>
            </a:r>
            <a:r>
              <a:rPr lang="es-MX" dirty="0"/>
              <a:t>cursos de contenido en idioma inglés </a:t>
            </a:r>
            <a:endParaRPr lang="es-MX" dirty="0" smtClean="0"/>
          </a:p>
          <a:p>
            <a:pPr lvl="1" algn="just"/>
            <a:r>
              <a:rPr lang="es-MX" dirty="0" smtClean="0"/>
              <a:t>Candidatos para </a:t>
            </a:r>
            <a:r>
              <a:rPr lang="es-MX" dirty="0"/>
              <a:t>movilidad </a:t>
            </a:r>
            <a:r>
              <a:rPr lang="es-MX" dirty="0" smtClean="0"/>
              <a:t>internacional a paises de habla inglesa </a:t>
            </a:r>
            <a:endParaRPr lang="es-MX" dirty="0"/>
          </a:p>
        </p:txBody>
      </p:sp>
      <p:sp>
        <p:nvSpPr>
          <p:cNvPr id="4" name="Marcador de número de diapositiva 3"/>
          <p:cNvSpPr>
            <a:spLocks noGrp="1"/>
          </p:cNvSpPr>
          <p:nvPr>
            <p:ph type="sldNum" sz="quarter" idx="12"/>
          </p:nvPr>
        </p:nvSpPr>
        <p:spPr/>
        <p:txBody>
          <a:bodyPr/>
          <a:lstStyle/>
          <a:p>
            <a:fld id="{96368D05-45F9-164F-A8AA-179A97D8D2DA}" type="slidenum">
              <a:rPr lang="es-ES" smtClean="0"/>
              <a:t>64</a:t>
            </a:fld>
            <a:endParaRPr lang="es-ES"/>
          </a:p>
        </p:txBody>
      </p:sp>
    </p:spTree>
    <p:extLst>
      <p:ext uri="{BB962C8B-B14F-4D97-AF65-F5344CB8AC3E}">
        <p14:creationId xmlns:p14="http://schemas.microsoft.com/office/powerpoint/2010/main" val="43549875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109728" indent="0" algn="ctr">
              <a:buNone/>
            </a:pPr>
            <a:endParaRPr lang="es-MX" sz="3200" b="1" dirty="0" smtClean="0"/>
          </a:p>
          <a:p>
            <a:pPr marL="109728" indent="0" algn="ctr">
              <a:buNone/>
            </a:pPr>
            <a:endParaRPr lang="es-MX" sz="3200" b="1" dirty="0"/>
          </a:p>
          <a:p>
            <a:pPr marL="109728" indent="0" algn="ctr">
              <a:buNone/>
            </a:pPr>
            <a:r>
              <a:rPr lang="es-MX" sz="3200" b="1" dirty="0" smtClean="0"/>
              <a:t>Gracias por su atención.</a:t>
            </a:r>
            <a:endParaRPr lang="es-ES" sz="3200" b="1" dirty="0"/>
          </a:p>
        </p:txBody>
      </p:sp>
      <p:sp>
        <p:nvSpPr>
          <p:cNvPr id="4" name="Marcador de número de diapositiva 3"/>
          <p:cNvSpPr>
            <a:spLocks noGrp="1"/>
          </p:cNvSpPr>
          <p:nvPr>
            <p:ph type="sldNum" sz="quarter" idx="12"/>
          </p:nvPr>
        </p:nvSpPr>
        <p:spPr/>
        <p:txBody>
          <a:bodyPr/>
          <a:lstStyle/>
          <a:p>
            <a:fld id="{96368D05-45F9-164F-A8AA-179A97D8D2DA}" type="slidenum">
              <a:rPr lang="es-ES" smtClean="0"/>
              <a:t>65</a:t>
            </a:fld>
            <a:endParaRPr lang="es-ES"/>
          </a:p>
        </p:txBody>
      </p:sp>
    </p:spTree>
    <p:extLst>
      <p:ext uri="{BB962C8B-B14F-4D97-AF65-F5344CB8AC3E}">
        <p14:creationId xmlns:p14="http://schemas.microsoft.com/office/powerpoint/2010/main" val="52967532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MX" dirty="0" smtClean="0"/>
              <a:t>Anexos</a:t>
            </a:r>
            <a:endParaRPr lang="es-ES" dirty="0"/>
          </a:p>
        </p:txBody>
      </p:sp>
      <p:sp>
        <p:nvSpPr>
          <p:cNvPr id="4" name="Marcador de número de diapositiva 3"/>
          <p:cNvSpPr>
            <a:spLocks noGrp="1"/>
          </p:cNvSpPr>
          <p:nvPr>
            <p:ph type="sldNum" sz="quarter" idx="12"/>
          </p:nvPr>
        </p:nvSpPr>
        <p:spPr/>
        <p:txBody>
          <a:bodyPr/>
          <a:lstStyle/>
          <a:p>
            <a:fld id="{96368D05-45F9-164F-A8AA-179A97D8D2DA}" type="slidenum">
              <a:rPr lang="es-ES" smtClean="0"/>
              <a:t>66</a:t>
            </a:fld>
            <a:endParaRPr lang="es-ES"/>
          </a:p>
        </p:txBody>
      </p:sp>
    </p:spTree>
    <p:extLst>
      <p:ext uri="{BB962C8B-B14F-4D97-AF65-F5344CB8AC3E}">
        <p14:creationId xmlns:p14="http://schemas.microsoft.com/office/powerpoint/2010/main" val="169993168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731735" y="6411525"/>
            <a:ext cx="3600400" cy="246221"/>
          </a:xfrm>
          <a:prstGeom prst="rect">
            <a:avLst/>
          </a:prstGeom>
          <a:noFill/>
        </p:spPr>
        <p:txBody>
          <a:bodyPr wrap="square" rtlCol="0">
            <a:spAutoFit/>
          </a:bodyPr>
          <a:lstStyle/>
          <a:p>
            <a:pPr algn="r"/>
            <a:r>
              <a:rPr lang="es-MX" sz="1000" i="1" dirty="0" smtClean="0">
                <a:latin typeface="Arial" pitchFamily="34" charset="0"/>
                <a:cs typeface="Arial" pitchFamily="34" charset="0"/>
              </a:rPr>
              <a:t>Fuente. Coordinación de Control Escolar</a:t>
            </a:r>
            <a:endParaRPr lang="es-MX" sz="1000" i="1" dirty="0">
              <a:latin typeface="Arial" pitchFamily="34" charset="0"/>
              <a:cs typeface="Arial" pitchFamily="34" charset="0"/>
            </a:endParaRPr>
          </a:p>
        </p:txBody>
      </p:sp>
      <p:sp>
        <p:nvSpPr>
          <p:cNvPr id="2" name="Título 1"/>
          <p:cNvSpPr>
            <a:spLocks noGrp="1"/>
          </p:cNvSpPr>
          <p:nvPr>
            <p:ph type="title"/>
          </p:nvPr>
        </p:nvSpPr>
        <p:spPr>
          <a:xfrm>
            <a:off x="179512" y="836712"/>
            <a:ext cx="8496944" cy="360040"/>
          </a:xfrm>
        </p:spPr>
        <p:txBody>
          <a:bodyPr>
            <a:noAutofit/>
          </a:bodyPr>
          <a:lstStyle/>
          <a:p>
            <a:pPr algn="ctr"/>
            <a:r>
              <a:rPr lang="es-MX" sz="2800" b="1" dirty="0" smtClean="0">
                <a:solidFill>
                  <a:schemeClr val="tx1"/>
                </a:solidFill>
                <a:cs typeface="Arial" panose="020B0604020202020204" pitchFamily="34" charset="0"/>
              </a:rPr>
              <a:t>Resultados por Centro Universitario </a:t>
            </a:r>
            <a:endParaRPr lang="es-ES" sz="2800" b="1" dirty="0">
              <a:solidFill>
                <a:schemeClr val="tx1"/>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782282923"/>
              </p:ext>
            </p:extLst>
          </p:nvPr>
        </p:nvGraphicFramePr>
        <p:xfrm>
          <a:off x="323531" y="1718527"/>
          <a:ext cx="8496945" cy="4536000"/>
        </p:xfrm>
        <a:graphic>
          <a:graphicData uri="http://schemas.openxmlformats.org/drawingml/2006/table">
            <a:tbl>
              <a:tblPr>
                <a:tableStyleId>{5C22544A-7EE6-4342-B048-85BDC9FD1C3A}</a:tableStyleId>
              </a:tblPr>
              <a:tblGrid>
                <a:gridCol w="1292601"/>
                <a:gridCol w="1029192"/>
                <a:gridCol w="1029192"/>
                <a:gridCol w="1029192"/>
                <a:gridCol w="1029192"/>
                <a:gridCol w="1029192"/>
                <a:gridCol w="1029192"/>
                <a:gridCol w="1029192"/>
              </a:tblGrid>
              <a:tr h="252000">
                <a:tc rowSpan="2">
                  <a:txBody>
                    <a:bodyPr/>
                    <a:lstStyle/>
                    <a:p>
                      <a:pPr algn="ctr" rtl="0" fontAlgn="ctr"/>
                      <a:r>
                        <a:rPr lang="es-MX" sz="1500" b="1" u="none" strike="noStrike" dirty="0">
                          <a:effectLst/>
                          <a:latin typeface="Arial" panose="020B0604020202020204" pitchFamily="34" charset="0"/>
                          <a:cs typeface="Arial" panose="020B0604020202020204" pitchFamily="34" charset="0"/>
                        </a:rPr>
                        <a:t>Centros Universitarios</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s-MX" sz="1500" b="1" u="none" strike="noStrike" dirty="0">
                          <a:effectLst/>
                          <a:latin typeface="Arial" panose="020B0604020202020204" pitchFamily="34" charset="0"/>
                          <a:cs typeface="Arial" panose="020B0604020202020204" pitchFamily="34" charset="0"/>
                        </a:rPr>
                        <a:t>Total</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ctr"/>
                      <a:r>
                        <a:rPr lang="es-MX" sz="1500" b="1" u="none" strike="noStrike" dirty="0">
                          <a:effectLst/>
                          <a:latin typeface="Arial" panose="020B0604020202020204" pitchFamily="34" charset="0"/>
                          <a:cs typeface="Arial" panose="020B0604020202020204" pitchFamily="34" charset="0"/>
                        </a:rPr>
                        <a:t>Nivel bajo</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s-MX"/>
                    </a:p>
                  </a:txBody>
                  <a:tcPr/>
                </a:tc>
                <a:tc gridSpan="2">
                  <a:txBody>
                    <a:bodyPr/>
                    <a:lstStyle/>
                    <a:p>
                      <a:pPr algn="ctr" rtl="0" fontAlgn="ctr"/>
                      <a:r>
                        <a:rPr lang="es-MX" sz="1500" b="1" u="none" strike="noStrike" dirty="0" smtClean="0">
                          <a:effectLst/>
                          <a:latin typeface="Arial" panose="020B0604020202020204" pitchFamily="34" charset="0"/>
                          <a:cs typeface="Arial" panose="020B0604020202020204" pitchFamily="34" charset="0"/>
                        </a:rPr>
                        <a:t>Nivel intermedio</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s-MX"/>
                    </a:p>
                  </a:txBody>
                  <a:tcPr/>
                </a:tc>
                <a:tc gridSpan="2">
                  <a:txBody>
                    <a:bodyPr/>
                    <a:lstStyle/>
                    <a:p>
                      <a:pPr algn="ctr" rtl="0" fontAlgn="ctr"/>
                      <a:r>
                        <a:rPr lang="es-MX" sz="1500" b="1" u="none" strike="noStrike" dirty="0">
                          <a:effectLst/>
                          <a:latin typeface="Arial" panose="020B0604020202020204" pitchFamily="34" charset="0"/>
                          <a:cs typeface="Arial" panose="020B0604020202020204" pitchFamily="34" charset="0"/>
                        </a:rPr>
                        <a:t>Nivel alto</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endParaRPr lang="es-MX"/>
                    </a:p>
                  </a:txBody>
                  <a:tcPr/>
                </a:tc>
              </a:tr>
              <a:tr h="252000">
                <a:tc vMerge="1">
                  <a:txBody>
                    <a:bodyPr/>
                    <a:lstStyle/>
                    <a:p>
                      <a:endParaRPr lang="es-MX"/>
                    </a:p>
                  </a:txBody>
                  <a:tcPr/>
                </a:tc>
                <a:tc vMerge="1">
                  <a:txBody>
                    <a:bodyPr/>
                    <a:lstStyle/>
                    <a:p>
                      <a:endParaRPr lang="es-MX"/>
                    </a:p>
                  </a:txBody>
                  <a:tcPr/>
                </a:tc>
                <a:tc>
                  <a:txBody>
                    <a:bodyPr/>
                    <a:lstStyle/>
                    <a:p>
                      <a:pPr algn="ctr" rtl="0" fontAlgn="ctr"/>
                      <a:r>
                        <a:rPr lang="es-MX" sz="1500" b="1" u="none" strike="noStrike" dirty="0">
                          <a:effectLst/>
                          <a:latin typeface="Arial" panose="020B0604020202020204" pitchFamily="34" charset="0"/>
                          <a:cs typeface="Arial" panose="020B0604020202020204" pitchFamily="34" charset="0"/>
                        </a:rPr>
                        <a:t>Alumnos</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es-MX" sz="1500" b="1" u="none" strike="noStrike" dirty="0">
                          <a:effectLst/>
                          <a:latin typeface="Arial" panose="020B0604020202020204" pitchFamily="34" charset="0"/>
                          <a:cs typeface="Arial" panose="020B0604020202020204" pitchFamily="34" charset="0"/>
                        </a:rPr>
                        <a:t>%</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es-MX" sz="1500" b="1" u="none" strike="noStrike" dirty="0">
                          <a:effectLst/>
                          <a:latin typeface="Arial" panose="020B0604020202020204" pitchFamily="34" charset="0"/>
                          <a:cs typeface="Arial" panose="020B0604020202020204" pitchFamily="34" charset="0"/>
                        </a:rPr>
                        <a:t>Alumnos</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s-MX" sz="1500" b="1" u="none" strike="noStrike" dirty="0">
                          <a:effectLst/>
                          <a:latin typeface="Arial" panose="020B0604020202020204" pitchFamily="34" charset="0"/>
                          <a:cs typeface="Arial" panose="020B0604020202020204" pitchFamily="34" charset="0"/>
                        </a:rPr>
                        <a:t>%</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s-MX" sz="1500" b="1" u="none" strike="noStrike" dirty="0">
                          <a:effectLst/>
                          <a:latin typeface="Arial" panose="020B0604020202020204" pitchFamily="34" charset="0"/>
                          <a:cs typeface="Arial" panose="020B0604020202020204" pitchFamily="34" charset="0"/>
                        </a:rPr>
                        <a:t>Alumnos</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rtl="0" fontAlgn="ctr"/>
                      <a:r>
                        <a:rPr lang="es-MX" sz="1500" b="1" u="none" strike="noStrike" dirty="0">
                          <a:effectLst/>
                          <a:latin typeface="Arial" panose="020B0604020202020204" pitchFamily="34" charset="0"/>
                          <a:cs typeface="Arial" panose="020B0604020202020204" pitchFamily="34" charset="0"/>
                        </a:rPr>
                        <a:t>%</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252000">
                <a:tc>
                  <a:txBody>
                    <a:bodyPr/>
                    <a:lstStyle/>
                    <a:p>
                      <a:pPr algn="ctr" rtl="0" fontAlgn="b"/>
                      <a:r>
                        <a:rPr lang="es-MX" sz="1500" u="none" strike="noStrike" dirty="0">
                          <a:effectLst/>
                          <a:latin typeface="Arial" panose="020B0604020202020204" pitchFamily="34" charset="0"/>
                          <a:cs typeface="Arial" panose="020B0604020202020204" pitchFamily="34" charset="0"/>
                        </a:rPr>
                        <a:t>CUAAD</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711</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351</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a:effectLst/>
                          <a:latin typeface="Arial" panose="020B0604020202020204" pitchFamily="34" charset="0"/>
                          <a:cs typeface="Arial" panose="020B0604020202020204" pitchFamily="34" charset="0"/>
                        </a:rPr>
                        <a:t>49%</a:t>
                      </a:r>
                      <a:endParaRPr lang="es-MX" sz="15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177</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25%</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183</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rtl="0" fontAlgn="b"/>
                      <a:r>
                        <a:rPr lang="es-MX" sz="1500" u="none" strike="noStrike" dirty="0">
                          <a:solidFill>
                            <a:schemeClr val="bg1"/>
                          </a:solidFill>
                          <a:effectLst/>
                          <a:latin typeface="Arial" panose="020B0604020202020204" pitchFamily="34" charset="0"/>
                          <a:cs typeface="Arial" panose="020B0604020202020204" pitchFamily="34" charset="0"/>
                        </a:rPr>
                        <a:t>26%</a:t>
                      </a:r>
                      <a:endParaRPr lang="es-MX" sz="1500" b="0" i="0" u="none" strike="noStrike" dirty="0">
                        <a:solidFill>
                          <a:schemeClr val="bg1"/>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52000">
                <a:tc>
                  <a:txBody>
                    <a:bodyPr/>
                    <a:lstStyle/>
                    <a:p>
                      <a:pPr algn="ctr" rtl="0" fontAlgn="b"/>
                      <a:r>
                        <a:rPr lang="es-MX" sz="1500" u="none" strike="noStrike">
                          <a:effectLst/>
                          <a:latin typeface="Arial" panose="020B0604020202020204" pitchFamily="34" charset="0"/>
                          <a:cs typeface="Arial" panose="020B0604020202020204" pitchFamily="34" charset="0"/>
                        </a:rPr>
                        <a:t>CUCBA</a:t>
                      </a:r>
                      <a:endParaRPr lang="es-MX" sz="15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620</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451</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a:effectLst/>
                          <a:latin typeface="Arial" panose="020B0604020202020204" pitchFamily="34" charset="0"/>
                          <a:cs typeface="Arial" panose="020B0604020202020204" pitchFamily="34" charset="0"/>
                        </a:rPr>
                        <a:t>73%</a:t>
                      </a:r>
                      <a:endParaRPr lang="es-MX" sz="15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100</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a:effectLst/>
                          <a:latin typeface="Arial" panose="020B0604020202020204" pitchFamily="34" charset="0"/>
                          <a:cs typeface="Arial" panose="020B0604020202020204" pitchFamily="34" charset="0"/>
                        </a:rPr>
                        <a:t>16%</a:t>
                      </a:r>
                      <a:endParaRPr lang="es-MX" sz="15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69</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11%</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252000">
                <a:tc>
                  <a:txBody>
                    <a:bodyPr/>
                    <a:lstStyle/>
                    <a:p>
                      <a:pPr algn="ctr" rtl="0" fontAlgn="b"/>
                      <a:r>
                        <a:rPr lang="es-MX" sz="1500" u="none" strike="noStrike">
                          <a:effectLst/>
                          <a:latin typeface="Arial" panose="020B0604020202020204" pitchFamily="34" charset="0"/>
                          <a:cs typeface="Arial" panose="020B0604020202020204" pitchFamily="34" charset="0"/>
                        </a:rPr>
                        <a:t>CUCEA</a:t>
                      </a:r>
                      <a:endParaRPr lang="es-MX" sz="15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2130</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1531</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72%</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a:effectLst/>
                          <a:latin typeface="Arial" panose="020B0604020202020204" pitchFamily="34" charset="0"/>
                          <a:cs typeface="Arial" panose="020B0604020202020204" pitchFamily="34" charset="0"/>
                        </a:rPr>
                        <a:t>346</a:t>
                      </a:r>
                      <a:endParaRPr lang="es-MX" sz="15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16%</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253</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12%</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252000">
                <a:tc>
                  <a:txBody>
                    <a:bodyPr/>
                    <a:lstStyle/>
                    <a:p>
                      <a:pPr algn="ctr" rtl="0" fontAlgn="b"/>
                      <a:r>
                        <a:rPr lang="es-MX" sz="1500" u="none" strike="noStrike">
                          <a:effectLst/>
                          <a:latin typeface="Arial" panose="020B0604020202020204" pitchFamily="34" charset="0"/>
                          <a:cs typeface="Arial" panose="020B0604020202020204" pitchFamily="34" charset="0"/>
                        </a:rPr>
                        <a:t>CUCEI</a:t>
                      </a:r>
                      <a:endParaRPr lang="es-MX" sz="15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1739</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1162</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67%</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310</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18%</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267</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15%</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252000">
                <a:tc>
                  <a:txBody>
                    <a:bodyPr/>
                    <a:lstStyle/>
                    <a:p>
                      <a:pPr algn="ctr" rtl="0" fontAlgn="b"/>
                      <a:r>
                        <a:rPr lang="es-MX" sz="1500" u="none" strike="noStrike">
                          <a:effectLst/>
                          <a:latin typeface="Arial" panose="020B0604020202020204" pitchFamily="34" charset="0"/>
                          <a:cs typeface="Arial" panose="020B0604020202020204" pitchFamily="34" charset="0"/>
                        </a:rPr>
                        <a:t>CUCS</a:t>
                      </a:r>
                      <a:endParaRPr lang="es-MX" sz="15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a:effectLst/>
                          <a:latin typeface="Arial" panose="020B0604020202020204" pitchFamily="34" charset="0"/>
                          <a:cs typeface="Arial" panose="020B0604020202020204" pitchFamily="34" charset="0"/>
                        </a:rPr>
                        <a:t>1265</a:t>
                      </a:r>
                      <a:endParaRPr lang="es-MX" sz="15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671</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53%</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273</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a:effectLst/>
                          <a:latin typeface="Arial" panose="020B0604020202020204" pitchFamily="34" charset="0"/>
                          <a:cs typeface="Arial" panose="020B0604020202020204" pitchFamily="34" charset="0"/>
                        </a:rPr>
                        <a:t>22%</a:t>
                      </a:r>
                      <a:endParaRPr lang="es-MX" sz="15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321</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rtl="0" fontAlgn="b"/>
                      <a:r>
                        <a:rPr lang="es-MX" sz="1500" u="none" strike="noStrike" dirty="0">
                          <a:solidFill>
                            <a:schemeClr val="bg1"/>
                          </a:solidFill>
                          <a:effectLst/>
                          <a:latin typeface="Arial" panose="020B0604020202020204" pitchFamily="34" charset="0"/>
                          <a:cs typeface="Arial" panose="020B0604020202020204" pitchFamily="34" charset="0"/>
                        </a:rPr>
                        <a:t>25%</a:t>
                      </a:r>
                      <a:endParaRPr lang="es-MX" sz="1500" b="0" i="0" u="none" strike="noStrike" dirty="0">
                        <a:solidFill>
                          <a:schemeClr val="bg1"/>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52000">
                <a:tc>
                  <a:txBody>
                    <a:bodyPr/>
                    <a:lstStyle/>
                    <a:p>
                      <a:pPr algn="ctr" rtl="0" fontAlgn="b"/>
                      <a:r>
                        <a:rPr lang="es-MX" sz="1500" u="none" strike="noStrike">
                          <a:effectLst/>
                          <a:latin typeface="Arial" panose="020B0604020202020204" pitchFamily="34" charset="0"/>
                          <a:cs typeface="Arial" panose="020B0604020202020204" pitchFamily="34" charset="0"/>
                        </a:rPr>
                        <a:t>CUCSH</a:t>
                      </a:r>
                      <a:endParaRPr lang="es-MX" sz="15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1136</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670</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59%</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240</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21%</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226</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rtl="0" fontAlgn="b"/>
                      <a:r>
                        <a:rPr lang="es-MX" sz="1500" u="none" strike="noStrike" dirty="0">
                          <a:solidFill>
                            <a:schemeClr val="bg1"/>
                          </a:solidFill>
                          <a:effectLst/>
                          <a:latin typeface="Arial" panose="020B0604020202020204" pitchFamily="34" charset="0"/>
                          <a:cs typeface="Arial" panose="020B0604020202020204" pitchFamily="34" charset="0"/>
                        </a:rPr>
                        <a:t>20%</a:t>
                      </a:r>
                      <a:endParaRPr lang="es-MX" sz="1500" b="0" i="0" u="none" strike="noStrike" dirty="0">
                        <a:solidFill>
                          <a:schemeClr val="bg1"/>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52000">
                <a:tc>
                  <a:txBody>
                    <a:bodyPr/>
                    <a:lstStyle/>
                    <a:p>
                      <a:pPr algn="ctr" rtl="0" fontAlgn="b"/>
                      <a:r>
                        <a:rPr lang="es-MX" sz="1500" u="none" strike="noStrike">
                          <a:effectLst/>
                          <a:latin typeface="Arial" panose="020B0604020202020204" pitchFamily="34" charset="0"/>
                          <a:cs typeface="Arial" panose="020B0604020202020204" pitchFamily="34" charset="0"/>
                        </a:rPr>
                        <a:t>CUALTOS</a:t>
                      </a:r>
                      <a:endParaRPr lang="es-MX" sz="15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332</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a:effectLst/>
                          <a:latin typeface="Arial" panose="020B0604020202020204" pitchFamily="34" charset="0"/>
                          <a:cs typeface="Arial" panose="020B0604020202020204" pitchFamily="34" charset="0"/>
                        </a:rPr>
                        <a:t>249</a:t>
                      </a:r>
                      <a:endParaRPr lang="es-MX" sz="15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75%</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50</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15%</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33</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10%</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252000">
                <a:tc>
                  <a:txBody>
                    <a:bodyPr/>
                    <a:lstStyle/>
                    <a:p>
                      <a:pPr algn="ctr" rtl="0" fontAlgn="b"/>
                      <a:r>
                        <a:rPr lang="es-MX" sz="1500" u="none" strike="noStrike">
                          <a:effectLst/>
                          <a:latin typeface="Arial" panose="020B0604020202020204" pitchFamily="34" charset="0"/>
                          <a:cs typeface="Arial" panose="020B0604020202020204" pitchFamily="34" charset="0"/>
                        </a:rPr>
                        <a:t>CUCIENEGA</a:t>
                      </a:r>
                      <a:endParaRPr lang="es-MX" sz="15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907</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a:effectLst/>
                          <a:latin typeface="Arial" panose="020B0604020202020204" pitchFamily="34" charset="0"/>
                          <a:cs typeface="Arial" panose="020B0604020202020204" pitchFamily="34" charset="0"/>
                        </a:rPr>
                        <a:t>846</a:t>
                      </a:r>
                      <a:endParaRPr lang="es-MX" sz="15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dirty="0">
                          <a:solidFill>
                            <a:schemeClr val="bg1"/>
                          </a:solidFill>
                          <a:effectLst/>
                          <a:latin typeface="Arial" panose="020B0604020202020204" pitchFamily="34" charset="0"/>
                          <a:cs typeface="Arial" panose="020B0604020202020204" pitchFamily="34" charset="0"/>
                        </a:rPr>
                        <a:t>93%</a:t>
                      </a:r>
                      <a:endParaRPr lang="es-MX" sz="1500" b="0" i="0" u="none" strike="noStrike" dirty="0">
                        <a:solidFill>
                          <a:schemeClr val="bg1"/>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40</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5%</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21</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2%</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252000">
                <a:tc>
                  <a:txBody>
                    <a:bodyPr/>
                    <a:lstStyle/>
                    <a:p>
                      <a:pPr algn="ctr" rtl="0" fontAlgn="b"/>
                      <a:r>
                        <a:rPr lang="es-MX" sz="1500" u="none" strike="noStrike">
                          <a:effectLst/>
                          <a:latin typeface="Arial" panose="020B0604020202020204" pitchFamily="34" charset="0"/>
                          <a:cs typeface="Arial" panose="020B0604020202020204" pitchFamily="34" charset="0"/>
                        </a:rPr>
                        <a:t>CUCOSTA</a:t>
                      </a:r>
                      <a:endParaRPr lang="es-MX" sz="15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634</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a:effectLst/>
                          <a:latin typeface="Arial" panose="020B0604020202020204" pitchFamily="34" charset="0"/>
                          <a:cs typeface="Arial" panose="020B0604020202020204" pitchFamily="34" charset="0"/>
                        </a:rPr>
                        <a:t>492</a:t>
                      </a:r>
                      <a:endParaRPr lang="es-MX" sz="15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78%</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a:effectLst/>
                          <a:latin typeface="Arial" panose="020B0604020202020204" pitchFamily="34" charset="0"/>
                          <a:cs typeface="Arial" panose="020B0604020202020204" pitchFamily="34" charset="0"/>
                        </a:rPr>
                        <a:t>83</a:t>
                      </a:r>
                      <a:endParaRPr lang="es-MX" sz="15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13%</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59</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9%</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252000">
                <a:tc>
                  <a:txBody>
                    <a:bodyPr/>
                    <a:lstStyle/>
                    <a:p>
                      <a:pPr algn="ctr" rtl="0" fontAlgn="b"/>
                      <a:r>
                        <a:rPr lang="es-MX" sz="1500" u="none" strike="noStrike">
                          <a:effectLst/>
                          <a:latin typeface="Arial" panose="020B0604020202020204" pitchFamily="34" charset="0"/>
                          <a:cs typeface="Arial" panose="020B0604020202020204" pitchFamily="34" charset="0"/>
                        </a:rPr>
                        <a:t>CUCSUR</a:t>
                      </a:r>
                      <a:endParaRPr lang="es-MX" sz="15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462</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a:effectLst/>
                          <a:latin typeface="Arial" panose="020B0604020202020204" pitchFamily="34" charset="0"/>
                          <a:cs typeface="Arial" panose="020B0604020202020204" pitchFamily="34" charset="0"/>
                        </a:rPr>
                        <a:t>415</a:t>
                      </a:r>
                      <a:endParaRPr lang="es-MX" sz="15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90%</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30</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6%</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17</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4%</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252000">
                <a:tc>
                  <a:txBody>
                    <a:bodyPr/>
                    <a:lstStyle/>
                    <a:p>
                      <a:pPr algn="ctr" rtl="0" fontAlgn="b"/>
                      <a:r>
                        <a:rPr lang="es-MX" sz="1500" u="none" strike="noStrike">
                          <a:effectLst/>
                          <a:latin typeface="Arial" panose="020B0604020202020204" pitchFamily="34" charset="0"/>
                          <a:cs typeface="Arial" panose="020B0604020202020204" pitchFamily="34" charset="0"/>
                        </a:rPr>
                        <a:t>CULAGOS</a:t>
                      </a:r>
                      <a:endParaRPr lang="es-MX" sz="15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220</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a:effectLst/>
                          <a:latin typeface="Arial" panose="020B0604020202020204" pitchFamily="34" charset="0"/>
                          <a:cs typeface="Arial" panose="020B0604020202020204" pitchFamily="34" charset="0"/>
                        </a:rPr>
                        <a:t>193</a:t>
                      </a:r>
                      <a:endParaRPr lang="es-MX" sz="15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88%</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a:effectLst/>
                          <a:latin typeface="Arial" panose="020B0604020202020204" pitchFamily="34" charset="0"/>
                          <a:cs typeface="Arial" panose="020B0604020202020204" pitchFamily="34" charset="0"/>
                        </a:rPr>
                        <a:t>17</a:t>
                      </a:r>
                      <a:endParaRPr lang="es-MX" sz="15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8%</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10</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4%</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252000">
                <a:tc>
                  <a:txBody>
                    <a:bodyPr/>
                    <a:lstStyle/>
                    <a:p>
                      <a:pPr algn="ctr" rtl="0" fontAlgn="b"/>
                      <a:r>
                        <a:rPr lang="es-MX" sz="1500" u="none" strike="noStrike">
                          <a:effectLst/>
                          <a:latin typeface="Arial" panose="020B0604020202020204" pitchFamily="34" charset="0"/>
                          <a:cs typeface="Arial" panose="020B0604020202020204" pitchFamily="34" charset="0"/>
                        </a:rPr>
                        <a:t>CUNORTE</a:t>
                      </a:r>
                      <a:endParaRPr lang="es-MX" sz="15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203</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a:effectLst/>
                          <a:latin typeface="Arial" panose="020B0604020202020204" pitchFamily="34" charset="0"/>
                          <a:cs typeface="Arial" panose="020B0604020202020204" pitchFamily="34" charset="0"/>
                        </a:rPr>
                        <a:t>192</a:t>
                      </a:r>
                      <a:endParaRPr lang="es-MX" sz="15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dirty="0">
                          <a:solidFill>
                            <a:schemeClr val="bg1"/>
                          </a:solidFill>
                          <a:effectLst/>
                          <a:latin typeface="Arial" panose="020B0604020202020204" pitchFamily="34" charset="0"/>
                          <a:cs typeface="Arial" panose="020B0604020202020204" pitchFamily="34" charset="0"/>
                        </a:rPr>
                        <a:t>95%</a:t>
                      </a:r>
                      <a:endParaRPr lang="es-MX" sz="1500" b="0" i="0" u="none" strike="noStrike" dirty="0">
                        <a:solidFill>
                          <a:schemeClr val="bg1"/>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rtl="0" fontAlgn="b"/>
                      <a:r>
                        <a:rPr lang="es-MX" sz="1500" u="none" strike="noStrike">
                          <a:effectLst/>
                          <a:latin typeface="Arial" panose="020B0604020202020204" pitchFamily="34" charset="0"/>
                          <a:cs typeface="Arial" panose="020B0604020202020204" pitchFamily="34" charset="0"/>
                        </a:rPr>
                        <a:t>10</a:t>
                      </a:r>
                      <a:endParaRPr lang="es-MX" sz="15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5%</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1</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rtl="0" fontAlgn="b"/>
                      <a:r>
                        <a:rPr lang="es-MX" sz="1500" u="none" strike="noStrike" dirty="0" smtClean="0">
                          <a:effectLst/>
                          <a:latin typeface="Arial" panose="020B0604020202020204" pitchFamily="34" charset="0"/>
                          <a:cs typeface="Arial" panose="020B0604020202020204" pitchFamily="34" charset="0"/>
                        </a:rPr>
                        <a:t>-</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252000">
                <a:tc>
                  <a:txBody>
                    <a:bodyPr/>
                    <a:lstStyle/>
                    <a:p>
                      <a:pPr algn="ctr" rtl="0" fontAlgn="b"/>
                      <a:r>
                        <a:rPr lang="es-MX" sz="1500" u="none" strike="noStrike">
                          <a:effectLst/>
                          <a:latin typeface="Arial" panose="020B0604020202020204" pitchFamily="34" charset="0"/>
                          <a:cs typeface="Arial" panose="020B0604020202020204" pitchFamily="34" charset="0"/>
                        </a:rPr>
                        <a:t>CUSUR</a:t>
                      </a:r>
                      <a:endParaRPr lang="es-MX" sz="15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767</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a:effectLst/>
                          <a:latin typeface="Arial" panose="020B0604020202020204" pitchFamily="34" charset="0"/>
                          <a:cs typeface="Arial" panose="020B0604020202020204" pitchFamily="34" charset="0"/>
                        </a:rPr>
                        <a:t>641</a:t>
                      </a:r>
                      <a:endParaRPr lang="es-MX" sz="15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84%</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a:effectLst/>
                          <a:latin typeface="Arial" panose="020B0604020202020204" pitchFamily="34" charset="0"/>
                          <a:cs typeface="Arial" panose="020B0604020202020204" pitchFamily="34" charset="0"/>
                        </a:rPr>
                        <a:t>83</a:t>
                      </a:r>
                      <a:endParaRPr lang="es-MX" sz="15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11%</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43</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5%</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252000">
                <a:tc>
                  <a:txBody>
                    <a:bodyPr/>
                    <a:lstStyle/>
                    <a:p>
                      <a:pPr algn="ctr" rtl="0" fontAlgn="b"/>
                      <a:r>
                        <a:rPr lang="es-MX" sz="1500" u="none" strike="noStrike">
                          <a:effectLst/>
                          <a:latin typeface="Arial" panose="020B0604020202020204" pitchFamily="34" charset="0"/>
                          <a:cs typeface="Arial" panose="020B0604020202020204" pitchFamily="34" charset="0"/>
                        </a:rPr>
                        <a:t>CUTONALA</a:t>
                      </a:r>
                      <a:endParaRPr lang="es-MX" sz="15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504</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a:effectLst/>
                          <a:latin typeface="Arial" panose="020B0604020202020204" pitchFamily="34" charset="0"/>
                          <a:cs typeface="Arial" panose="020B0604020202020204" pitchFamily="34" charset="0"/>
                        </a:rPr>
                        <a:t>389</a:t>
                      </a:r>
                      <a:endParaRPr lang="es-MX" sz="15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77%</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a:effectLst/>
                          <a:latin typeface="Arial" panose="020B0604020202020204" pitchFamily="34" charset="0"/>
                          <a:cs typeface="Arial" panose="020B0604020202020204" pitchFamily="34" charset="0"/>
                        </a:rPr>
                        <a:t>70</a:t>
                      </a:r>
                      <a:endParaRPr lang="es-MX" sz="15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14%</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45</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9%</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252000">
                <a:tc>
                  <a:txBody>
                    <a:bodyPr/>
                    <a:lstStyle/>
                    <a:p>
                      <a:pPr algn="ctr" rtl="0" fontAlgn="b"/>
                      <a:r>
                        <a:rPr lang="es-MX" sz="1500" u="none" strike="noStrike">
                          <a:effectLst/>
                          <a:latin typeface="Arial" panose="020B0604020202020204" pitchFamily="34" charset="0"/>
                          <a:cs typeface="Arial" panose="020B0604020202020204" pitchFamily="34" charset="0"/>
                        </a:rPr>
                        <a:t>CUVALLES</a:t>
                      </a:r>
                      <a:endParaRPr lang="es-MX" sz="15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a:effectLst/>
                          <a:latin typeface="Arial" panose="020B0604020202020204" pitchFamily="34" charset="0"/>
                          <a:cs typeface="Arial" panose="020B0604020202020204" pitchFamily="34" charset="0"/>
                        </a:rPr>
                        <a:t>488</a:t>
                      </a:r>
                      <a:endParaRPr lang="es-MX" sz="1500" b="1"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451</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dirty="0">
                          <a:solidFill>
                            <a:schemeClr val="bg1"/>
                          </a:solidFill>
                          <a:effectLst/>
                          <a:latin typeface="Arial" panose="020B0604020202020204" pitchFamily="34" charset="0"/>
                          <a:cs typeface="Arial" panose="020B0604020202020204" pitchFamily="34" charset="0"/>
                        </a:rPr>
                        <a:t>93%</a:t>
                      </a:r>
                      <a:endParaRPr lang="es-MX" sz="1500" b="0" i="0" u="none" strike="noStrike" dirty="0">
                        <a:solidFill>
                          <a:schemeClr val="bg1"/>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rtl="0" fontAlgn="b"/>
                      <a:r>
                        <a:rPr lang="es-MX" sz="1500" u="none" strike="noStrike">
                          <a:effectLst/>
                          <a:latin typeface="Arial" panose="020B0604020202020204" pitchFamily="34" charset="0"/>
                          <a:cs typeface="Arial" panose="020B0604020202020204" pitchFamily="34" charset="0"/>
                        </a:rPr>
                        <a:t>20</a:t>
                      </a:r>
                      <a:endParaRPr lang="es-MX" sz="1500" b="0" i="0" u="none" strike="noStrike">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4%</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17</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3%</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252000">
                <a:tc>
                  <a:txBody>
                    <a:bodyPr/>
                    <a:lstStyle/>
                    <a:p>
                      <a:pPr algn="ctr" rtl="0" fontAlgn="b"/>
                      <a:r>
                        <a:rPr lang="es-MX" sz="1500" u="none" strike="noStrike" dirty="0">
                          <a:effectLst/>
                          <a:latin typeface="Arial" panose="020B0604020202020204" pitchFamily="34" charset="0"/>
                          <a:cs typeface="Arial" panose="020B0604020202020204" pitchFamily="34" charset="0"/>
                        </a:rPr>
                        <a:t>Total general</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b="1" u="none" strike="noStrike" dirty="0" smtClean="0">
                          <a:effectLst/>
                          <a:latin typeface="Arial" panose="020B0604020202020204" pitchFamily="34" charset="0"/>
                          <a:cs typeface="Arial" panose="020B0604020202020204" pitchFamily="34" charset="0"/>
                        </a:rPr>
                        <a:t>12,118</a:t>
                      </a:r>
                      <a:endParaRPr lang="es-MX" sz="1500" b="1"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8704</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es-MX" sz="1500" u="none" strike="noStrike" dirty="0">
                          <a:effectLst/>
                          <a:latin typeface="Arial" panose="020B0604020202020204" pitchFamily="34" charset="0"/>
                          <a:cs typeface="Arial" panose="020B0604020202020204" pitchFamily="34" charset="0"/>
                        </a:rPr>
                        <a:t> </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1849</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es-MX" sz="1500" u="none" strike="noStrike" dirty="0">
                          <a:effectLst/>
                          <a:latin typeface="Arial" panose="020B0604020202020204" pitchFamily="34" charset="0"/>
                          <a:cs typeface="Arial" panose="020B0604020202020204" pitchFamily="34" charset="0"/>
                        </a:rPr>
                        <a:t> </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r>
                        <a:rPr lang="es-MX" sz="1500" u="none" strike="noStrike" dirty="0">
                          <a:effectLst/>
                          <a:latin typeface="Arial" panose="020B0604020202020204" pitchFamily="34" charset="0"/>
                          <a:cs typeface="Arial" panose="020B0604020202020204" pitchFamily="34" charset="0"/>
                        </a:rPr>
                        <a:t>1565</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rtl="0" fontAlgn="ctr"/>
                      <a:r>
                        <a:rPr lang="es-MX" sz="1500" u="none" strike="noStrike" dirty="0">
                          <a:effectLst/>
                          <a:latin typeface="Arial" panose="020B0604020202020204" pitchFamily="34" charset="0"/>
                          <a:cs typeface="Arial" panose="020B0604020202020204" pitchFamily="34" charset="0"/>
                        </a:rPr>
                        <a:t> </a:t>
                      </a:r>
                      <a:endParaRPr lang="es-MX" sz="1500" b="0" i="0" u="none" strike="noStrike" dirty="0">
                        <a:solidFill>
                          <a:srgbClr val="000000"/>
                        </a:solidFill>
                        <a:effectLst/>
                        <a:latin typeface="Arial" panose="020B0604020202020204" pitchFamily="34" charset="0"/>
                        <a:cs typeface="Arial" panose="020B0604020202020204" pitchFamily="34" charset="0"/>
                      </a:endParaRPr>
                    </a:p>
                  </a:txBody>
                  <a:tcPr marL="8669" marR="8669" marT="866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bl>
          </a:graphicData>
        </a:graphic>
      </p:graphicFrame>
    </p:spTree>
    <p:extLst>
      <p:ext uri="{BB962C8B-B14F-4D97-AF65-F5344CB8AC3E}">
        <p14:creationId xmlns:p14="http://schemas.microsoft.com/office/powerpoint/2010/main" val="2690851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3697"/>
            <a:ext cx="8229600" cy="1066800"/>
          </a:xfrm>
        </p:spPr>
        <p:txBody>
          <a:bodyPr>
            <a:normAutofit/>
          </a:bodyPr>
          <a:lstStyle/>
          <a:p>
            <a:r>
              <a:rPr lang="es-ES" sz="3600" dirty="0" smtClean="0"/>
              <a:t>Acreditadores y CIEES</a:t>
            </a:r>
            <a:endParaRPr lang="es-ES" sz="3600" dirty="0"/>
          </a:p>
        </p:txBody>
      </p:sp>
      <p:sp>
        <p:nvSpPr>
          <p:cNvPr id="3" name="Marcador de contenido 2"/>
          <p:cNvSpPr>
            <a:spLocks noGrp="1"/>
          </p:cNvSpPr>
          <p:nvPr>
            <p:ph idx="1"/>
          </p:nvPr>
        </p:nvSpPr>
        <p:spPr>
          <a:xfrm>
            <a:off x="457200" y="1403023"/>
            <a:ext cx="8229600" cy="4325112"/>
          </a:xfrm>
        </p:spPr>
        <p:txBody>
          <a:bodyPr>
            <a:normAutofit fontScale="77500" lnSpcReduction="20000"/>
          </a:bodyPr>
          <a:lstStyle/>
          <a:p>
            <a:pPr algn="just"/>
            <a:r>
              <a:rPr lang="es-ES" dirty="0" smtClean="0"/>
              <a:t>Los distintos evaluadores y acreditadores hacen recomendaciones en cuanto a la enseñanza de lenguas.</a:t>
            </a:r>
          </a:p>
          <a:p>
            <a:pPr algn="just"/>
            <a:endParaRPr lang="es-ES" dirty="0"/>
          </a:p>
          <a:p>
            <a:pPr algn="just"/>
            <a:r>
              <a:rPr lang="es-ES" dirty="0"/>
              <a:t>Si bien existe una gran diversidad de recomendaciones de los pares, las más comunes son la inserción curricular obligatoria de esta lengua en los programas educativos, la inserción de un requisito de ingreso con un mínimo de conocimiento de la lengua y el requisito de egreso para ciertas profesiones</a:t>
            </a:r>
            <a:r>
              <a:rPr lang="es-ES" dirty="0" smtClean="0"/>
              <a:t>.</a:t>
            </a:r>
          </a:p>
          <a:p>
            <a:pPr marL="109728" indent="0" algn="just">
              <a:buNone/>
            </a:pPr>
            <a:endParaRPr lang="es-ES" dirty="0"/>
          </a:p>
          <a:p>
            <a:pPr algn="just"/>
            <a:r>
              <a:rPr lang="es-ES" dirty="0"/>
              <a:t>Por su parte, los organismos acreditadores también se pronuncian por la inserción curricular del aprendizaje de esta lengua, así como por el uso de bibliografía en los programas de estudio en este idioma y como requisito de ingreso y egreso en algunos casos</a:t>
            </a:r>
            <a:r>
              <a:rPr lang="es-ES" dirty="0" smtClean="0"/>
              <a:t>.</a:t>
            </a:r>
            <a:endParaRPr lang="es-ES" dirty="0"/>
          </a:p>
        </p:txBody>
      </p:sp>
      <p:sp>
        <p:nvSpPr>
          <p:cNvPr id="4" name="Marcador de número de diapositiva 3"/>
          <p:cNvSpPr>
            <a:spLocks noGrp="1"/>
          </p:cNvSpPr>
          <p:nvPr>
            <p:ph type="sldNum" sz="quarter" idx="12"/>
          </p:nvPr>
        </p:nvSpPr>
        <p:spPr/>
        <p:txBody>
          <a:bodyPr/>
          <a:lstStyle/>
          <a:p>
            <a:fld id="{96368D05-45F9-164F-A8AA-179A97D8D2DA}" type="slidenum">
              <a:rPr lang="es-ES" smtClean="0"/>
              <a:t>7</a:t>
            </a:fld>
            <a:endParaRPr lang="es-ES"/>
          </a:p>
        </p:txBody>
      </p:sp>
    </p:spTree>
    <p:extLst>
      <p:ext uri="{BB962C8B-B14F-4D97-AF65-F5344CB8AC3E}">
        <p14:creationId xmlns:p14="http://schemas.microsoft.com/office/powerpoint/2010/main" val="10508175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98800"/>
            <a:ext cx="8229600" cy="1066800"/>
          </a:xfrm>
        </p:spPr>
        <p:txBody>
          <a:bodyPr/>
          <a:lstStyle/>
          <a:p>
            <a:r>
              <a:rPr lang="es-ES" dirty="0" smtClean="0"/>
              <a:t>Plan de Desarrollo Institucional</a:t>
            </a:r>
            <a:endParaRPr lang="es-ES" dirty="0"/>
          </a:p>
        </p:txBody>
      </p:sp>
      <p:sp>
        <p:nvSpPr>
          <p:cNvPr id="3" name="Marcador de contenido 2"/>
          <p:cNvSpPr>
            <a:spLocks noGrp="1"/>
          </p:cNvSpPr>
          <p:nvPr>
            <p:ph idx="1"/>
          </p:nvPr>
        </p:nvSpPr>
        <p:spPr>
          <a:xfrm>
            <a:off x="457200" y="1217189"/>
            <a:ext cx="8229600" cy="4325112"/>
          </a:xfrm>
        </p:spPr>
        <p:txBody>
          <a:bodyPr>
            <a:normAutofit fontScale="85000" lnSpcReduction="20000"/>
          </a:bodyPr>
          <a:lstStyle/>
          <a:p>
            <a:r>
              <a:rPr lang="es-ES" dirty="0" smtClean="0"/>
              <a:t>El Plan Desarrollo Institucional 2014-2030 establece en el eje de Internacionalización:</a:t>
            </a:r>
          </a:p>
          <a:p>
            <a:pPr marL="109728" indent="0">
              <a:buNone/>
            </a:pPr>
            <a:endParaRPr lang="es-ES" dirty="0"/>
          </a:p>
          <a:p>
            <a:r>
              <a:rPr lang="es-ES" dirty="0" smtClean="0"/>
              <a:t>Objetivo 12. Desarrollo de competencias globales e interculturales en los estudiantes.</a:t>
            </a:r>
          </a:p>
          <a:p>
            <a:pPr lvl="1"/>
            <a:r>
              <a:rPr lang="es-ES" dirty="0" smtClean="0"/>
              <a:t>Estrategia: Integrar el aprendizaje de idiomas extranjeros en los programas de la Red y promover la certificación de las competencias lingüísticas de los estudiantes mediante pruebas estandarizadas nacionales o internacionales.</a:t>
            </a:r>
          </a:p>
          <a:p>
            <a:pPr lvl="1"/>
            <a:endParaRPr lang="es-ES" dirty="0" smtClean="0"/>
          </a:p>
          <a:p>
            <a:r>
              <a:rPr lang="es-ES" dirty="0" smtClean="0"/>
              <a:t>Objetivo 13. Fomento del perfil internacional del personal universitario.</a:t>
            </a:r>
          </a:p>
          <a:p>
            <a:pPr lvl="1"/>
            <a:r>
              <a:rPr lang="es-ES" dirty="0" smtClean="0"/>
              <a:t>Estrategia: Fomentar el aprendizaje de idiomas extranjeros entre el personal universitario de la Red.</a:t>
            </a:r>
            <a:endParaRPr lang="es-ES" dirty="0"/>
          </a:p>
        </p:txBody>
      </p:sp>
      <p:sp>
        <p:nvSpPr>
          <p:cNvPr id="4" name="Marcador de número de diapositiva 3"/>
          <p:cNvSpPr>
            <a:spLocks noGrp="1"/>
          </p:cNvSpPr>
          <p:nvPr>
            <p:ph type="sldNum" sz="quarter" idx="12"/>
          </p:nvPr>
        </p:nvSpPr>
        <p:spPr/>
        <p:txBody>
          <a:bodyPr/>
          <a:lstStyle/>
          <a:p>
            <a:fld id="{96368D05-45F9-164F-A8AA-179A97D8D2DA}" type="slidenum">
              <a:rPr lang="es-ES" smtClean="0"/>
              <a:t>8</a:t>
            </a:fld>
            <a:endParaRPr lang="es-ES"/>
          </a:p>
        </p:txBody>
      </p:sp>
    </p:spTree>
    <p:extLst>
      <p:ext uri="{BB962C8B-B14F-4D97-AF65-F5344CB8AC3E}">
        <p14:creationId xmlns:p14="http://schemas.microsoft.com/office/powerpoint/2010/main" val="19700191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35039"/>
            <a:ext cx="8229600" cy="648072"/>
          </a:xfrm>
        </p:spPr>
        <p:txBody>
          <a:bodyPr>
            <a:noAutofit/>
          </a:bodyPr>
          <a:lstStyle/>
          <a:p>
            <a:r>
              <a:rPr lang="es-MX" dirty="0">
                <a:solidFill>
                  <a:schemeClr val="tx2"/>
                </a:solidFill>
              </a:rPr>
              <a:t>Contexto Nacional </a:t>
            </a:r>
            <a:endParaRPr lang="es-MX" dirty="0">
              <a:solidFill>
                <a:schemeClr val="tx2"/>
              </a:solidFill>
              <a:latin typeface="+mn-lt"/>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00496062"/>
              </p:ext>
            </p:extLst>
          </p:nvPr>
        </p:nvGraphicFramePr>
        <p:xfrm>
          <a:off x="286605" y="1520035"/>
          <a:ext cx="8650133"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fld id="{1AB5A2DC-4B5B-4E67-BF1A-B7D355CF66E5}" type="slidenum">
              <a:rPr lang="es-MX" smtClean="0"/>
              <a:t>9</a:t>
            </a:fld>
            <a:endParaRPr lang="es-MX" dirty="0"/>
          </a:p>
        </p:txBody>
      </p:sp>
      <p:pic>
        <p:nvPicPr>
          <p:cNvPr id="3" name="2 Imagen"/>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13871" y="2625945"/>
            <a:ext cx="1368000" cy="803057"/>
          </a:xfrm>
          <a:prstGeom prst="rect">
            <a:avLst/>
          </a:prstGeom>
        </p:spPr>
      </p:pic>
      <p:sp>
        <p:nvSpPr>
          <p:cNvPr id="5" name="4 CuadroTexto"/>
          <p:cNvSpPr txBox="1"/>
          <p:nvPr/>
        </p:nvSpPr>
        <p:spPr>
          <a:xfrm>
            <a:off x="6208539" y="4326978"/>
            <a:ext cx="2088232"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s-MX" sz="1600" dirty="0" smtClean="0">
                <a:latin typeface="Arial" panose="020B0604020202020204" pitchFamily="34" charset="0"/>
                <a:cs typeface="Arial" panose="020B0604020202020204" pitchFamily="34" charset="0"/>
              </a:rPr>
              <a:t>Niveles B1-B2 </a:t>
            </a:r>
          </a:p>
          <a:p>
            <a:pPr lvl="0"/>
            <a:endParaRPr lang="es-MX" sz="1600" dirty="0" smtClean="0">
              <a:latin typeface="Arial" panose="020B0604020202020204" pitchFamily="34" charset="0"/>
              <a:cs typeface="Arial" panose="020B0604020202020204" pitchFamily="34" charset="0"/>
            </a:endParaRPr>
          </a:p>
          <a:p>
            <a:pPr lvl="0"/>
            <a:r>
              <a:rPr lang="es-MX" sz="1600" dirty="0" smtClean="0">
                <a:latin typeface="Arial" panose="020B0604020202020204" pitchFamily="34" charset="0"/>
                <a:cs typeface="Arial" panose="020B0604020202020204" pitchFamily="34" charset="0"/>
              </a:rPr>
              <a:t>Un rango de </a:t>
            </a:r>
          </a:p>
          <a:p>
            <a:pPr lvl="0"/>
            <a:r>
              <a:rPr lang="es-MX" sz="1600" dirty="0" smtClean="0">
                <a:latin typeface="Arial" panose="020B0604020202020204" pitchFamily="34" charset="0"/>
                <a:cs typeface="Arial" panose="020B0604020202020204" pitchFamily="34" charset="0"/>
              </a:rPr>
              <a:t>400-810 horas de estudio</a:t>
            </a:r>
          </a:p>
          <a:p>
            <a:endParaRPr lang="es-MX" dirty="0"/>
          </a:p>
        </p:txBody>
      </p:sp>
      <p:sp>
        <p:nvSpPr>
          <p:cNvPr id="7" name="6 CuadroTexto"/>
          <p:cNvSpPr txBox="1"/>
          <p:nvPr/>
        </p:nvSpPr>
        <p:spPr>
          <a:xfrm>
            <a:off x="467544" y="1520037"/>
            <a:ext cx="2802270" cy="461665"/>
          </a:xfrm>
          <a:prstGeom prst="rect">
            <a:avLst/>
          </a:prstGeom>
          <a:noFill/>
        </p:spPr>
        <p:txBody>
          <a:bodyPr wrap="none" rtlCol="0">
            <a:spAutoFit/>
          </a:bodyPr>
          <a:lstStyle/>
          <a:p>
            <a:r>
              <a:rPr lang="es-MX"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Mejores </a:t>
            </a:r>
            <a:r>
              <a:rPr lang="es-MX"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Prácticas</a:t>
            </a:r>
            <a:endParaRPr lang="es-MX"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7 CuadroTexto"/>
          <p:cNvSpPr txBox="1"/>
          <p:nvPr/>
        </p:nvSpPr>
        <p:spPr>
          <a:xfrm>
            <a:off x="0" y="6200553"/>
            <a:ext cx="1765300" cy="553998"/>
          </a:xfrm>
          <a:prstGeom prst="rect">
            <a:avLst/>
          </a:prstGeom>
          <a:noFill/>
        </p:spPr>
        <p:txBody>
          <a:bodyPr wrap="square" rtlCol="0">
            <a:spAutoFit/>
          </a:bodyPr>
          <a:lstStyle/>
          <a:p>
            <a:r>
              <a:rPr lang="es-MX" sz="1200" dirty="0" smtClean="0">
                <a:latin typeface="Arial" panose="020B0604020202020204" pitchFamily="34" charset="0"/>
                <a:cs typeface="Arial" panose="020B0604020202020204" pitchFamily="34" charset="0"/>
              </a:rPr>
              <a:t>Datos CGCI, 2013</a:t>
            </a:r>
            <a:endParaRPr lang="es-MX" sz="1200" dirty="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164568755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1329</TotalTime>
  <Words>3114</Words>
  <Application>Microsoft Macintosh PowerPoint</Application>
  <PresentationFormat>Presentación en pantalla (4:3)</PresentationFormat>
  <Paragraphs>1089</Paragraphs>
  <Slides>67</Slides>
  <Notes>5</Notes>
  <HiddenSlides>0</HiddenSlides>
  <MMClips>0</MMClips>
  <ScaleCrop>false</ScaleCrop>
  <HeadingPairs>
    <vt:vector size="4" baseType="variant">
      <vt:variant>
        <vt:lpstr>Tema</vt:lpstr>
      </vt:variant>
      <vt:variant>
        <vt:i4>1</vt:i4>
      </vt:variant>
      <vt:variant>
        <vt:lpstr>Títulos de diapositiva</vt:lpstr>
      </vt:variant>
      <vt:variant>
        <vt:i4>67</vt:i4>
      </vt:variant>
    </vt:vector>
  </HeadingPairs>
  <TitlesOfParts>
    <vt:vector size="68" baseType="lpstr">
      <vt:lpstr>Urbano</vt:lpstr>
      <vt:lpstr>  Diagnóstico de la enseñanza del idioma inglés en la Universidad de Guadalajara</vt:lpstr>
      <vt:lpstr> Diagnóstico  </vt:lpstr>
      <vt:lpstr>Introducción </vt:lpstr>
      <vt:lpstr>Introducción </vt:lpstr>
      <vt:lpstr>Antecedentes</vt:lpstr>
      <vt:lpstr>Contexto Nacional </vt:lpstr>
      <vt:lpstr>Acreditadores y CIEES</vt:lpstr>
      <vt:lpstr>Plan de Desarrollo Institucional</vt:lpstr>
      <vt:lpstr>Contexto Nacional </vt:lpstr>
      <vt:lpstr>Contexto Internacional </vt:lpstr>
      <vt:lpstr>Meta lingüística más común:</vt:lpstr>
      <vt:lpstr>Equivalencias de nivel B1 según SEP</vt:lpstr>
      <vt:lpstr>Diagnóstico Institucional</vt:lpstr>
      <vt:lpstr>Inglés en SEMS</vt:lpstr>
      <vt:lpstr>Programas Educativos del SEMS </vt:lpstr>
      <vt:lpstr>Inglés en pregrado</vt:lpstr>
      <vt:lpstr>Programas Educativos con inglés como asignatura en el plan de estudios</vt:lpstr>
      <vt:lpstr>Áreas de formación en las que se encuentra la asignatura de inglés</vt:lpstr>
      <vt:lpstr>Programas Educativos con meta lingüística en dictamen</vt:lpstr>
      <vt:lpstr>Metas lingüísticas establecidas en algunos Programas Educativos</vt:lpstr>
      <vt:lpstr>Denominación dentro de los dictámenes de los Programas Educativos</vt:lpstr>
      <vt:lpstr>Presentación de PowerPoint</vt:lpstr>
      <vt:lpstr>Presentación de PowerPoint</vt:lpstr>
      <vt:lpstr>Presentación de PowerPoint</vt:lpstr>
      <vt:lpstr>Presentación de PowerPoint</vt:lpstr>
      <vt:lpstr>Posgrados</vt:lpstr>
      <vt:lpstr>Posgrados</vt:lpstr>
      <vt:lpstr>Requisitos de ingreso en Posgrados</vt:lpstr>
      <vt:lpstr>Metas Lingüísticas</vt:lpstr>
      <vt:lpstr> Requisitos lingüísticos </vt:lpstr>
      <vt:lpstr>Programas de Lenguas</vt:lpstr>
      <vt:lpstr>Presentación de PowerPoint</vt:lpstr>
      <vt:lpstr>Presentación de PowerPoint</vt:lpstr>
      <vt:lpstr>Resultados de aprendizaje.</vt:lpstr>
      <vt:lpstr>Centros de Autoaprendizaje CAI</vt:lpstr>
      <vt:lpstr>Capacidad de atención y equipo de cómputo CAI</vt:lpstr>
      <vt:lpstr>Perfil de los docentes: I. De inglés</vt:lpstr>
      <vt:lpstr>Presentación de PowerPoint</vt:lpstr>
      <vt:lpstr>Presentación de PowerPoint</vt:lpstr>
      <vt:lpstr>Perfil docente profesores pregrado</vt:lpstr>
      <vt:lpstr>Perfil docente extracurriculares (FILEX)</vt:lpstr>
      <vt:lpstr>II. Docentes de la Red</vt:lpstr>
      <vt:lpstr>Resultados encuesta SIIAU</vt:lpstr>
      <vt:lpstr>1-. De acuerdo a su percepción, considera que su dominio del idioma inglés es:  </vt:lpstr>
      <vt:lpstr>2-. ¿Cuenta con alguna certificación del dominio del idioma inglés? </vt:lpstr>
      <vt:lpstr>3-. ¿Considera que usted puede transmitir sus conocimientos (impartiendo clases, talleres, cátedras) en el idioma inglés?</vt:lpstr>
      <vt:lpstr>4-. ¿Ha realizado estudios (licenciatura, maestría, doctorado) en el extranjero, en los cuales el medio de instrucción haya sido el idioma inglés?</vt:lpstr>
      <vt:lpstr>5-. ¿ Ha realizado estancias académicas (diplomados, cursos, talleres, investigación) en el extranjero, en las cuales el medio de instrucción haya sido el idioma inglés?</vt:lpstr>
      <vt:lpstr>Resultados encuesta SIIAU</vt:lpstr>
      <vt:lpstr>1-. De acuerdo a su percepción, considera que su dominio del idioma inglés es:</vt:lpstr>
      <vt:lpstr>2-. ¿Cuenta con alguna certificación del dominio del idioma inglés?</vt:lpstr>
      <vt:lpstr>3-. ¿Considera que usted puede transmitir sus conocimientos (impartiendo clases, talleres, cátedras) en el idioma inglés?</vt:lpstr>
      <vt:lpstr>4-. ¿Ha realizado estudios (licenciatura, maestría, doctorado) en el extranjero, en los cuales el medio de instrucción haya sido el idioma inglés?</vt:lpstr>
      <vt:lpstr>5-. ¿ Ha realizado estancias académicas ( diplomados, cursos, talleres, investigación) en el extranjero, en las cuales el medio de instrucción haya sido el idioma inglés?</vt:lpstr>
      <vt:lpstr>Perfil de  alumnos de primer ingreso a pregrado</vt:lpstr>
      <vt:lpstr>Diagnóstico Perfil Lingüístico  (Ingreso de alumnos al pregrado 2014-A)</vt:lpstr>
      <vt:lpstr>ESLAT Resultados por Centro Universitario </vt:lpstr>
      <vt:lpstr>ESLAT Resultados</vt:lpstr>
      <vt:lpstr>Presentación de PowerPoint</vt:lpstr>
      <vt:lpstr>Presentación de PowerPoint</vt:lpstr>
      <vt:lpstr>Conclusiones Preliminares</vt:lpstr>
      <vt:lpstr>Conclusiones Preliminares</vt:lpstr>
      <vt:lpstr>Conclusiones preliminares</vt:lpstr>
      <vt:lpstr>Conclusiones Preliminares</vt:lpstr>
      <vt:lpstr>Presentación de PowerPoint</vt:lpstr>
      <vt:lpstr>Anexos</vt:lpstr>
      <vt:lpstr>Resultados por Centro Universitario </vt:lpstr>
    </vt:vector>
  </TitlesOfParts>
  <Company>U de 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Lenguas</dc:title>
  <dc:creator>José Antonio Aguilar Zarate</dc:creator>
  <cp:lastModifiedBy>Nadia Paola Mireles Torres</cp:lastModifiedBy>
  <cp:revision>211</cp:revision>
  <dcterms:created xsi:type="dcterms:W3CDTF">2014-04-28T19:04:10Z</dcterms:created>
  <dcterms:modified xsi:type="dcterms:W3CDTF">2014-06-22T19:59:41Z</dcterms:modified>
</cp:coreProperties>
</file>