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82" r:id="rId6"/>
    <p:sldId id="269" r:id="rId7"/>
    <p:sldId id="273" r:id="rId8"/>
    <p:sldId id="274" r:id="rId9"/>
    <p:sldId id="259" r:id="rId10"/>
    <p:sldId id="262" r:id="rId11"/>
    <p:sldId id="277" r:id="rId12"/>
    <p:sldId id="263" r:id="rId13"/>
    <p:sldId id="276" r:id="rId14"/>
    <p:sldId id="264" r:id="rId15"/>
    <p:sldId id="278" r:id="rId16"/>
    <p:sldId id="284" r:id="rId17"/>
    <p:sldId id="288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4DD4E"/>
    <a:srgbClr val="D6E1C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D2F2F-F679-4E30-B988-3668EA3BFCAA}" type="doc">
      <dgm:prSet loTypeId="urn:microsoft.com/office/officeart/2005/8/layout/lProcess3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36668AD8-350D-4BEC-B354-6ED68A12D914}">
      <dgm:prSet custT="1"/>
      <dgm:spPr/>
      <dgm:t>
        <a:bodyPr/>
        <a:lstStyle/>
        <a:p>
          <a:pPr rtl="0"/>
          <a:r>
            <a:rPr lang="es-MX" sz="1200" b="1" dirty="0" smtClean="0"/>
            <a:t>1. Participación en la formulación del PIFI 2012-2013 </a:t>
          </a:r>
          <a:endParaRPr lang="es-MX" sz="1200" dirty="0"/>
        </a:p>
      </dgm:t>
    </dgm:pt>
    <dgm:pt modelId="{5AB9E213-AE15-4192-B148-765E55779E8D}" type="parTrans" cxnId="{D63410A0-2372-4399-B4FC-A6853900D832}">
      <dgm:prSet/>
      <dgm:spPr/>
      <dgm:t>
        <a:bodyPr/>
        <a:lstStyle/>
        <a:p>
          <a:endParaRPr lang="es-MX" sz="1200"/>
        </a:p>
      </dgm:t>
    </dgm:pt>
    <dgm:pt modelId="{103F11EC-2944-4BF4-851A-DDFD36CDFD3C}" type="sibTrans" cxnId="{D63410A0-2372-4399-B4FC-A6853900D832}">
      <dgm:prSet/>
      <dgm:spPr/>
      <dgm:t>
        <a:bodyPr/>
        <a:lstStyle/>
        <a:p>
          <a:endParaRPr lang="es-MX" sz="1200"/>
        </a:p>
      </dgm:t>
    </dgm:pt>
    <dgm:pt modelId="{E6B47A07-BF09-4086-BD0E-CA84ADF0D9BE}">
      <dgm:prSet custT="1"/>
      <dgm:spPr>
        <a:solidFill>
          <a:srgbClr val="D6E1C5">
            <a:alpha val="89804"/>
          </a:srgbClr>
        </a:solidFill>
      </dgm:spPr>
      <dgm:t>
        <a:bodyPr/>
        <a:lstStyle/>
        <a:p>
          <a:pPr rtl="0"/>
          <a:r>
            <a:rPr lang="es-MX" sz="1200" dirty="0" smtClean="0"/>
            <a:t>La </a:t>
          </a:r>
          <a:r>
            <a:rPr lang="es-MX" sz="1200" b="1" dirty="0" smtClean="0"/>
            <a:t>comunidad</a:t>
          </a:r>
          <a:r>
            <a:rPr lang="es-MX" sz="1200" dirty="0" smtClean="0"/>
            <a:t> se encuentra </a:t>
          </a:r>
          <a:r>
            <a:rPr lang="es-MX" sz="1200" b="1" dirty="0" smtClean="0"/>
            <a:t>involucrada</a:t>
          </a:r>
          <a:r>
            <a:rPr lang="es-MX" sz="1200" dirty="0" smtClean="0"/>
            <a:t> en el proceso de integración.</a:t>
          </a:r>
          <a:endParaRPr lang="es-MX" sz="1200" dirty="0"/>
        </a:p>
      </dgm:t>
    </dgm:pt>
    <dgm:pt modelId="{7690715D-7F5C-49B5-BA8B-A89DC2F25B18}" type="parTrans" cxnId="{D9CD0927-3B99-405D-9A67-A29A2900AD69}">
      <dgm:prSet/>
      <dgm:spPr/>
      <dgm:t>
        <a:bodyPr/>
        <a:lstStyle/>
        <a:p>
          <a:endParaRPr lang="es-MX" sz="1200"/>
        </a:p>
      </dgm:t>
    </dgm:pt>
    <dgm:pt modelId="{0DE56F5F-08BB-497F-BAE3-94EA13832593}" type="sibTrans" cxnId="{D9CD0927-3B99-405D-9A67-A29A2900AD69}">
      <dgm:prSet/>
      <dgm:spPr/>
      <dgm:t>
        <a:bodyPr/>
        <a:lstStyle/>
        <a:p>
          <a:endParaRPr lang="es-MX" sz="1200"/>
        </a:p>
      </dgm:t>
    </dgm:pt>
    <dgm:pt modelId="{73B25274-EA7C-4872-86F4-694B22DC1FDF}">
      <dgm:prSet custT="1"/>
      <dgm:spPr/>
      <dgm:t>
        <a:bodyPr/>
        <a:lstStyle/>
        <a:p>
          <a:pPr rtl="0"/>
          <a:r>
            <a:rPr lang="es-MX" sz="1200" b="1" dirty="0" smtClean="0"/>
            <a:t>2. Socialización de los resultados de la evaluación del PIFI  2012-2013 </a:t>
          </a:r>
          <a:endParaRPr lang="es-MX" sz="1200" dirty="0"/>
        </a:p>
      </dgm:t>
    </dgm:pt>
    <dgm:pt modelId="{7A47840A-2187-43BB-B3CA-AA81E7A2A9AE}" type="parTrans" cxnId="{BD4E48BE-4B5C-49AA-84D7-D5600F3BF562}">
      <dgm:prSet/>
      <dgm:spPr/>
      <dgm:t>
        <a:bodyPr/>
        <a:lstStyle/>
        <a:p>
          <a:endParaRPr lang="es-MX" sz="1200"/>
        </a:p>
      </dgm:t>
    </dgm:pt>
    <dgm:pt modelId="{1471FE92-0EEB-40BE-8473-DE108648DFE1}" type="sibTrans" cxnId="{BD4E48BE-4B5C-49AA-84D7-D5600F3BF562}">
      <dgm:prSet/>
      <dgm:spPr/>
      <dgm:t>
        <a:bodyPr/>
        <a:lstStyle/>
        <a:p>
          <a:endParaRPr lang="es-MX" sz="1200"/>
        </a:p>
      </dgm:t>
    </dgm:pt>
    <dgm:pt modelId="{593484F5-FE9B-4146-9FBD-724694551339}">
      <dgm:prSet custT="1"/>
      <dgm:spPr/>
      <dgm:t>
        <a:bodyPr/>
        <a:lstStyle/>
        <a:p>
          <a:pPr rtl="0"/>
          <a:r>
            <a:rPr lang="es-MX" sz="1200" b="0" dirty="0" smtClean="0"/>
            <a:t>Sí</a:t>
          </a:r>
          <a:r>
            <a:rPr lang="es-MX" sz="1200" b="1" dirty="0" smtClean="0"/>
            <a:t> existen estrategias </a:t>
          </a:r>
          <a:r>
            <a:rPr lang="es-MX" sz="1200" b="0" dirty="0" smtClean="0"/>
            <a:t>de socialización</a:t>
          </a:r>
          <a:r>
            <a:rPr lang="es-MX" sz="1200" dirty="0" smtClean="0"/>
            <a:t>.</a:t>
          </a:r>
          <a:endParaRPr lang="es-MX" sz="1200" dirty="0"/>
        </a:p>
      </dgm:t>
    </dgm:pt>
    <dgm:pt modelId="{E7066C60-5222-4721-BB8E-15F4CF5A887F}" type="parTrans" cxnId="{6C49DE50-A31F-4E94-A8BD-EF074911A001}">
      <dgm:prSet/>
      <dgm:spPr/>
      <dgm:t>
        <a:bodyPr/>
        <a:lstStyle/>
        <a:p>
          <a:endParaRPr lang="es-MX" sz="1200"/>
        </a:p>
      </dgm:t>
    </dgm:pt>
    <dgm:pt modelId="{ACF3F49A-D644-471F-AF0A-B495ED059172}" type="sibTrans" cxnId="{6C49DE50-A31F-4E94-A8BD-EF074911A001}">
      <dgm:prSet/>
      <dgm:spPr/>
      <dgm:t>
        <a:bodyPr/>
        <a:lstStyle/>
        <a:p>
          <a:endParaRPr lang="es-MX" sz="1200"/>
        </a:p>
      </dgm:t>
    </dgm:pt>
    <dgm:pt modelId="{09D8CD30-9F41-4205-8EE7-1852B2C09B6D}">
      <dgm:prSet custT="1"/>
      <dgm:spPr/>
      <dgm:t>
        <a:bodyPr/>
        <a:lstStyle/>
        <a:p>
          <a:pPr rtl="0"/>
          <a:r>
            <a:rPr lang="es-MX" sz="1200" b="1" dirty="0" smtClean="0"/>
            <a:t>3. Atención a las áreas débiles</a:t>
          </a:r>
          <a:endParaRPr lang="es-MX" sz="1200" dirty="0"/>
        </a:p>
      </dgm:t>
    </dgm:pt>
    <dgm:pt modelId="{8395A88D-B18C-42E9-81C7-AFDCC532D92D}" type="parTrans" cxnId="{173FC3E5-A4C1-4AF9-AA7C-0F3162A1F007}">
      <dgm:prSet/>
      <dgm:spPr/>
      <dgm:t>
        <a:bodyPr/>
        <a:lstStyle/>
        <a:p>
          <a:endParaRPr lang="es-MX" sz="1200"/>
        </a:p>
      </dgm:t>
    </dgm:pt>
    <dgm:pt modelId="{FDB28B75-5D7E-4DEA-83DC-FC1BE82B1F93}" type="sibTrans" cxnId="{173FC3E5-A4C1-4AF9-AA7C-0F3162A1F007}">
      <dgm:prSet/>
      <dgm:spPr/>
      <dgm:t>
        <a:bodyPr/>
        <a:lstStyle/>
        <a:p>
          <a:endParaRPr lang="es-MX" sz="1200"/>
        </a:p>
      </dgm:t>
    </dgm:pt>
    <dgm:pt modelId="{97B15A37-D170-435C-8125-463270C2281F}">
      <dgm:prSet custT="1"/>
      <dgm:spPr/>
      <dgm:t>
        <a:bodyPr/>
        <a:lstStyle/>
        <a:p>
          <a:pPr rtl="0"/>
          <a:r>
            <a:rPr lang="es-MX" sz="1200" dirty="0" smtClean="0"/>
            <a:t>De la visita a la institución se infiere que las áreas débiles y las recomendaciones de los pares académicos señaladas </a:t>
          </a:r>
          <a:r>
            <a:rPr lang="es-MX" sz="1200" b="1" dirty="0" smtClean="0"/>
            <a:t>están siendo atendidas.</a:t>
          </a:r>
          <a:endParaRPr lang="es-MX" sz="1200" dirty="0"/>
        </a:p>
      </dgm:t>
    </dgm:pt>
    <dgm:pt modelId="{2A4E22F4-EA54-4384-8175-898DFB094783}" type="parTrans" cxnId="{0888F956-1D66-45AA-BDBE-EF4BA6AEF2AE}">
      <dgm:prSet/>
      <dgm:spPr/>
      <dgm:t>
        <a:bodyPr/>
        <a:lstStyle/>
        <a:p>
          <a:endParaRPr lang="es-MX" sz="1200"/>
        </a:p>
      </dgm:t>
    </dgm:pt>
    <dgm:pt modelId="{11C79E31-6A39-47F7-BEC1-5A750C1F5036}" type="sibTrans" cxnId="{0888F956-1D66-45AA-BDBE-EF4BA6AEF2AE}">
      <dgm:prSet/>
      <dgm:spPr/>
      <dgm:t>
        <a:bodyPr/>
        <a:lstStyle/>
        <a:p>
          <a:endParaRPr lang="es-MX" sz="1200"/>
        </a:p>
      </dgm:t>
    </dgm:pt>
    <dgm:pt modelId="{A6845A92-588D-4595-8A2F-9149C2C96EFD}">
      <dgm:prSet custT="1"/>
      <dgm:spPr/>
      <dgm:t>
        <a:bodyPr/>
        <a:lstStyle/>
        <a:p>
          <a:pPr rtl="0"/>
          <a:r>
            <a:rPr lang="es-MX" sz="1200" b="1" dirty="0" smtClean="0"/>
            <a:t>4. Evidencia del funcionamiento y principales apoyos:</a:t>
          </a:r>
          <a:endParaRPr lang="es-MX" sz="1200" dirty="0"/>
        </a:p>
      </dgm:t>
    </dgm:pt>
    <dgm:pt modelId="{8342C08C-728F-4AC0-A85B-1E5D2BE6CF7C}" type="parTrans" cxnId="{FC59D3A0-A576-4B54-9DC3-9162C6D605D6}">
      <dgm:prSet/>
      <dgm:spPr/>
      <dgm:t>
        <a:bodyPr/>
        <a:lstStyle/>
        <a:p>
          <a:endParaRPr lang="es-MX" sz="1200"/>
        </a:p>
      </dgm:t>
    </dgm:pt>
    <dgm:pt modelId="{B635CDCD-6F42-4298-A1E8-14D18BB49994}" type="sibTrans" cxnId="{FC59D3A0-A576-4B54-9DC3-9162C6D605D6}">
      <dgm:prSet/>
      <dgm:spPr/>
      <dgm:t>
        <a:bodyPr/>
        <a:lstStyle/>
        <a:p>
          <a:endParaRPr lang="es-MX" sz="1200"/>
        </a:p>
      </dgm:t>
    </dgm:pt>
    <dgm:pt modelId="{D0CF90F5-F18B-462E-8960-8F569B2B6BDB}">
      <dgm:prSet custT="1"/>
      <dgm:spPr/>
      <dgm:t>
        <a:bodyPr/>
        <a:lstStyle/>
        <a:p>
          <a:pPr rtl="0"/>
          <a:r>
            <a:rPr lang="es-MX" sz="1200" dirty="0" smtClean="0"/>
            <a:t>Evidencia </a:t>
          </a:r>
          <a:r>
            <a:rPr lang="es-MX" sz="1200" b="1" dirty="0" smtClean="0"/>
            <a:t>suficiente, </a:t>
          </a:r>
          <a:r>
            <a:rPr lang="es-MX" sz="1200" dirty="0" smtClean="0"/>
            <a:t>exhibieron instalaciones, equipamiento y acervo adquirido a través de los apoyos PIFI. </a:t>
          </a:r>
          <a:endParaRPr lang="es-MX" sz="1200" dirty="0"/>
        </a:p>
      </dgm:t>
    </dgm:pt>
    <dgm:pt modelId="{C477BAEC-E2EE-4AC5-B95D-EF589E2FA069}" type="parTrans" cxnId="{4CAE273F-4B14-444F-B736-212D49198F48}">
      <dgm:prSet/>
      <dgm:spPr/>
      <dgm:t>
        <a:bodyPr/>
        <a:lstStyle/>
        <a:p>
          <a:endParaRPr lang="es-MX" sz="1200"/>
        </a:p>
      </dgm:t>
    </dgm:pt>
    <dgm:pt modelId="{B7F6E658-5C50-456D-8B4A-99BB917C796C}" type="sibTrans" cxnId="{4CAE273F-4B14-444F-B736-212D49198F48}">
      <dgm:prSet/>
      <dgm:spPr/>
      <dgm:t>
        <a:bodyPr/>
        <a:lstStyle/>
        <a:p>
          <a:endParaRPr lang="es-MX" sz="1200"/>
        </a:p>
      </dgm:t>
    </dgm:pt>
    <dgm:pt modelId="{DE84160E-A53B-49E6-9B7C-4C5F7D279D53}">
      <dgm:prSet custT="1"/>
      <dgm:spPr/>
      <dgm:t>
        <a:bodyPr/>
        <a:lstStyle/>
        <a:p>
          <a:pPr rtl="0"/>
          <a:r>
            <a:rPr lang="es-MX" sz="1200" b="1" dirty="0" smtClean="0"/>
            <a:t>5. Principales innovaciones educativas implementadas</a:t>
          </a:r>
          <a:r>
            <a:rPr lang="es-MX" sz="1200" dirty="0" smtClean="0"/>
            <a:t>: </a:t>
          </a:r>
          <a:endParaRPr lang="es-MX" sz="1200" dirty="0"/>
        </a:p>
      </dgm:t>
    </dgm:pt>
    <dgm:pt modelId="{C612C287-4261-441A-891A-9B6CF75F8B35}" type="parTrans" cxnId="{C02C5855-8DFD-476F-A286-B6BFCEE0372B}">
      <dgm:prSet/>
      <dgm:spPr/>
      <dgm:t>
        <a:bodyPr/>
        <a:lstStyle/>
        <a:p>
          <a:endParaRPr lang="es-MX" sz="1200"/>
        </a:p>
      </dgm:t>
    </dgm:pt>
    <dgm:pt modelId="{CF361C61-73E5-45B9-8669-EED0F3546943}" type="sibTrans" cxnId="{C02C5855-8DFD-476F-A286-B6BFCEE0372B}">
      <dgm:prSet/>
      <dgm:spPr/>
      <dgm:t>
        <a:bodyPr/>
        <a:lstStyle/>
        <a:p>
          <a:endParaRPr lang="es-MX" sz="1200"/>
        </a:p>
      </dgm:t>
    </dgm:pt>
    <dgm:pt modelId="{7C79CD18-04F9-4AF6-B27B-19E23909A078}">
      <dgm:prSet custT="1"/>
      <dgm:spPr/>
      <dgm:t>
        <a:bodyPr/>
        <a:lstStyle/>
        <a:p>
          <a:pPr rtl="0"/>
          <a:r>
            <a:rPr lang="es-MX" sz="1200" dirty="0" smtClean="0"/>
            <a:t>La institución ha </a:t>
          </a:r>
          <a:r>
            <a:rPr lang="es-MX" sz="1200" b="1" dirty="0" smtClean="0"/>
            <a:t>implementado</a:t>
          </a:r>
          <a:r>
            <a:rPr lang="es-MX" sz="1200" dirty="0" smtClean="0"/>
            <a:t> un </a:t>
          </a:r>
          <a:r>
            <a:rPr lang="es-MX" sz="1200" b="1" dirty="0" smtClean="0"/>
            <a:t>gran número </a:t>
          </a:r>
          <a:r>
            <a:rPr lang="es-MX" sz="1200" dirty="0" smtClean="0"/>
            <a:t>de </a:t>
          </a:r>
          <a:r>
            <a:rPr lang="es-MX" sz="1200" b="1" dirty="0" smtClean="0"/>
            <a:t>innovaciones educativas</a:t>
          </a:r>
          <a:r>
            <a:rPr lang="es-MX" sz="1200" dirty="0" smtClean="0"/>
            <a:t>.</a:t>
          </a:r>
          <a:endParaRPr lang="es-MX" sz="1200" dirty="0"/>
        </a:p>
      </dgm:t>
    </dgm:pt>
    <dgm:pt modelId="{7D4BE4FB-CB97-4F57-87E8-62714D3177E2}" type="parTrans" cxnId="{2F92C17D-6AF1-447D-892D-7121DF24DE58}">
      <dgm:prSet/>
      <dgm:spPr/>
      <dgm:t>
        <a:bodyPr/>
        <a:lstStyle/>
        <a:p>
          <a:endParaRPr lang="es-MX" sz="1200"/>
        </a:p>
      </dgm:t>
    </dgm:pt>
    <dgm:pt modelId="{E215C1A6-6376-42F9-9BA9-8B99B1B4024C}" type="sibTrans" cxnId="{2F92C17D-6AF1-447D-892D-7121DF24DE58}">
      <dgm:prSet/>
      <dgm:spPr/>
      <dgm:t>
        <a:bodyPr/>
        <a:lstStyle/>
        <a:p>
          <a:endParaRPr lang="es-MX" sz="1200"/>
        </a:p>
      </dgm:t>
    </dgm:pt>
    <dgm:pt modelId="{9C493340-C868-42FE-934C-B6C8C2CD8B9E}" type="pres">
      <dgm:prSet presAssocID="{1C0D2F2F-F679-4E30-B988-3668EA3BFCA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B6C6FBE-AE80-40C4-B6AF-E7907DFFE336}" type="pres">
      <dgm:prSet presAssocID="{36668AD8-350D-4BEC-B354-6ED68A12D914}" presName="horFlow" presStyleCnt="0"/>
      <dgm:spPr/>
      <dgm:t>
        <a:bodyPr/>
        <a:lstStyle/>
        <a:p>
          <a:endParaRPr lang="es-MX"/>
        </a:p>
      </dgm:t>
    </dgm:pt>
    <dgm:pt modelId="{AA18A5E2-FBCB-4EAE-B60C-080CFA20EDFB}" type="pres">
      <dgm:prSet presAssocID="{36668AD8-350D-4BEC-B354-6ED68A12D914}" presName="bigChev" presStyleLbl="node1" presStyleIdx="0" presStyleCnt="5" custScaleX="152815" custLinFactNeighborX="-78604" custLinFactNeighborY="-41"/>
      <dgm:spPr/>
      <dgm:t>
        <a:bodyPr/>
        <a:lstStyle/>
        <a:p>
          <a:endParaRPr lang="es-MX"/>
        </a:p>
      </dgm:t>
    </dgm:pt>
    <dgm:pt modelId="{340CD5C7-ED60-43DB-BF42-30955B1B69C7}" type="pres">
      <dgm:prSet presAssocID="{7690715D-7F5C-49B5-BA8B-A89DC2F25B18}" presName="parTrans" presStyleCnt="0"/>
      <dgm:spPr/>
      <dgm:t>
        <a:bodyPr/>
        <a:lstStyle/>
        <a:p>
          <a:endParaRPr lang="es-MX"/>
        </a:p>
      </dgm:t>
    </dgm:pt>
    <dgm:pt modelId="{0155AC8E-1FA3-4A5B-ADDF-52DD63624284}" type="pres">
      <dgm:prSet presAssocID="{E6B47A07-BF09-4086-BD0E-CA84ADF0D9BE}" presName="node" presStyleLbl="alignAccFollowNode1" presStyleIdx="0" presStyleCnt="5" custScaleX="306639" custScaleY="121023" custLinFactNeighborX="38012" custLinFactNeighborY="79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E3141B-5B10-4769-A190-B2E620E454FC}" type="pres">
      <dgm:prSet presAssocID="{36668AD8-350D-4BEC-B354-6ED68A12D914}" presName="vSp" presStyleCnt="0"/>
      <dgm:spPr/>
      <dgm:t>
        <a:bodyPr/>
        <a:lstStyle/>
        <a:p>
          <a:endParaRPr lang="es-MX"/>
        </a:p>
      </dgm:t>
    </dgm:pt>
    <dgm:pt modelId="{9C1ED30D-744F-480F-922F-EEDD946B70B7}" type="pres">
      <dgm:prSet presAssocID="{73B25274-EA7C-4872-86F4-694B22DC1FDF}" presName="horFlow" presStyleCnt="0"/>
      <dgm:spPr/>
      <dgm:t>
        <a:bodyPr/>
        <a:lstStyle/>
        <a:p>
          <a:endParaRPr lang="es-MX"/>
        </a:p>
      </dgm:t>
    </dgm:pt>
    <dgm:pt modelId="{E57BE438-AC62-4145-B8A8-5AA580498D5C}" type="pres">
      <dgm:prSet presAssocID="{73B25274-EA7C-4872-86F4-694B22DC1FDF}" presName="bigChev" presStyleLbl="node1" presStyleIdx="1" presStyleCnt="5" custScaleX="163233" custScaleY="109006" custLinFactNeighborX="-95153" custLinFactNeighborY="-1095"/>
      <dgm:spPr/>
      <dgm:t>
        <a:bodyPr/>
        <a:lstStyle/>
        <a:p>
          <a:endParaRPr lang="es-MX"/>
        </a:p>
      </dgm:t>
    </dgm:pt>
    <dgm:pt modelId="{0148A400-08F7-4D16-8102-0FB96B348B4B}" type="pres">
      <dgm:prSet presAssocID="{E7066C60-5222-4721-BB8E-15F4CF5A887F}" presName="parTrans" presStyleCnt="0"/>
      <dgm:spPr/>
      <dgm:t>
        <a:bodyPr/>
        <a:lstStyle/>
        <a:p>
          <a:endParaRPr lang="es-MX"/>
        </a:p>
      </dgm:t>
    </dgm:pt>
    <dgm:pt modelId="{DA78C509-34F4-43DD-8481-236FED8905CE}" type="pres">
      <dgm:prSet presAssocID="{593484F5-FE9B-4146-9FBD-724694551339}" presName="node" presStyleLbl="alignAccFollowNode1" presStyleIdx="1" presStyleCnt="5" custScaleX="292322" custScaleY="130019" custLinFactNeighborX="26386" custLinFactNeighborY="45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D5B9CC-8B32-4EF0-8D5E-10C3B34D56D3}" type="pres">
      <dgm:prSet presAssocID="{73B25274-EA7C-4872-86F4-694B22DC1FDF}" presName="vSp" presStyleCnt="0"/>
      <dgm:spPr/>
      <dgm:t>
        <a:bodyPr/>
        <a:lstStyle/>
        <a:p>
          <a:endParaRPr lang="es-MX"/>
        </a:p>
      </dgm:t>
    </dgm:pt>
    <dgm:pt modelId="{377DFBE0-F12E-42A4-B156-A03B888D3B8E}" type="pres">
      <dgm:prSet presAssocID="{09D8CD30-9F41-4205-8EE7-1852B2C09B6D}" presName="horFlow" presStyleCnt="0"/>
      <dgm:spPr/>
      <dgm:t>
        <a:bodyPr/>
        <a:lstStyle/>
        <a:p>
          <a:endParaRPr lang="es-MX"/>
        </a:p>
      </dgm:t>
    </dgm:pt>
    <dgm:pt modelId="{C3F4A318-DE62-460F-9B54-AA133FA8C535}" type="pres">
      <dgm:prSet presAssocID="{09D8CD30-9F41-4205-8EE7-1852B2C09B6D}" presName="bigChev" presStyleLbl="node1" presStyleIdx="2" presStyleCnt="5" custScaleX="162861" custScaleY="97804" custLinFactNeighborX="-78604" custLinFactNeighborY="-2149"/>
      <dgm:spPr/>
      <dgm:t>
        <a:bodyPr/>
        <a:lstStyle/>
        <a:p>
          <a:endParaRPr lang="es-MX"/>
        </a:p>
      </dgm:t>
    </dgm:pt>
    <dgm:pt modelId="{56EA23F8-4B23-4A41-84B9-A7D24D6A0DD3}" type="pres">
      <dgm:prSet presAssocID="{2A4E22F4-EA54-4384-8175-898DFB094783}" presName="parTrans" presStyleCnt="0"/>
      <dgm:spPr/>
      <dgm:t>
        <a:bodyPr/>
        <a:lstStyle/>
        <a:p>
          <a:endParaRPr lang="es-MX"/>
        </a:p>
      </dgm:t>
    </dgm:pt>
    <dgm:pt modelId="{A22ABDEA-46A8-4CE8-A40A-5CA20F72806C}" type="pres">
      <dgm:prSet presAssocID="{97B15A37-D170-435C-8125-463270C2281F}" presName="node" presStyleLbl="alignAccFollowNode1" presStyleIdx="2" presStyleCnt="5" custScaleX="296378" custScaleY="1339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AD3715-46D3-4EAC-8636-3C8065932DA0}" type="pres">
      <dgm:prSet presAssocID="{09D8CD30-9F41-4205-8EE7-1852B2C09B6D}" presName="vSp" presStyleCnt="0"/>
      <dgm:spPr/>
      <dgm:t>
        <a:bodyPr/>
        <a:lstStyle/>
        <a:p>
          <a:endParaRPr lang="es-MX"/>
        </a:p>
      </dgm:t>
    </dgm:pt>
    <dgm:pt modelId="{509AB7C2-87B7-4E42-9979-EA159979CC53}" type="pres">
      <dgm:prSet presAssocID="{A6845A92-588D-4595-8A2F-9149C2C96EFD}" presName="horFlow" presStyleCnt="0"/>
      <dgm:spPr/>
      <dgm:t>
        <a:bodyPr/>
        <a:lstStyle/>
        <a:p>
          <a:endParaRPr lang="es-MX"/>
        </a:p>
      </dgm:t>
    </dgm:pt>
    <dgm:pt modelId="{097DD5C6-9E90-46A8-9EE0-02ABEC748D4D}" type="pres">
      <dgm:prSet presAssocID="{A6845A92-588D-4595-8A2F-9149C2C96EFD}" presName="bigChev" presStyleLbl="node1" presStyleIdx="3" presStyleCnt="5" custScaleX="170125"/>
      <dgm:spPr/>
      <dgm:t>
        <a:bodyPr/>
        <a:lstStyle/>
        <a:p>
          <a:endParaRPr lang="es-MX"/>
        </a:p>
      </dgm:t>
    </dgm:pt>
    <dgm:pt modelId="{0F4EE3E7-802C-4A95-8950-F11208BE2272}" type="pres">
      <dgm:prSet presAssocID="{C477BAEC-E2EE-4AC5-B95D-EF589E2FA069}" presName="parTrans" presStyleCnt="0"/>
      <dgm:spPr/>
      <dgm:t>
        <a:bodyPr/>
        <a:lstStyle/>
        <a:p>
          <a:endParaRPr lang="es-MX"/>
        </a:p>
      </dgm:t>
    </dgm:pt>
    <dgm:pt modelId="{C98FF32B-DFB1-48A0-A4CD-320386DA88BE}" type="pres">
      <dgm:prSet presAssocID="{D0CF90F5-F18B-462E-8960-8F569B2B6BDB}" presName="node" presStyleLbl="alignAccFollowNode1" presStyleIdx="3" presStyleCnt="5" custScaleX="293998" custScaleY="123621" custLinFactNeighborX="-9477" custLinFactNeighborY="70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B9C58D-B1D6-4512-9847-8C9EC4932503}" type="pres">
      <dgm:prSet presAssocID="{A6845A92-588D-4595-8A2F-9149C2C96EFD}" presName="vSp" presStyleCnt="0"/>
      <dgm:spPr/>
      <dgm:t>
        <a:bodyPr/>
        <a:lstStyle/>
        <a:p>
          <a:endParaRPr lang="es-MX"/>
        </a:p>
      </dgm:t>
    </dgm:pt>
    <dgm:pt modelId="{548BF04A-5C04-4C11-A485-9CAD9D90033F}" type="pres">
      <dgm:prSet presAssocID="{DE84160E-A53B-49E6-9B7C-4C5F7D279D53}" presName="horFlow" presStyleCnt="0"/>
      <dgm:spPr/>
      <dgm:t>
        <a:bodyPr/>
        <a:lstStyle/>
        <a:p>
          <a:endParaRPr lang="es-MX"/>
        </a:p>
      </dgm:t>
    </dgm:pt>
    <dgm:pt modelId="{E84DE405-2054-49EA-8325-92F7A71D7B8F}" type="pres">
      <dgm:prSet presAssocID="{DE84160E-A53B-49E6-9B7C-4C5F7D279D53}" presName="bigChev" presStyleLbl="node1" presStyleIdx="4" presStyleCnt="5" custScaleX="175044"/>
      <dgm:spPr/>
      <dgm:t>
        <a:bodyPr/>
        <a:lstStyle/>
        <a:p>
          <a:endParaRPr lang="es-MX"/>
        </a:p>
      </dgm:t>
    </dgm:pt>
    <dgm:pt modelId="{5265E432-F0BB-45B7-9A0B-D09207D568F6}" type="pres">
      <dgm:prSet presAssocID="{7D4BE4FB-CB97-4F57-87E8-62714D3177E2}" presName="parTrans" presStyleCnt="0"/>
      <dgm:spPr/>
      <dgm:t>
        <a:bodyPr/>
        <a:lstStyle/>
        <a:p>
          <a:endParaRPr lang="es-MX"/>
        </a:p>
      </dgm:t>
    </dgm:pt>
    <dgm:pt modelId="{D2CA925E-889E-4124-8F53-D1C1C4530442}" type="pres">
      <dgm:prSet presAssocID="{7C79CD18-04F9-4AF6-B27B-19E23909A078}" presName="node" presStyleLbl="alignAccFollowNode1" presStyleIdx="4" presStyleCnt="5" custScaleX="281345" custScaleY="104683" custLinFactNeighborX="38349" custLinFactNeighborY="4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B275CA9-88D8-4339-A690-E24FC72D3AFC}" type="presOf" srcId="{E6B47A07-BF09-4086-BD0E-CA84ADF0D9BE}" destId="{0155AC8E-1FA3-4A5B-ADDF-52DD63624284}" srcOrd="0" destOrd="0" presId="urn:microsoft.com/office/officeart/2005/8/layout/lProcess3"/>
    <dgm:cxn modelId="{295A2019-DE9E-4B98-8381-07E44A97415D}" type="presOf" srcId="{A6845A92-588D-4595-8A2F-9149C2C96EFD}" destId="{097DD5C6-9E90-46A8-9EE0-02ABEC748D4D}" srcOrd="0" destOrd="0" presId="urn:microsoft.com/office/officeart/2005/8/layout/lProcess3"/>
    <dgm:cxn modelId="{7B0A83CA-41B5-4DBB-A4F3-4D7A83CBC1D7}" type="presOf" srcId="{593484F5-FE9B-4146-9FBD-724694551339}" destId="{DA78C509-34F4-43DD-8481-236FED8905CE}" srcOrd="0" destOrd="0" presId="urn:microsoft.com/office/officeart/2005/8/layout/lProcess3"/>
    <dgm:cxn modelId="{5027F770-5147-40EC-9AA3-D9F4F0C99471}" type="presOf" srcId="{09D8CD30-9F41-4205-8EE7-1852B2C09B6D}" destId="{C3F4A318-DE62-460F-9B54-AA133FA8C535}" srcOrd="0" destOrd="0" presId="urn:microsoft.com/office/officeart/2005/8/layout/lProcess3"/>
    <dgm:cxn modelId="{C02C5855-8DFD-476F-A286-B6BFCEE0372B}" srcId="{1C0D2F2F-F679-4E30-B988-3668EA3BFCAA}" destId="{DE84160E-A53B-49E6-9B7C-4C5F7D279D53}" srcOrd="4" destOrd="0" parTransId="{C612C287-4261-441A-891A-9B6CF75F8B35}" sibTransId="{CF361C61-73E5-45B9-8669-EED0F3546943}"/>
    <dgm:cxn modelId="{2F92C17D-6AF1-447D-892D-7121DF24DE58}" srcId="{DE84160E-A53B-49E6-9B7C-4C5F7D279D53}" destId="{7C79CD18-04F9-4AF6-B27B-19E23909A078}" srcOrd="0" destOrd="0" parTransId="{7D4BE4FB-CB97-4F57-87E8-62714D3177E2}" sibTransId="{E215C1A6-6376-42F9-9BA9-8B99B1B4024C}"/>
    <dgm:cxn modelId="{E9AECCD5-B136-4747-AB47-33292950A147}" type="presOf" srcId="{DE84160E-A53B-49E6-9B7C-4C5F7D279D53}" destId="{E84DE405-2054-49EA-8325-92F7A71D7B8F}" srcOrd="0" destOrd="0" presId="urn:microsoft.com/office/officeart/2005/8/layout/lProcess3"/>
    <dgm:cxn modelId="{D70D514A-C4A6-42FD-B5C1-57990726913B}" type="presOf" srcId="{7C79CD18-04F9-4AF6-B27B-19E23909A078}" destId="{D2CA925E-889E-4124-8F53-D1C1C4530442}" srcOrd="0" destOrd="0" presId="urn:microsoft.com/office/officeart/2005/8/layout/lProcess3"/>
    <dgm:cxn modelId="{0888F956-1D66-45AA-BDBE-EF4BA6AEF2AE}" srcId="{09D8CD30-9F41-4205-8EE7-1852B2C09B6D}" destId="{97B15A37-D170-435C-8125-463270C2281F}" srcOrd="0" destOrd="0" parTransId="{2A4E22F4-EA54-4384-8175-898DFB094783}" sibTransId="{11C79E31-6A39-47F7-BEC1-5A750C1F5036}"/>
    <dgm:cxn modelId="{D2ACFB22-72CD-4F5D-8898-7CB15163A068}" type="presOf" srcId="{D0CF90F5-F18B-462E-8960-8F569B2B6BDB}" destId="{C98FF32B-DFB1-48A0-A4CD-320386DA88BE}" srcOrd="0" destOrd="0" presId="urn:microsoft.com/office/officeart/2005/8/layout/lProcess3"/>
    <dgm:cxn modelId="{EB1CF89E-EC82-4319-9144-A464F66CB49E}" type="presOf" srcId="{1C0D2F2F-F679-4E30-B988-3668EA3BFCAA}" destId="{9C493340-C868-42FE-934C-B6C8C2CD8B9E}" srcOrd="0" destOrd="0" presId="urn:microsoft.com/office/officeart/2005/8/layout/lProcess3"/>
    <dgm:cxn modelId="{0CF93A97-212A-4214-A695-6E0B0480D7FA}" type="presOf" srcId="{97B15A37-D170-435C-8125-463270C2281F}" destId="{A22ABDEA-46A8-4CE8-A40A-5CA20F72806C}" srcOrd="0" destOrd="0" presId="urn:microsoft.com/office/officeart/2005/8/layout/lProcess3"/>
    <dgm:cxn modelId="{FC59D3A0-A576-4B54-9DC3-9162C6D605D6}" srcId="{1C0D2F2F-F679-4E30-B988-3668EA3BFCAA}" destId="{A6845A92-588D-4595-8A2F-9149C2C96EFD}" srcOrd="3" destOrd="0" parTransId="{8342C08C-728F-4AC0-A85B-1E5D2BE6CF7C}" sibTransId="{B635CDCD-6F42-4298-A1E8-14D18BB49994}"/>
    <dgm:cxn modelId="{173FC3E5-A4C1-4AF9-AA7C-0F3162A1F007}" srcId="{1C0D2F2F-F679-4E30-B988-3668EA3BFCAA}" destId="{09D8CD30-9F41-4205-8EE7-1852B2C09B6D}" srcOrd="2" destOrd="0" parTransId="{8395A88D-B18C-42E9-81C7-AFDCC532D92D}" sibTransId="{FDB28B75-5D7E-4DEA-83DC-FC1BE82B1F93}"/>
    <dgm:cxn modelId="{CC8C9738-2C8C-4B0B-8734-98259021B123}" type="presOf" srcId="{73B25274-EA7C-4872-86F4-694B22DC1FDF}" destId="{E57BE438-AC62-4145-B8A8-5AA580498D5C}" srcOrd="0" destOrd="0" presId="urn:microsoft.com/office/officeart/2005/8/layout/lProcess3"/>
    <dgm:cxn modelId="{6C49DE50-A31F-4E94-A8BD-EF074911A001}" srcId="{73B25274-EA7C-4872-86F4-694B22DC1FDF}" destId="{593484F5-FE9B-4146-9FBD-724694551339}" srcOrd="0" destOrd="0" parTransId="{E7066C60-5222-4721-BB8E-15F4CF5A887F}" sibTransId="{ACF3F49A-D644-471F-AF0A-B495ED059172}"/>
    <dgm:cxn modelId="{D9CD0927-3B99-405D-9A67-A29A2900AD69}" srcId="{36668AD8-350D-4BEC-B354-6ED68A12D914}" destId="{E6B47A07-BF09-4086-BD0E-CA84ADF0D9BE}" srcOrd="0" destOrd="0" parTransId="{7690715D-7F5C-49B5-BA8B-A89DC2F25B18}" sibTransId="{0DE56F5F-08BB-497F-BAE3-94EA13832593}"/>
    <dgm:cxn modelId="{4CAE273F-4B14-444F-B736-212D49198F48}" srcId="{A6845A92-588D-4595-8A2F-9149C2C96EFD}" destId="{D0CF90F5-F18B-462E-8960-8F569B2B6BDB}" srcOrd="0" destOrd="0" parTransId="{C477BAEC-E2EE-4AC5-B95D-EF589E2FA069}" sibTransId="{B7F6E658-5C50-456D-8B4A-99BB917C796C}"/>
    <dgm:cxn modelId="{D63410A0-2372-4399-B4FC-A6853900D832}" srcId="{1C0D2F2F-F679-4E30-B988-3668EA3BFCAA}" destId="{36668AD8-350D-4BEC-B354-6ED68A12D914}" srcOrd="0" destOrd="0" parTransId="{5AB9E213-AE15-4192-B148-765E55779E8D}" sibTransId="{103F11EC-2944-4BF4-851A-DDFD36CDFD3C}"/>
    <dgm:cxn modelId="{BD4E48BE-4B5C-49AA-84D7-D5600F3BF562}" srcId="{1C0D2F2F-F679-4E30-B988-3668EA3BFCAA}" destId="{73B25274-EA7C-4872-86F4-694B22DC1FDF}" srcOrd="1" destOrd="0" parTransId="{7A47840A-2187-43BB-B3CA-AA81E7A2A9AE}" sibTransId="{1471FE92-0EEB-40BE-8473-DE108648DFE1}"/>
    <dgm:cxn modelId="{67E5E0B2-C58A-4A82-A9FD-DBE50E43E5B0}" type="presOf" srcId="{36668AD8-350D-4BEC-B354-6ED68A12D914}" destId="{AA18A5E2-FBCB-4EAE-B60C-080CFA20EDFB}" srcOrd="0" destOrd="0" presId="urn:microsoft.com/office/officeart/2005/8/layout/lProcess3"/>
    <dgm:cxn modelId="{0C538A2F-7607-4547-A1D8-11741E7DE25F}" type="presParOf" srcId="{9C493340-C868-42FE-934C-B6C8C2CD8B9E}" destId="{FB6C6FBE-AE80-40C4-B6AF-E7907DFFE336}" srcOrd="0" destOrd="0" presId="urn:microsoft.com/office/officeart/2005/8/layout/lProcess3"/>
    <dgm:cxn modelId="{FE79166A-98C3-4113-9793-EBB219BF9B1B}" type="presParOf" srcId="{FB6C6FBE-AE80-40C4-B6AF-E7907DFFE336}" destId="{AA18A5E2-FBCB-4EAE-B60C-080CFA20EDFB}" srcOrd="0" destOrd="0" presId="urn:microsoft.com/office/officeart/2005/8/layout/lProcess3"/>
    <dgm:cxn modelId="{3099FD99-0D19-4C3A-B839-4B1D4FAB52FF}" type="presParOf" srcId="{FB6C6FBE-AE80-40C4-B6AF-E7907DFFE336}" destId="{340CD5C7-ED60-43DB-BF42-30955B1B69C7}" srcOrd="1" destOrd="0" presId="urn:microsoft.com/office/officeart/2005/8/layout/lProcess3"/>
    <dgm:cxn modelId="{1544BB5D-3BCB-4E20-9413-2239FE037EBA}" type="presParOf" srcId="{FB6C6FBE-AE80-40C4-B6AF-E7907DFFE336}" destId="{0155AC8E-1FA3-4A5B-ADDF-52DD63624284}" srcOrd="2" destOrd="0" presId="urn:microsoft.com/office/officeart/2005/8/layout/lProcess3"/>
    <dgm:cxn modelId="{29F3FBF8-B4EC-4FDD-A218-AC7EF683AA3F}" type="presParOf" srcId="{9C493340-C868-42FE-934C-B6C8C2CD8B9E}" destId="{0CE3141B-5B10-4769-A190-B2E620E454FC}" srcOrd="1" destOrd="0" presId="urn:microsoft.com/office/officeart/2005/8/layout/lProcess3"/>
    <dgm:cxn modelId="{AD3BDB67-852C-4CE6-BEA9-5D9B5B6A8503}" type="presParOf" srcId="{9C493340-C868-42FE-934C-B6C8C2CD8B9E}" destId="{9C1ED30D-744F-480F-922F-EEDD946B70B7}" srcOrd="2" destOrd="0" presId="urn:microsoft.com/office/officeart/2005/8/layout/lProcess3"/>
    <dgm:cxn modelId="{4822175B-EB4B-463D-8742-E16BC37CC340}" type="presParOf" srcId="{9C1ED30D-744F-480F-922F-EEDD946B70B7}" destId="{E57BE438-AC62-4145-B8A8-5AA580498D5C}" srcOrd="0" destOrd="0" presId="urn:microsoft.com/office/officeart/2005/8/layout/lProcess3"/>
    <dgm:cxn modelId="{AFB4F3E4-C203-424C-A720-6A80A94A19D8}" type="presParOf" srcId="{9C1ED30D-744F-480F-922F-EEDD946B70B7}" destId="{0148A400-08F7-4D16-8102-0FB96B348B4B}" srcOrd="1" destOrd="0" presId="urn:microsoft.com/office/officeart/2005/8/layout/lProcess3"/>
    <dgm:cxn modelId="{33DA44F7-BF24-4BFD-B228-4D1980742C2A}" type="presParOf" srcId="{9C1ED30D-744F-480F-922F-EEDD946B70B7}" destId="{DA78C509-34F4-43DD-8481-236FED8905CE}" srcOrd="2" destOrd="0" presId="urn:microsoft.com/office/officeart/2005/8/layout/lProcess3"/>
    <dgm:cxn modelId="{8E09E5B6-4D79-4B1F-95C4-393D406F45C3}" type="presParOf" srcId="{9C493340-C868-42FE-934C-B6C8C2CD8B9E}" destId="{32D5B9CC-8B32-4EF0-8D5E-10C3B34D56D3}" srcOrd="3" destOrd="0" presId="urn:microsoft.com/office/officeart/2005/8/layout/lProcess3"/>
    <dgm:cxn modelId="{009C8DE5-10A9-42A7-9417-9CC4AFFAD786}" type="presParOf" srcId="{9C493340-C868-42FE-934C-B6C8C2CD8B9E}" destId="{377DFBE0-F12E-42A4-B156-A03B888D3B8E}" srcOrd="4" destOrd="0" presId="urn:microsoft.com/office/officeart/2005/8/layout/lProcess3"/>
    <dgm:cxn modelId="{0A2887B2-6AEB-45F5-A114-AC7C5E8BB98A}" type="presParOf" srcId="{377DFBE0-F12E-42A4-B156-A03B888D3B8E}" destId="{C3F4A318-DE62-460F-9B54-AA133FA8C535}" srcOrd="0" destOrd="0" presId="urn:microsoft.com/office/officeart/2005/8/layout/lProcess3"/>
    <dgm:cxn modelId="{C764EE4B-A9EB-46A7-B2C6-14E2901F718B}" type="presParOf" srcId="{377DFBE0-F12E-42A4-B156-A03B888D3B8E}" destId="{56EA23F8-4B23-4A41-84B9-A7D24D6A0DD3}" srcOrd="1" destOrd="0" presId="urn:microsoft.com/office/officeart/2005/8/layout/lProcess3"/>
    <dgm:cxn modelId="{FC10AC88-73A0-4423-B1BB-95CB2DF0DEBD}" type="presParOf" srcId="{377DFBE0-F12E-42A4-B156-A03B888D3B8E}" destId="{A22ABDEA-46A8-4CE8-A40A-5CA20F72806C}" srcOrd="2" destOrd="0" presId="urn:microsoft.com/office/officeart/2005/8/layout/lProcess3"/>
    <dgm:cxn modelId="{B07110D0-7D8A-4A10-987E-44D6600D284A}" type="presParOf" srcId="{9C493340-C868-42FE-934C-B6C8C2CD8B9E}" destId="{6FAD3715-46D3-4EAC-8636-3C8065932DA0}" srcOrd="5" destOrd="0" presId="urn:microsoft.com/office/officeart/2005/8/layout/lProcess3"/>
    <dgm:cxn modelId="{DE2D4C2A-F6FF-45A3-82BE-1D14E5D2495B}" type="presParOf" srcId="{9C493340-C868-42FE-934C-B6C8C2CD8B9E}" destId="{509AB7C2-87B7-4E42-9979-EA159979CC53}" srcOrd="6" destOrd="0" presId="urn:microsoft.com/office/officeart/2005/8/layout/lProcess3"/>
    <dgm:cxn modelId="{B7F21FF3-E922-4CFC-BC33-1EF330FF8319}" type="presParOf" srcId="{509AB7C2-87B7-4E42-9979-EA159979CC53}" destId="{097DD5C6-9E90-46A8-9EE0-02ABEC748D4D}" srcOrd="0" destOrd="0" presId="urn:microsoft.com/office/officeart/2005/8/layout/lProcess3"/>
    <dgm:cxn modelId="{329B8588-5C26-41BB-9CD2-EB5DBF84DD85}" type="presParOf" srcId="{509AB7C2-87B7-4E42-9979-EA159979CC53}" destId="{0F4EE3E7-802C-4A95-8950-F11208BE2272}" srcOrd="1" destOrd="0" presId="urn:microsoft.com/office/officeart/2005/8/layout/lProcess3"/>
    <dgm:cxn modelId="{86F0877D-B43C-45F3-8868-5E939E860CF3}" type="presParOf" srcId="{509AB7C2-87B7-4E42-9979-EA159979CC53}" destId="{C98FF32B-DFB1-48A0-A4CD-320386DA88BE}" srcOrd="2" destOrd="0" presId="urn:microsoft.com/office/officeart/2005/8/layout/lProcess3"/>
    <dgm:cxn modelId="{684C2E1D-BD68-43EE-8D89-D926CE900626}" type="presParOf" srcId="{9C493340-C868-42FE-934C-B6C8C2CD8B9E}" destId="{62B9C58D-B1D6-4512-9847-8C9EC4932503}" srcOrd="7" destOrd="0" presId="urn:microsoft.com/office/officeart/2005/8/layout/lProcess3"/>
    <dgm:cxn modelId="{0C3FD184-8582-4326-ACD1-AB90BBFEB2EE}" type="presParOf" srcId="{9C493340-C868-42FE-934C-B6C8C2CD8B9E}" destId="{548BF04A-5C04-4C11-A485-9CAD9D90033F}" srcOrd="8" destOrd="0" presId="urn:microsoft.com/office/officeart/2005/8/layout/lProcess3"/>
    <dgm:cxn modelId="{743B0A0E-C50F-4857-B8AF-3B970367700B}" type="presParOf" srcId="{548BF04A-5C04-4C11-A485-9CAD9D90033F}" destId="{E84DE405-2054-49EA-8325-92F7A71D7B8F}" srcOrd="0" destOrd="0" presId="urn:microsoft.com/office/officeart/2005/8/layout/lProcess3"/>
    <dgm:cxn modelId="{8BFE6152-1CEE-4697-9A02-895B007E5D0C}" type="presParOf" srcId="{548BF04A-5C04-4C11-A485-9CAD9D90033F}" destId="{5265E432-F0BB-45B7-9A0B-D09207D568F6}" srcOrd="1" destOrd="0" presId="urn:microsoft.com/office/officeart/2005/8/layout/lProcess3"/>
    <dgm:cxn modelId="{4E939A07-2A7F-44B9-B526-2E63548F2984}" type="presParOf" srcId="{548BF04A-5C04-4C11-A485-9CAD9D90033F}" destId="{D2CA925E-889E-4124-8F53-D1C1C4530442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44A556-E6C5-4C15-B51C-AA3707F57E7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F3FA99D-A182-4DFF-97FE-A7A7D6AA2BCA}">
      <dgm:prSet/>
      <dgm:spPr/>
      <dgm:t>
        <a:bodyPr/>
        <a:lstStyle/>
        <a:p>
          <a:pPr rtl="0"/>
          <a:r>
            <a:rPr lang="es-MX" b="1" dirty="0" smtClean="0"/>
            <a:t>1 Fortalezas</a:t>
          </a:r>
          <a:endParaRPr lang="es-MX" dirty="0"/>
        </a:p>
      </dgm:t>
    </dgm:pt>
    <dgm:pt modelId="{1998BEF1-483D-4367-B747-4962C5AA0A8E}" type="parTrans" cxnId="{02F2E756-5624-4F0C-928D-8DC519F8E4DB}">
      <dgm:prSet/>
      <dgm:spPr/>
      <dgm:t>
        <a:bodyPr/>
        <a:lstStyle/>
        <a:p>
          <a:endParaRPr lang="es-MX"/>
        </a:p>
      </dgm:t>
    </dgm:pt>
    <dgm:pt modelId="{CE1366A8-8094-49EB-B519-D327860D37DB}" type="sibTrans" cxnId="{02F2E756-5624-4F0C-928D-8DC519F8E4DB}">
      <dgm:prSet/>
      <dgm:spPr/>
      <dgm:t>
        <a:bodyPr/>
        <a:lstStyle/>
        <a:p>
          <a:endParaRPr lang="es-MX"/>
        </a:p>
      </dgm:t>
    </dgm:pt>
    <dgm:pt modelId="{7EC7F04F-F567-4577-A99A-F8ED8D53C680}">
      <dgm:prSet custT="1"/>
      <dgm:spPr/>
      <dgm:t>
        <a:bodyPr/>
        <a:lstStyle/>
        <a:p>
          <a:pPr rtl="0"/>
          <a:r>
            <a:rPr lang="es-MX" sz="1400" dirty="0" smtClean="0"/>
            <a:t>Innovación organizacional</a:t>
          </a:r>
          <a:endParaRPr lang="es-MX" sz="1400" dirty="0"/>
        </a:p>
      </dgm:t>
    </dgm:pt>
    <dgm:pt modelId="{F78EC304-CC3B-46D6-9B45-DCDDADF7E7A8}" type="parTrans" cxnId="{316F01B3-285F-484B-9322-8F64DAE7B5B4}">
      <dgm:prSet/>
      <dgm:spPr/>
      <dgm:t>
        <a:bodyPr/>
        <a:lstStyle/>
        <a:p>
          <a:endParaRPr lang="es-MX"/>
        </a:p>
      </dgm:t>
    </dgm:pt>
    <dgm:pt modelId="{0DE79EA7-F91F-4180-8D29-6CA27292A7D7}" type="sibTrans" cxnId="{316F01B3-285F-484B-9322-8F64DAE7B5B4}">
      <dgm:prSet/>
      <dgm:spPr/>
      <dgm:t>
        <a:bodyPr/>
        <a:lstStyle/>
        <a:p>
          <a:endParaRPr lang="es-MX"/>
        </a:p>
      </dgm:t>
    </dgm:pt>
    <dgm:pt modelId="{C9776759-DD2E-4CE5-8CBC-E91FDF9B8B78}">
      <dgm:prSet custT="1"/>
      <dgm:spPr/>
      <dgm:t>
        <a:bodyPr/>
        <a:lstStyle/>
        <a:p>
          <a:pPr rtl="0"/>
          <a:r>
            <a:rPr lang="es-MX" sz="1400" dirty="0" smtClean="0"/>
            <a:t>Consolidación de la capacidad y competitividad académica</a:t>
          </a:r>
          <a:endParaRPr lang="es-MX" sz="1400" dirty="0"/>
        </a:p>
      </dgm:t>
    </dgm:pt>
    <dgm:pt modelId="{140111B5-C9E6-48AC-AD54-91F21F5799C0}" type="parTrans" cxnId="{FC2BC189-573D-4A95-8ABE-7B63B2679A06}">
      <dgm:prSet/>
      <dgm:spPr/>
      <dgm:t>
        <a:bodyPr/>
        <a:lstStyle/>
        <a:p>
          <a:endParaRPr lang="es-MX"/>
        </a:p>
      </dgm:t>
    </dgm:pt>
    <dgm:pt modelId="{8A44DC20-A773-4AEA-B0E9-1809F0EFAAA5}" type="sibTrans" cxnId="{FC2BC189-573D-4A95-8ABE-7B63B2679A06}">
      <dgm:prSet/>
      <dgm:spPr/>
      <dgm:t>
        <a:bodyPr/>
        <a:lstStyle/>
        <a:p>
          <a:endParaRPr lang="es-MX"/>
        </a:p>
      </dgm:t>
    </dgm:pt>
    <dgm:pt modelId="{AA962349-CF52-4657-B91C-874096C6584E}">
      <dgm:prSet/>
      <dgm:spPr/>
      <dgm:t>
        <a:bodyPr/>
        <a:lstStyle/>
        <a:p>
          <a:pPr rtl="0"/>
          <a:r>
            <a:rPr lang="es-MX" dirty="0" smtClean="0"/>
            <a:t>Publicaciones especializadas y reconocidas por su calidad, mejora de la accesibilidad al sistema a partir del proyecto Comunidad de Aprendizaje y Servicios Académicos (CASA)</a:t>
          </a:r>
          <a:endParaRPr lang="es-MX" dirty="0"/>
        </a:p>
      </dgm:t>
    </dgm:pt>
    <dgm:pt modelId="{80C9FC5C-6B20-454D-87BB-037E6CCC7099}" type="parTrans" cxnId="{B38199E5-D9C2-4F2C-9FB9-F4DBA0A15D50}">
      <dgm:prSet/>
      <dgm:spPr/>
      <dgm:t>
        <a:bodyPr/>
        <a:lstStyle/>
        <a:p>
          <a:endParaRPr lang="es-MX"/>
        </a:p>
      </dgm:t>
    </dgm:pt>
    <dgm:pt modelId="{73C85924-DBF3-42D7-AF50-EDCB6015818A}" type="sibTrans" cxnId="{B38199E5-D9C2-4F2C-9FB9-F4DBA0A15D50}">
      <dgm:prSet/>
      <dgm:spPr/>
      <dgm:t>
        <a:bodyPr/>
        <a:lstStyle/>
        <a:p>
          <a:endParaRPr lang="es-MX"/>
        </a:p>
      </dgm:t>
    </dgm:pt>
    <dgm:pt modelId="{769FF105-2CC3-470E-90EE-B7FD07CB1137}">
      <dgm:prSet/>
      <dgm:spPr>
        <a:solidFill>
          <a:srgbClr val="E4DD4E"/>
        </a:solidFill>
      </dgm:spPr>
      <dgm:t>
        <a:bodyPr/>
        <a:lstStyle/>
        <a:p>
          <a:pPr rtl="0"/>
          <a:r>
            <a:rPr lang="es-MX" b="1" dirty="0" smtClean="0"/>
            <a:t>2 Debilidades</a:t>
          </a:r>
          <a:endParaRPr lang="es-MX" dirty="0"/>
        </a:p>
      </dgm:t>
    </dgm:pt>
    <dgm:pt modelId="{378A68A7-D73D-411B-83AB-565F5E300527}" type="parTrans" cxnId="{477D499E-85CB-4461-89EF-5DA487AE1116}">
      <dgm:prSet/>
      <dgm:spPr/>
      <dgm:t>
        <a:bodyPr/>
        <a:lstStyle/>
        <a:p>
          <a:endParaRPr lang="es-MX"/>
        </a:p>
      </dgm:t>
    </dgm:pt>
    <dgm:pt modelId="{3E219D1D-4B6F-4FC3-8416-C1EB5E8BA841}" type="sibTrans" cxnId="{477D499E-85CB-4461-89EF-5DA487AE1116}">
      <dgm:prSet/>
      <dgm:spPr/>
      <dgm:t>
        <a:bodyPr/>
        <a:lstStyle/>
        <a:p>
          <a:endParaRPr lang="es-MX"/>
        </a:p>
      </dgm:t>
    </dgm:pt>
    <dgm:pt modelId="{72888645-8124-4FC5-BD6B-1C66C170D268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pPr rtl="0"/>
          <a:r>
            <a:rPr lang="es-MX" sz="1600" dirty="0" smtClean="0"/>
            <a:t>Falta articulación con los Centros Universitarios de la Red y particularmente con los PE semipresenciales</a:t>
          </a:r>
          <a:endParaRPr lang="es-MX" sz="1600" dirty="0"/>
        </a:p>
      </dgm:t>
    </dgm:pt>
    <dgm:pt modelId="{AADB042F-A976-4201-9E78-241B9BBDB123}" type="parTrans" cxnId="{2C2EF84D-0F1E-4DEE-B150-14B2B0D2D052}">
      <dgm:prSet/>
      <dgm:spPr/>
      <dgm:t>
        <a:bodyPr/>
        <a:lstStyle/>
        <a:p>
          <a:endParaRPr lang="es-MX"/>
        </a:p>
      </dgm:t>
    </dgm:pt>
    <dgm:pt modelId="{51626888-675F-4323-AD84-6E622F907E37}" type="sibTrans" cxnId="{2C2EF84D-0F1E-4DEE-B150-14B2B0D2D052}">
      <dgm:prSet/>
      <dgm:spPr/>
      <dgm:t>
        <a:bodyPr/>
        <a:lstStyle/>
        <a:p>
          <a:endParaRPr lang="es-MX"/>
        </a:p>
      </dgm:t>
    </dgm:pt>
    <dgm:pt modelId="{B9CD4D82-4A95-463D-B2C6-531B4A9A8A84}" type="pres">
      <dgm:prSet presAssocID="{DB44A556-E6C5-4C15-B51C-AA3707F57E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62CABEA-6B1F-47C7-BD34-4B3A2CBD5868}" type="pres">
      <dgm:prSet presAssocID="{769FF105-2CC3-470E-90EE-B7FD07CB1137}" presName="boxAndChildren" presStyleCnt="0"/>
      <dgm:spPr/>
    </dgm:pt>
    <dgm:pt modelId="{42060329-00A7-4F20-8584-DC3E0FFC4899}" type="pres">
      <dgm:prSet presAssocID="{769FF105-2CC3-470E-90EE-B7FD07CB1137}" presName="parentTextBox" presStyleLbl="node1" presStyleIdx="0" presStyleCnt="2"/>
      <dgm:spPr/>
      <dgm:t>
        <a:bodyPr/>
        <a:lstStyle/>
        <a:p>
          <a:endParaRPr lang="es-MX"/>
        </a:p>
      </dgm:t>
    </dgm:pt>
    <dgm:pt modelId="{3B8754CB-A50B-41DE-BE78-336B5CBE93FC}" type="pres">
      <dgm:prSet presAssocID="{769FF105-2CC3-470E-90EE-B7FD07CB1137}" presName="entireBox" presStyleLbl="node1" presStyleIdx="0" presStyleCnt="2"/>
      <dgm:spPr/>
      <dgm:t>
        <a:bodyPr/>
        <a:lstStyle/>
        <a:p>
          <a:endParaRPr lang="es-MX"/>
        </a:p>
      </dgm:t>
    </dgm:pt>
    <dgm:pt modelId="{9748AD75-7A33-47BC-94DB-AE7061EB4565}" type="pres">
      <dgm:prSet presAssocID="{769FF105-2CC3-470E-90EE-B7FD07CB1137}" presName="descendantBox" presStyleCnt="0"/>
      <dgm:spPr/>
    </dgm:pt>
    <dgm:pt modelId="{5B0C8DD8-5507-45F3-A345-ECA067779C5C}" type="pres">
      <dgm:prSet presAssocID="{72888645-8124-4FC5-BD6B-1C66C170D268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D77392-DDA1-4529-8245-1C11AEA63281}" type="pres">
      <dgm:prSet presAssocID="{CE1366A8-8094-49EB-B519-D327860D37DB}" presName="sp" presStyleCnt="0"/>
      <dgm:spPr/>
    </dgm:pt>
    <dgm:pt modelId="{073D1BD8-1A71-44F7-A985-1F52300850AB}" type="pres">
      <dgm:prSet presAssocID="{0F3FA99D-A182-4DFF-97FE-A7A7D6AA2BCA}" presName="arrowAndChildren" presStyleCnt="0"/>
      <dgm:spPr/>
    </dgm:pt>
    <dgm:pt modelId="{BEAE9CE8-7486-432E-8841-31D99CAC3168}" type="pres">
      <dgm:prSet presAssocID="{0F3FA99D-A182-4DFF-97FE-A7A7D6AA2BCA}" presName="parentTextArrow" presStyleLbl="node1" presStyleIdx="0" presStyleCnt="2"/>
      <dgm:spPr/>
      <dgm:t>
        <a:bodyPr/>
        <a:lstStyle/>
        <a:p>
          <a:endParaRPr lang="es-MX"/>
        </a:p>
      </dgm:t>
    </dgm:pt>
    <dgm:pt modelId="{9EA527E7-EA5D-4DE6-9790-B755B46CDFAD}" type="pres">
      <dgm:prSet presAssocID="{0F3FA99D-A182-4DFF-97FE-A7A7D6AA2BCA}" presName="arrow" presStyleLbl="node1" presStyleIdx="1" presStyleCnt="2"/>
      <dgm:spPr/>
      <dgm:t>
        <a:bodyPr/>
        <a:lstStyle/>
        <a:p>
          <a:endParaRPr lang="es-MX"/>
        </a:p>
      </dgm:t>
    </dgm:pt>
    <dgm:pt modelId="{38666B7A-4A0D-421C-87DD-6C9E06DA9622}" type="pres">
      <dgm:prSet presAssocID="{0F3FA99D-A182-4DFF-97FE-A7A7D6AA2BCA}" presName="descendantArrow" presStyleCnt="0"/>
      <dgm:spPr/>
    </dgm:pt>
    <dgm:pt modelId="{61BFE71D-2BDD-4286-BDA7-37868A19765B}" type="pres">
      <dgm:prSet presAssocID="{7EC7F04F-F567-4577-A99A-F8ED8D53C680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B19701-C431-48DD-8117-51BAE81990E0}" type="pres">
      <dgm:prSet presAssocID="{C9776759-DD2E-4CE5-8CBC-E91FDF9B8B78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67F63C-C40F-454E-8ED2-01ED1279568F}" type="pres">
      <dgm:prSet presAssocID="{AA962349-CF52-4657-B91C-874096C6584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D4FBB4D-52CF-4E21-A44C-93D0585EC5BC}" type="presOf" srcId="{0F3FA99D-A182-4DFF-97FE-A7A7D6AA2BCA}" destId="{9EA527E7-EA5D-4DE6-9790-B755B46CDFAD}" srcOrd="1" destOrd="0" presId="urn:microsoft.com/office/officeart/2005/8/layout/process4"/>
    <dgm:cxn modelId="{CA1D5988-6FF0-4C77-8769-8EB3B1BB95BB}" type="presOf" srcId="{C9776759-DD2E-4CE5-8CBC-E91FDF9B8B78}" destId="{BEB19701-C431-48DD-8117-51BAE81990E0}" srcOrd="0" destOrd="0" presId="urn:microsoft.com/office/officeart/2005/8/layout/process4"/>
    <dgm:cxn modelId="{CE1CA9FA-32C6-4B89-8E84-8A508243984D}" type="presOf" srcId="{0F3FA99D-A182-4DFF-97FE-A7A7D6AA2BCA}" destId="{BEAE9CE8-7486-432E-8841-31D99CAC3168}" srcOrd="0" destOrd="0" presId="urn:microsoft.com/office/officeart/2005/8/layout/process4"/>
    <dgm:cxn modelId="{FC2BC189-573D-4A95-8ABE-7B63B2679A06}" srcId="{0F3FA99D-A182-4DFF-97FE-A7A7D6AA2BCA}" destId="{C9776759-DD2E-4CE5-8CBC-E91FDF9B8B78}" srcOrd="1" destOrd="0" parTransId="{140111B5-C9E6-48AC-AD54-91F21F5799C0}" sibTransId="{8A44DC20-A773-4AEA-B0E9-1809F0EFAAA5}"/>
    <dgm:cxn modelId="{316F01B3-285F-484B-9322-8F64DAE7B5B4}" srcId="{0F3FA99D-A182-4DFF-97FE-A7A7D6AA2BCA}" destId="{7EC7F04F-F567-4577-A99A-F8ED8D53C680}" srcOrd="0" destOrd="0" parTransId="{F78EC304-CC3B-46D6-9B45-DCDDADF7E7A8}" sibTransId="{0DE79EA7-F91F-4180-8D29-6CA27292A7D7}"/>
    <dgm:cxn modelId="{2C2EF84D-0F1E-4DEE-B150-14B2B0D2D052}" srcId="{769FF105-2CC3-470E-90EE-B7FD07CB1137}" destId="{72888645-8124-4FC5-BD6B-1C66C170D268}" srcOrd="0" destOrd="0" parTransId="{AADB042F-A976-4201-9E78-241B9BBDB123}" sibTransId="{51626888-675F-4323-AD84-6E622F907E37}"/>
    <dgm:cxn modelId="{02F2E756-5624-4F0C-928D-8DC519F8E4DB}" srcId="{DB44A556-E6C5-4C15-B51C-AA3707F57E78}" destId="{0F3FA99D-A182-4DFF-97FE-A7A7D6AA2BCA}" srcOrd="0" destOrd="0" parTransId="{1998BEF1-483D-4367-B747-4962C5AA0A8E}" sibTransId="{CE1366A8-8094-49EB-B519-D327860D37DB}"/>
    <dgm:cxn modelId="{BA4F4046-6C9B-4E9D-9584-B4D018FC2463}" type="presOf" srcId="{769FF105-2CC3-470E-90EE-B7FD07CB1137}" destId="{3B8754CB-A50B-41DE-BE78-336B5CBE93FC}" srcOrd="1" destOrd="0" presId="urn:microsoft.com/office/officeart/2005/8/layout/process4"/>
    <dgm:cxn modelId="{CFF4D535-020C-4B85-A4CB-87E7714090B4}" type="presOf" srcId="{7EC7F04F-F567-4577-A99A-F8ED8D53C680}" destId="{61BFE71D-2BDD-4286-BDA7-37868A19765B}" srcOrd="0" destOrd="0" presId="urn:microsoft.com/office/officeart/2005/8/layout/process4"/>
    <dgm:cxn modelId="{71B59F08-607F-4D89-85AD-965EBE9F5965}" type="presOf" srcId="{DB44A556-E6C5-4C15-B51C-AA3707F57E78}" destId="{B9CD4D82-4A95-463D-B2C6-531B4A9A8A84}" srcOrd="0" destOrd="0" presId="urn:microsoft.com/office/officeart/2005/8/layout/process4"/>
    <dgm:cxn modelId="{477D499E-85CB-4461-89EF-5DA487AE1116}" srcId="{DB44A556-E6C5-4C15-B51C-AA3707F57E78}" destId="{769FF105-2CC3-470E-90EE-B7FD07CB1137}" srcOrd="1" destOrd="0" parTransId="{378A68A7-D73D-411B-83AB-565F5E300527}" sibTransId="{3E219D1D-4B6F-4FC3-8416-C1EB5E8BA841}"/>
    <dgm:cxn modelId="{B38199E5-D9C2-4F2C-9FB9-F4DBA0A15D50}" srcId="{0F3FA99D-A182-4DFF-97FE-A7A7D6AA2BCA}" destId="{AA962349-CF52-4657-B91C-874096C6584E}" srcOrd="2" destOrd="0" parTransId="{80C9FC5C-6B20-454D-87BB-037E6CCC7099}" sibTransId="{73C85924-DBF3-42D7-AF50-EDCB6015818A}"/>
    <dgm:cxn modelId="{4576549F-22EA-4503-ACBB-82A71A4E18BD}" type="presOf" srcId="{769FF105-2CC3-470E-90EE-B7FD07CB1137}" destId="{42060329-00A7-4F20-8584-DC3E0FFC4899}" srcOrd="0" destOrd="0" presId="urn:microsoft.com/office/officeart/2005/8/layout/process4"/>
    <dgm:cxn modelId="{6233AF43-8445-4C62-857C-8DFAFEC28434}" type="presOf" srcId="{72888645-8124-4FC5-BD6B-1C66C170D268}" destId="{5B0C8DD8-5507-45F3-A345-ECA067779C5C}" srcOrd="0" destOrd="0" presId="urn:microsoft.com/office/officeart/2005/8/layout/process4"/>
    <dgm:cxn modelId="{18644E4B-1515-4467-B3CC-BA5C896DEC3C}" type="presOf" srcId="{AA962349-CF52-4657-B91C-874096C6584E}" destId="{D067F63C-C40F-454E-8ED2-01ED1279568F}" srcOrd="0" destOrd="0" presId="urn:microsoft.com/office/officeart/2005/8/layout/process4"/>
    <dgm:cxn modelId="{5A568CA6-C04C-4819-BBAB-5C7C49F32C76}" type="presParOf" srcId="{B9CD4D82-4A95-463D-B2C6-531B4A9A8A84}" destId="{762CABEA-6B1F-47C7-BD34-4B3A2CBD5868}" srcOrd="0" destOrd="0" presId="urn:microsoft.com/office/officeart/2005/8/layout/process4"/>
    <dgm:cxn modelId="{C2E1D1C4-9B02-4C7B-8652-FF651A18C6B6}" type="presParOf" srcId="{762CABEA-6B1F-47C7-BD34-4B3A2CBD5868}" destId="{42060329-00A7-4F20-8584-DC3E0FFC4899}" srcOrd="0" destOrd="0" presId="urn:microsoft.com/office/officeart/2005/8/layout/process4"/>
    <dgm:cxn modelId="{5BD20581-EA6A-468B-86BA-50547C6D0418}" type="presParOf" srcId="{762CABEA-6B1F-47C7-BD34-4B3A2CBD5868}" destId="{3B8754CB-A50B-41DE-BE78-336B5CBE93FC}" srcOrd="1" destOrd="0" presId="urn:microsoft.com/office/officeart/2005/8/layout/process4"/>
    <dgm:cxn modelId="{CDD9993F-025E-4F98-A5E7-49EC6A31225A}" type="presParOf" srcId="{762CABEA-6B1F-47C7-BD34-4B3A2CBD5868}" destId="{9748AD75-7A33-47BC-94DB-AE7061EB4565}" srcOrd="2" destOrd="0" presId="urn:microsoft.com/office/officeart/2005/8/layout/process4"/>
    <dgm:cxn modelId="{D47C58F2-F073-4120-9500-E3D2650A709F}" type="presParOf" srcId="{9748AD75-7A33-47BC-94DB-AE7061EB4565}" destId="{5B0C8DD8-5507-45F3-A345-ECA067779C5C}" srcOrd="0" destOrd="0" presId="urn:microsoft.com/office/officeart/2005/8/layout/process4"/>
    <dgm:cxn modelId="{ED350582-205C-4D30-8457-0CA7968E4BAD}" type="presParOf" srcId="{B9CD4D82-4A95-463D-B2C6-531B4A9A8A84}" destId="{41D77392-DDA1-4529-8245-1C11AEA63281}" srcOrd="1" destOrd="0" presId="urn:microsoft.com/office/officeart/2005/8/layout/process4"/>
    <dgm:cxn modelId="{F589DD78-564E-4151-BF88-AE8374BCC48D}" type="presParOf" srcId="{B9CD4D82-4A95-463D-B2C6-531B4A9A8A84}" destId="{073D1BD8-1A71-44F7-A985-1F52300850AB}" srcOrd="2" destOrd="0" presId="urn:microsoft.com/office/officeart/2005/8/layout/process4"/>
    <dgm:cxn modelId="{E10F0C3A-D021-41E6-A0D2-2924F224F55B}" type="presParOf" srcId="{073D1BD8-1A71-44F7-A985-1F52300850AB}" destId="{BEAE9CE8-7486-432E-8841-31D99CAC3168}" srcOrd="0" destOrd="0" presId="urn:microsoft.com/office/officeart/2005/8/layout/process4"/>
    <dgm:cxn modelId="{978C0501-33E2-402F-8F69-5E9EDFA57C9A}" type="presParOf" srcId="{073D1BD8-1A71-44F7-A985-1F52300850AB}" destId="{9EA527E7-EA5D-4DE6-9790-B755B46CDFAD}" srcOrd="1" destOrd="0" presId="urn:microsoft.com/office/officeart/2005/8/layout/process4"/>
    <dgm:cxn modelId="{E93364D4-9714-4F5E-A730-60CAF4116381}" type="presParOf" srcId="{073D1BD8-1A71-44F7-A985-1F52300850AB}" destId="{38666B7A-4A0D-421C-87DD-6C9E06DA9622}" srcOrd="2" destOrd="0" presId="urn:microsoft.com/office/officeart/2005/8/layout/process4"/>
    <dgm:cxn modelId="{BD9C1BB1-715E-4978-B21D-28222FE0F932}" type="presParOf" srcId="{38666B7A-4A0D-421C-87DD-6C9E06DA9622}" destId="{61BFE71D-2BDD-4286-BDA7-37868A19765B}" srcOrd="0" destOrd="0" presId="urn:microsoft.com/office/officeart/2005/8/layout/process4"/>
    <dgm:cxn modelId="{6A4DFDF4-DF19-4A60-9615-764ADB15C443}" type="presParOf" srcId="{38666B7A-4A0D-421C-87DD-6C9E06DA9622}" destId="{BEB19701-C431-48DD-8117-51BAE81990E0}" srcOrd="1" destOrd="0" presId="urn:microsoft.com/office/officeart/2005/8/layout/process4"/>
    <dgm:cxn modelId="{237E52B3-C6E9-46A2-8E1E-641E58CE3EBA}" type="presParOf" srcId="{38666B7A-4A0D-421C-87DD-6C9E06DA9622}" destId="{D067F63C-C40F-454E-8ED2-01ED1279568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FD72BC-74F6-46F1-A19D-F7CA781C16A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MX"/>
        </a:p>
      </dgm:t>
    </dgm:pt>
    <dgm:pt modelId="{7EA3D9CD-1B01-4A51-BE15-11F2E4C445C7}">
      <dgm:prSet custT="1"/>
      <dgm:spPr/>
      <dgm:t>
        <a:bodyPr/>
        <a:lstStyle/>
        <a:p>
          <a:pPr rtl="0"/>
          <a:r>
            <a:rPr lang="es-MX" sz="1800" b="1" dirty="0" smtClean="0"/>
            <a:t>3 Avances y logros</a:t>
          </a:r>
          <a:endParaRPr lang="es-MX" sz="1800" dirty="0"/>
        </a:p>
      </dgm:t>
    </dgm:pt>
    <dgm:pt modelId="{8DCB99C7-0A84-46C6-972D-846802CA9557}" type="parTrans" cxnId="{F4C9BCFD-BA3A-4B03-AB55-114F81230E11}">
      <dgm:prSet/>
      <dgm:spPr/>
      <dgm:t>
        <a:bodyPr/>
        <a:lstStyle/>
        <a:p>
          <a:endParaRPr lang="es-MX" sz="2800"/>
        </a:p>
      </dgm:t>
    </dgm:pt>
    <dgm:pt modelId="{5D92F0D3-A841-4CF7-828B-101FF3F6652C}" type="sibTrans" cxnId="{F4C9BCFD-BA3A-4B03-AB55-114F81230E11}">
      <dgm:prSet/>
      <dgm:spPr/>
      <dgm:t>
        <a:bodyPr/>
        <a:lstStyle/>
        <a:p>
          <a:endParaRPr lang="es-MX" sz="2800"/>
        </a:p>
      </dgm:t>
    </dgm:pt>
    <dgm:pt modelId="{786BE17E-9189-4C51-87C3-4BB73D23E38D}">
      <dgm:prSet custT="1"/>
      <dgm:spPr/>
      <dgm:t>
        <a:bodyPr/>
        <a:lstStyle/>
        <a:p>
          <a:pPr rtl="0"/>
          <a:r>
            <a:rPr lang="es-MX" sz="1100" dirty="0" smtClean="0"/>
            <a:t>Han consolidado una estructura innovadora, eficiente y que es un modelo a seguir para la educación virtual en el país. </a:t>
          </a:r>
          <a:endParaRPr lang="es-MX" sz="1100" dirty="0"/>
        </a:p>
      </dgm:t>
    </dgm:pt>
    <dgm:pt modelId="{C1FB12FB-FA0E-4762-8661-386240858C5A}" type="parTrans" cxnId="{A9FD4BA8-84ED-46C8-9853-44BF53491C33}">
      <dgm:prSet/>
      <dgm:spPr/>
      <dgm:t>
        <a:bodyPr/>
        <a:lstStyle/>
        <a:p>
          <a:endParaRPr lang="es-MX" sz="2800"/>
        </a:p>
      </dgm:t>
    </dgm:pt>
    <dgm:pt modelId="{CBAA627D-A4C5-4D4A-97A8-620F0DE9CDEC}" type="sibTrans" cxnId="{A9FD4BA8-84ED-46C8-9853-44BF53491C33}">
      <dgm:prSet/>
      <dgm:spPr/>
      <dgm:t>
        <a:bodyPr/>
        <a:lstStyle/>
        <a:p>
          <a:endParaRPr lang="es-MX" sz="2800"/>
        </a:p>
      </dgm:t>
    </dgm:pt>
    <dgm:pt modelId="{08C624CE-4491-4C55-8039-B81A2F7363CA}">
      <dgm:prSet custT="1"/>
      <dgm:spPr/>
      <dgm:t>
        <a:bodyPr/>
        <a:lstStyle/>
        <a:p>
          <a:pPr rtl="0"/>
          <a:r>
            <a:rPr lang="es-MX" sz="1100" dirty="0" smtClean="0"/>
            <a:t>Han logrado, a pesar de ser un grupo muy pequeño, que la UdeG reconozca su trabajo y su potencial para el desarrollo de otras modalidades educativas</a:t>
          </a:r>
          <a:endParaRPr lang="es-MX" sz="1100" dirty="0"/>
        </a:p>
      </dgm:t>
    </dgm:pt>
    <dgm:pt modelId="{A4AAB247-0476-4E96-8818-09E992FD498C}" type="parTrans" cxnId="{745390EE-E72D-4F5C-9E4B-D62188E2B75C}">
      <dgm:prSet/>
      <dgm:spPr/>
      <dgm:t>
        <a:bodyPr/>
        <a:lstStyle/>
        <a:p>
          <a:endParaRPr lang="es-MX" sz="2800"/>
        </a:p>
      </dgm:t>
    </dgm:pt>
    <dgm:pt modelId="{D4486FA6-9CAA-4811-AA10-CD5009CF44A6}" type="sibTrans" cxnId="{745390EE-E72D-4F5C-9E4B-D62188E2B75C}">
      <dgm:prSet/>
      <dgm:spPr/>
      <dgm:t>
        <a:bodyPr/>
        <a:lstStyle/>
        <a:p>
          <a:endParaRPr lang="es-MX" sz="2800"/>
        </a:p>
      </dgm:t>
    </dgm:pt>
    <dgm:pt modelId="{2A1970E8-9D6E-4CBB-8310-D340CF4CBED6}">
      <dgm:prSet custT="1"/>
      <dgm:spPr/>
      <dgm:t>
        <a:bodyPr/>
        <a:lstStyle/>
        <a:p>
          <a:pPr rtl="0"/>
          <a:r>
            <a:rPr lang="es-MX" sz="1800" b="1" dirty="0" smtClean="0"/>
            <a:t>4 Opinión de la comunidad</a:t>
          </a:r>
          <a:endParaRPr lang="es-MX" sz="1800" dirty="0"/>
        </a:p>
      </dgm:t>
    </dgm:pt>
    <dgm:pt modelId="{D391CB89-D7FD-4CA3-B0F7-DBDE0D1FAC53}" type="parTrans" cxnId="{646544C9-81C8-4DF1-9D09-9EA2AFEDDB8A}">
      <dgm:prSet/>
      <dgm:spPr/>
      <dgm:t>
        <a:bodyPr/>
        <a:lstStyle/>
        <a:p>
          <a:endParaRPr lang="es-MX" sz="2800"/>
        </a:p>
      </dgm:t>
    </dgm:pt>
    <dgm:pt modelId="{EF466FCF-3BAB-4073-9ABB-2F270C9C98F0}" type="sibTrans" cxnId="{646544C9-81C8-4DF1-9D09-9EA2AFEDDB8A}">
      <dgm:prSet/>
      <dgm:spPr/>
      <dgm:t>
        <a:bodyPr/>
        <a:lstStyle/>
        <a:p>
          <a:endParaRPr lang="es-MX" sz="2800"/>
        </a:p>
      </dgm:t>
    </dgm:pt>
    <dgm:pt modelId="{639389F2-1AAC-409D-B887-905104316EE8}">
      <dgm:prSet custT="1"/>
      <dgm:spPr/>
      <dgm:t>
        <a:bodyPr/>
        <a:lstStyle/>
        <a:p>
          <a:pPr rtl="0"/>
          <a:r>
            <a:rPr lang="es-MX" sz="1100" dirty="0" smtClean="0"/>
            <a:t>Se aprecia una comunidad integrada, comprometida, armónica, entusiasta y profesionalizada en esta área emergente en la educación superior.</a:t>
          </a:r>
          <a:endParaRPr lang="es-MX" sz="1100" dirty="0"/>
        </a:p>
      </dgm:t>
    </dgm:pt>
    <dgm:pt modelId="{9E38B19B-5C07-46A9-A9C0-B2B29AB37873}" type="parTrans" cxnId="{DB058E20-777E-40D5-9EFE-7F491CD73A5F}">
      <dgm:prSet/>
      <dgm:spPr/>
      <dgm:t>
        <a:bodyPr/>
        <a:lstStyle/>
        <a:p>
          <a:endParaRPr lang="es-MX" sz="2800"/>
        </a:p>
      </dgm:t>
    </dgm:pt>
    <dgm:pt modelId="{A927514E-53BE-4FF7-8CA7-6E565EF4243D}" type="sibTrans" cxnId="{DB058E20-777E-40D5-9EFE-7F491CD73A5F}">
      <dgm:prSet/>
      <dgm:spPr/>
      <dgm:t>
        <a:bodyPr/>
        <a:lstStyle/>
        <a:p>
          <a:endParaRPr lang="es-MX" sz="2800"/>
        </a:p>
      </dgm:t>
    </dgm:pt>
    <dgm:pt modelId="{9156EB54-08EA-40F2-B7C7-C245C557AF4F}">
      <dgm:prSet custT="1"/>
      <dgm:spPr/>
      <dgm:t>
        <a:bodyPr/>
        <a:lstStyle/>
        <a:p>
          <a:pPr rtl="0"/>
          <a:r>
            <a:rPr lang="es-MX" sz="1800" b="1" dirty="0" smtClean="0"/>
            <a:t>5 Otros</a:t>
          </a:r>
          <a:endParaRPr lang="es-MX" sz="1800" dirty="0"/>
        </a:p>
      </dgm:t>
    </dgm:pt>
    <dgm:pt modelId="{A208F2F7-0DB6-4D91-B63A-52C3885BEB08}" type="parTrans" cxnId="{99757EB5-6B87-498C-88FA-C945D9B48036}">
      <dgm:prSet/>
      <dgm:spPr/>
      <dgm:t>
        <a:bodyPr/>
        <a:lstStyle/>
        <a:p>
          <a:endParaRPr lang="es-MX" sz="2800"/>
        </a:p>
      </dgm:t>
    </dgm:pt>
    <dgm:pt modelId="{FEB8E31C-35A0-495B-9305-F65BDB07F724}" type="sibTrans" cxnId="{99757EB5-6B87-498C-88FA-C945D9B48036}">
      <dgm:prSet/>
      <dgm:spPr/>
      <dgm:t>
        <a:bodyPr/>
        <a:lstStyle/>
        <a:p>
          <a:endParaRPr lang="es-MX" sz="2800"/>
        </a:p>
      </dgm:t>
    </dgm:pt>
    <dgm:pt modelId="{349BACE0-3E7F-4094-A73D-DB75D415D36D}">
      <dgm:prSet custT="1"/>
      <dgm:spPr/>
      <dgm:t>
        <a:bodyPr/>
        <a:lstStyle/>
        <a:p>
          <a:pPr rtl="0"/>
          <a:r>
            <a:rPr lang="es-MX" sz="1100" dirty="0" smtClean="0"/>
            <a:t>Es importante reconocer que la docencia virtual demanda un esfuerzo y un tiempo para una buena atención a los alumnos generalmente superior a los tiempos contratados</a:t>
          </a:r>
          <a:endParaRPr lang="es-MX" sz="1100" dirty="0"/>
        </a:p>
      </dgm:t>
    </dgm:pt>
    <dgm:pt modelId="{0E8D43AF-669C-4E0F-BA44-D8ADB284818D}" type="parTrans" cxnId="{AD2581EB-0AFC-4A82-B3F7-D5C58F8ECDDA}">
      <dgm:prSet/>
      <dgm:spPr/>
      <dgm:t>
        <a:bodyPr/>
        <a:lstStyle/>
        <a:p>
          <a:endParaRPr lang="es-MX" sz="2800"/>
        </a:p>
      </dgm:t>
    </dgm:pt>
    <dgm:pt modelId="{2A5CA2DF-319B-428C-B598-FF5A4EC3EDC6}" type="sibTrans" cxnId="{AD2581EB-0AFC-4A82-B3F7-D5C58F8ECDDA}">
      <dgm:prSet/>
      <dgm:spPr/>
      <dgm:t>
        <a:bodyPr/>
        <a:lstStyle/>
        <a:p>
          <a:endParaRPr lang="es-MX" sz="2800"/>
        </a:p>
      </dgm:t>
    </dgm:pt>
    <dgm:pt modelId="{8A3398D8-3958-4026-ADA8-A61CC719EAFF}">
      <dgm:prSet custT="1"/>
      <dgm:spPr/>
      <dgm:t>
        <a:bodyPr/>
        <a:lstStyle/>
        <a:p>
          <a:pPr rtl="0"/>
          <a:r>
            <a:rPr lang="es-MX" sz="1800" b="1" dirty="0" smtClean="0"/>
            <a:t>6 </a:t>
          </a:r>
          <a:r>
            <a:rPr lang="es-MX" sz="1600" b="1" dirty="0" smtClean="0"/>
            <a:t>Recomendaciones</a:t>
          </a:r>
          <a:endParaRPr lang="es-MX" sz="1600" dirty="0"/>
        </a:p>
      </dgm:t>
    </dgm:pt>
    <dgm:pt modelId="{2937CD1D-A8AC-4702-A2C2-7CD3B7C01A56}" type="parTrans" cxnId="{65CFF16B-6837-42C2-A966-5935C25DB4A9}">
      <dgm:prSet/>
      <dgm:spPr/>
      <dgm:t>
        <a:bodyPr/>
        <a:lstStyle/>
        <a:p>
          <a:endParaRPr lang="es-MX" sz="2800"/>
        </a:p>
      </dgm:t>
    </dgm:pt>
    <dgm:pt modelId="{065E96A7-D3DC-4850-BCDF-E76A7CE85673}" type="sibTrans" cxnId="{65CFF16B-6837-42C2-A966-5935C25DB4A9}">
      <dgm:prSet/>
      <dgm:spPr/>
      <dgm:t>
        <a:bodyPr/>
        <a:lstStyle/>
        <a:p>
          <a:endParaRPr lang="es-MX" sz="2800"/>
        </a:p>
      </dgm:t>
    </dgm:pt>
    <dgm:pt modelId="{46D46021-DCBB-4189-9DB9-016AFE1599BC}">
      <dgm:prSet custT="1"/>
      <dgm:spPr/>
      <dgm:t>
        <a:bodyPr/>
        <a:lstStyle/>
        <a:p>
          <a:pPr rtl="0"/>
          <a:r>
            <a:rPr lang="es-MX" sz="1100" dirty="0" smtClean="0"/>
            <a:t>Apoyar a la UdeG en la socialización de esta experiencia a nivel nacional</a:t>
          </a:r>
          <a:endParaRPr lang="es-MX" sz="1100" dirty="0"/>
        </a:p>
      </dgm:t>
    </dgm:pt>
    <dgm:pt modelId="{802522CE-DA4C-4B3D-9208-E734015A1D00}" type="parTrans" cxnId="{738B02A7-CB8D-4E04-85C1-D2361F93061C}">
      <dgm:prSet/>
      <dgm:spPr/>
      <dgm:t>
        <a:bodyPr/>
        <a:lstStyle/>
        <a:p>
          <a:endParaRPr lang="es-MX" sz="2800"/>
        </a:p>
      </dgm:t>
    </dgm:pt>
    <dgm:pt modelId="{526F6DE9-B080-4392-918D-94F1A06D4CCE}" type="sibTrans" cxnId="{738B02A7-CB8D-4E04-85C1-D2361F93061C}">
      <dgm:prSet/>
      <dgm:spPr/>
      <dgm:t>
        <a:bodyPr/>
        <a:lstStyle/>
        <a:p>
          <a:endParaRPr lang="es-MX" sz="2800"/>
        </a:p>
      </dgm:t>
    </dgm:pt>
    <dgm:pt modelId="{91716705-BF14-4C98-B40C-C74F4CE4141B}" type="pres">
      <dgm:prSet presAssocID="{6FFD72BC-74F6-46F1-A19D-F7CA781C16A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997E466-C1CE-4D5B-BA5E-6D7848BA869C}" type="pres">
      <dgm:prSet presAssocID="{7EA3D9CD-1B01-4A51-BE15-11F2E4C445C7}" presName="composite" presStyleCnt="0"/>
      <dgm:spPr/>
    </dgm:pt>
    <dgm:pt modelId="{094DC2B0-87A3-4C63-B381-C2D6515A551D}" type="pres">
      <dgm:prSet presAssocID="{7EA3D9CD-1B01-4A51-BE15-11F2E4C445C7}" presName="LShape" presStyleLbl="alignNode1" presStyleIdx="0" presStyleCnt="7"/>
      <dgm:spPr/>
    </dgm:pt>
    <dgm:pt modelId="{6682F40A-4DE3-4BF1-AA3E-D90041EF2016}" type="pres">
      <dgm:prSet presAssocID="{7EA3D9CD-1B01-4A51-BE15-11F2E4C445C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7EC953-C6CC-4C26-B0C2-511B2C2D853B}" type="pres">
      <dgm:prSet presAssocID="{7EA3D9CD-1B01-4A51-BE15-11F2E4C445C7}" presName="Triangle" presStyleLbl="alignNode1" presStyleIdx="1" presStyleCnt="7"/>
      <dgm:spPr/>
    </dgm:pt>
    <dgm:pt modelId="{BBA39635-6A8F-45B8-BC66-6FC6BB8AD1F3}" type="pres">
      <dgm:prSet presAssocID="{5D92F0D3-A841-4CF7-828B-101FF3F6652C}" presName="sibTrans" presStyleCnt="0"/>
      <dgm:spPr/>
    </dgm:pt>
    <dgm:pt modelId="{B0EFDE46-80DA-4094-9A0A-E260B4500818}" type="pres">
      <dgm:prSet presAssocID="{5D92F0D3-A841-4CF7-828B-101FF3F6652C}" presName="space" presStyleCnt="0"/>
      <dgm:spPr/>
    </dgm:pt>
    <dgm:pt modelId="{AE28842C-81C1-4A20-B579-FFD9419326F1}" type="pres">
      <dgm:prSet presAssocID="{2A1970E8-9D6E-4CBB-8310-D340CF4CBED6}" presName="composite" presStyleCnt="0"/>
      <dgm:spPr/>
    </dgm:pt>
    <dgm:pt modelId="{CCC44984-0F45-4B54-B31D-1936454F720A}" type="pres">
      <dgm:prSet presAssocID="{2A1970E8-9D6E-4CBB-8310-D340CF4CBED6}" presName="LShape" presStyleLbl="alignNode1" presStyleIdx="2" presStyleCnt="7"/>
      <dgm:spPr/>
    </dgm:pt>
    <dgm:pt modelId="{A036536B-C8B0-4907-9D99-6D3A7C296F06}" type="pres">
      <dgm:prSet presAssocID="{2A1970E8-9D6E-4CBB-8310-D340CF4CBED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B5A6B7-E5DD-4D4C-9691-2445C8A1CA67}" type="pres">
      <dgm:prSet presAssocID="{2A1970E8-9D6E-4CBB-8310-D340CF4CBED6}" presName="Triangle" presStyleLbl="alignNode1" presStyleIdx="3" presStyleCnt="7"/>
      <dgm:spPr/>
    </dgm:pt>
    <dgm:pt modelId="{7951FF33-216A-4102-9545-77908637DBA9}" type="pres">
      <dgm:prSet presAssocID="{EF466FCF-3BAB-4073-9ABB-2F270C9C98F0}" presName="sibTrans" presStyleCnt="0"/>
      <dgm:spPr/>
    </dgm:pt>
    <dgm:pt modelId="{8E1481AF-604E-4C9E-AF7D-F7EF9A0D6317}" type="pres">
      <dgm:prSet presAssocID="{EF466FCF-3BAB-4073-9ABB-2F270C9C98F0}" presName="space" presStyleCnt="0"/>
      <dgm:spPr/>
    </dgm:pt>
    <dgm:pt modelId="{F798F814-49D1-442E-90D6-3D0AD2120643}" type="pres">
      <dgm:prSet presAssocID="{9156EB54-08EA-40F2-B7C7-C245C557AF4F}" presName="composite" presStyleCnt="0"/>
      <dgm:spPr/>
    </dgm:pt>
    <dgm:pt modelId="{E578160C-4B19-4833-BF60-CB9A277CF897}" type="pres">
      <dgm:prSet presAssocID="{9156EB54-08EA-40F2-B7C7-C245C557AF4F}" presName="LShape" presStyleLbl="alignNode1" presStyleIdx="4" presStyleCnt="7"/>
      <dgm:spPr/>
    </dgm:pt>
    <dgm:pt modelId="{6DD29E6E-1612-4D25-BA4C-1B9B84164D58}" type="pres">
      <dgm:prSet presAssocID="{9156EB54-08EA-40F2-B7C7-C245C557AF4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F410F9-A428-4FFA-92C8-F60717DC1761}" type="pres">
      <dgm:prSet presAssocID="{9156EB54-08EA-40F2-B7C7-C245C557AF4F}" presName="Triangle" presStyleLbl="alignNode1" presStyleIdx="5" presStyleCnt="7"/>
      <dgm:spPr/>
    </dgm:pt>
    <dgm:pt modelId="{C190AFF7-8BE2-4E81-B5C0-5E4AB064112A}" type="pres">
      <dgm:prSet presAssocID="{FEB8E31C-35A0-495B-9305-F65BDB07F724}" presName="sibTrans" presStyleCnt="0"/>
      <dgm:spPr/>
    </dgm:pt>
    <dgm:pt modelId="{4B919D45-1410-4BC9-B298-2175EE8F246E}" type="pres">
      <dgm:prSet presAssocID="{FEB8E31C-35A0-495B-9305-F65BDB07F724}" presName="space" presStyleCnt="0"/>
      <dgm:spPr/>
    </dgm:pt>
    <dgm:pt modelId="{F0686697-7F9B-4577-9327-EA5B69A56F81}" type="pres">
      <dgm:prSet presAssocID="{8A3398D8-3958-4026-ADA8-A61CC719EAFF}" presName="composite" presStyleCnt="0"/>
      <dgm:spPr/>
    </dgm:pt>
    <dgm:pt modelId="{7DC1FC34-E78B-4B79-88C4-BFB8F2163B40}" type="pres">
      <dgm:prSet presAssocID="{8A3398D8-3958-4026-ADA8-A61CC719EAFF}" presName="LShape" presStyleLbl="alignNode1" presStyleIdx="6" presStyleCnt="7"/>
      <dgm:spPr/>
    </dgm:pt>
    <dgm:pt modelId="{E9F6F00F-CCD8-4E41-9194-55A467C66711}" type="pres">
      <dgm:prSet presAssocID="{8A3398D8-3958-4026-ADA8-A61CC719EAF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A2090E6-C5FC-4386-B218-C9A821F907E7}" type="presOf" srcId="{6FFD72BC-74F6-46F1-A19D-F7CA781C16AC}" destId="{91716705-BF14-4C98-B40C-C74F4CE4141B}" srcOrd="0" destOrd="0" presId="urn:microsoft.com/office/officeart/2009/3/layout/StepUpProcess"/>
    <dgm:cxn modelId="{86D00B0A-CE60-4E5F-85DD-D17C20689D37}" type="presOf" srcId="{349BACE0-3E7F-4094-A73D-DB75D415D36D}" destId="{6DD29E6E-1612-4D25-BA4C-1B9B84164D58}" srcOrd="0" destOrd="1" presId="urn:microsoft.com/office/officeart/2009/3/layout/StepUpProcess"/>
    <dgm:cxn modelId="{F4C9BCFD-BA3A-4B03-AB55-114F81230E11}" srcId="{6FFD72BC-74F6-46F1-A19D-F7CA781C16AC}" destId="{7EA3D9CD-1B01-4A51-BE15-11F2E4C445C7}" srcOrd="0" destOrd="0" parTransId="{8DCB99C7-0A84-46C6-972D-846802CA9557}" sibTransId="{5D92F0D3-A841-4CF7-828B-101FF3F6652C}"/>
    <dgm:cxn modelId="{AD2581EB-0AFC-4A82-B3F7-D5C58F8ECDDA}" srcId="{9156EB54-08EA-40F2-B7C7-C245C557AF4F}" destId="{349BACE0-3E7F-4094-A73D-DB75D415D36D}" srcOrd="0" destOrd="0" parTransId="{0E8D43AF-669C-4E0F-BA44-D8ADB284818D}" sibTransId="{2A5CA2DF-319B-428C-B598-FF5A4EC3EDC6}"/>
    <dgm:cxn modelId="{738B02A7-CB8D-4E04-85C1-D2361F93061C}" srcId="{8A3398D8-3958-4026-ADA8-A61CC719EAFF}" destId="{46D46021-DCBB-4189-9DB9-016AFE1599BC}" srcOrd="0" destOrd="0" parTransId="{802522CE-DA4C-4B3D-9208-E734015A1D00}" sibTransId="{526F6DE9-B080-4392-918D-94F1A06D4CCE}"/>
    <dgm:cxn modelId="{69D57D45-4C27-4FCA-B60A-31AD9CB6551C}" type="presOf" srcId="{9156EB54-08EA-40F2-B7C7-C245C557AF4F}" destId="{6DD29E6E-1612-4D25-BA4C-1B9B84164D58}" srcOrd="0" destOrd="0" presId="urn:microsoft.com/office/officeart/2009/3/layout/StepUpProcess"/>
    <dgm:cxn modelId="{F2030D3B-0B0E-4F55-8C31-B12299E80017}" type="presOf" srcId="{786BE17E-9189-4C51-87C3-4BB73D23E38D}" destId="{6682F40A-4DE3-4BF1-AA3E-D90041EF2016}" srcOrd="0" destOrd="1" presId="urn:microsoft.com/office/officeart/2009/3/layout/StepUpProcess"/>
    <dgm:cxn modelId="{A9FD4BA8-84ED-46C8-9853-44BF53491C33}" srcId="{7EA3D9CD-1B01-4A51-BE15-11F2E4C445C7}" destId="{786BE17E-9189-4C51-87C3-4BB73D23E38D}" srcOrd="0" destOrd="0" parTransId="{C1FB12FB-FA0E-4762-8661-386240858C5A}" sibTransId="{CBAA627D-A4C5-4D4A-97A8-620F0DE9CDEC}"/>
    <dgm:cxn modelId="{6340E3B2-061F-4A07-88CD-DE7B963AAECC}" type="presOf" srcId="{639389F2-1AAC-409D-B887-905104316EE8}" destId="{A036536B-C8B0-4907-9D99-6D3A7C296F06}" srcOrd="0" destOrd="1" presId="urn:microsoft.com/office/officeart/2009/3/layout/StepUpProcess"/>
    <dgm:cxn modelId="{DB058E20-777E-40D5-9EFE-7F491CD73A5F}" srcId="{2A1970E8-9D6E-4CBB-8310-D340CF4CBED6}" destId="{639389F2-1AAC-409D-B887-905104316EE8}" srcOrd="0" destOrd="0" parTransId="{9E38B19B-5C07-46A9-A9C0-B2B29AB37873}" sibTransId="{A927514E-53BE-4FF7-8CA7-6E565EF4243D}"/>
    <dgm:cxn modelId="{AEC96FC8-8D1F-4CC0-AAC7-6750F3F5E287}" type="presOf" srcId="{46D46021-DCBB-4189-9DB9-016AFE1599BC}" destId="{E9F6F00F-CCD8-4E41-9194-55A467C66711}" srcOrd="0" destOrd="1" presId="urn:microsoft.com/office/officeart/2009/3/layout/StepUpProcess"/>
    <dgm:cxn modelId="{65CFF16B-6837-42C2-A966-5935C25DB4A9}" srcId="{6FFD72BC-74F6-46F1-A19D-F7CA781C16AC}" destId="{8A3398D8-3958-4026-ADA8-A61CC719EAFF}" srcOrd="3" destOrd="0" parTransId="{2937CD1D-A8AC-4702-A2C2-7CD3B7C01A56}" sibTransId="{065E96A7-D3DC-4850-BCDF-E76A7CE85673}"/>
    <dgm:cxn modelId="{8B1DFE0B-9455-4EA5-B746-556848D77C0D}" type="presOf" srcId="{08C624CE-4491-4C55-8039-B81A2F7363CA}" destId="{6682F40A-4DE3-4BF1-AA3E-D90041EF2016}" srcOrd="0" destOrd="2" presId="urn:microsoft.com/office/officeart/2009/3/layout/StepUpProcess"/>
    <dgm:cxn modelId="{125808B3-D7AB-4886-8C92-DF80B4D6B133}" type="presOf" srcId="{7EA3D9CD-1B01-4A51-BE15-11F2E4C445C7}" destId="{6682F40A-4DE3-4BF1-AA3E-D90041EF2016}" srcOrd="0" destOrd="0" presId="urn:microsoft.com/office/officeart/2009/3/layout/StepUpProcess"/>
    <dgm:cxn modelId="{99757EB5-6B87-498C-88FA-C945D9B48036}" srcId="{6FFD72BC-74F6-46F1-A19D-F7CA781C16AC}" destId="{9156EB54-08EA-40F2-B7C7-C245C557AF4F}" srcOrd="2" destOrd="0" parTransId="{A208F2F7-0DB6-4D91-B63A-52C3885BEB08}" sibTransId="{FEB8E31C-35A0-495B-9305-F65BDB07F724}"/>
    <dgm:cxn modelId="{745390EE-E72D-4F5C-9E4B-D62188E2B75C}" srcId="{7EA3D9CD-1B01-4A51-BE15-11F2E4C445C7}" destId="{08C624CE-4491-4C55-8039-B81A2F7363CA}" srcOrd="1" destOrd="0" parTransId="{A4AAB247-0476-4E96-8818-09E992FD498C}" sibTransId="{D4486FA6-9CAA-4811-AA10-CD5009CF44A6}"/>
    <dgm:cxn modelId="{FBC8FE6E-CC94-4AA3-85A7-0E3580993C30}" type="presOf" srcId="{8A3398D8-3958-4026-ADA8-A61CC719EAFF}" destId="{E9F6F00F-CCD8-4E41-9194-55A467C66711}" srcOrd="0" destOrd="0" presId="urn:microsoft.com/office/officeart/2009/3/layout/StepUpProcess"/>
    <dgm:cxn modelId="{AA32D6EA-A87E-4888-93C1-76EB128288C4}" type="presOf" srcId="{2A1970E8-9D6E-4CBB-8310-D340CF4CBED6}" destId="{A036536B-C8B0-4907-9D99-6D3A7C296F06}" srcOrd="0" destOrd="0" presId="urn:microsoft.com/office/officeart/2009/3/layout/StepUpProcess"/>
    <dgm:cxn modelId="{646544C9-81C8-4DF1-9D09-9EA2AFEDDB8A}" srcId="{6FFD72BC-74F6-46F1-A19D-F7CA781C16AC}" destId="{2A1970E8-9D6E-4CBB-8310-D340CF4CBED6}" srcOrd="1" destOrd="0" parTransId="{D391CB89-D7FD-4CA3-B0F7-DBDE0D1FAC53}" sibTransId="{EF466FCF-3BAB-4073-9ABB-2F270C9C98F0}"/>
    <dgm:cxn modelId="{F957E8B5-DB9A-4FD1-A5AB-2889731ECEE7}" type="presParOf" srcId="{91716705-BF14-4C98-B40C-C74F4CE4141B}" destId="{7997E466-C1CE-4D5B-BA5E-6D7848BA869C}" srcOrd="0" destOrd="0" presId="urn:microsoft.com/office/officeart/2009/3/layout/StepUpProcess"/>
    <dgm:cxn modelId="{57906132-215F-4F96-91F3-1A25ADB38F61}" type="presParOf" srcId="{7997E466-C1CE-4D5B-BA5E-6D7848BA869C}" destId="{094DC2B0-87A3-4C63-B381-C2D6515A551D}" srcOrd="0" destOrd="0" presId="urn:microsoft.com/office/officeart/2009/3/layout/StepUpProcess"/>
    <dgm:cxn modelId="{57F180BD-A85F-482D-8EED-7BC1B1EA4861}" type="presParOf" srcId="{7997E466-C1CE-4D5B-BA5E-6D7848BA869C}" destId="{6682F40A-4DE3-4BF1-AA3E-D90041EF2016}" srcOrd="1" destOrd="0" presId="urn:microsoft.com/office/officeart/2009/3/layout/StepUpProcess"/>
    <dgm:cxn modelId="{F0B8BD86-BA7C-4C0D-9050-1EEE4DE40B0C}" type="presParOf" srcId="{7997E466-C1CE-4D5B-BA5E-6D7848BA869C}" destId="{AE7EC953-C6CC-4C26-B0C2-511B2C2D853B}" srcOrd="2" destOrd="0" presId="urn:microsoft.com/office/officeart/2009/3/layout/StepUpProcess"/>
    <dgm:cxn modelId="{2915A4AE-C6E8-40E3-B855-F4A6F6EC36BB}" type="presParOf" srcId="{91716705-BF14-4C98-B40C-C74F4CE4141B}" destId="{BBA39635-6A8F-45B8-BC66-6FC6BB8AD1F3}" srcOrd="1" destOrd="0" presId="urn:microsoft.com/office/officeart/2009/3/layout/StepUpProcess"/>
    <dgm:cxn modelId="{4957779B-D5D6-42FF-ACEA-EB76437F12EF}" type="presParOf" srcId="{BBA39635-6A8F-45B8-BC66-6FC6BB8AD1F3}" destId="{B0EFDE46-80DA-4094-9A0A-E260B4500818}" srcOrd="0" destOrd="0" presId="urn:microsoft.com/office/officeart/2009/3/layout/StepUpProcess"/>
    <dgm:cxn modelId="{8D610A72-1E02-4EC0-B779-D0FF9447E1C3}" type="presParOf" srcId="{91716705-BF14-4C98-B40C-C74F4CE4141B}" destId="{AE28842C-81C1-4A20-B579-FFD9419326F1}" srcOrd="2" destOrd="0" presId="urn:microsoft.com/office/officeart/2009/3/layout/StepUpProcess"/>
    <dgm:cxn modelId="{22EFE85D-45A8-4EFD-828C-7AD751D1CADA}" type="presParOf" srcId="{AE28842C-81C1-4A20-B579-FFD9419326F1}" destId="{CCC44984-0F45-4B54-B31D-1936454F720A}" srcOrd="0" destOrd="0" presId="urn:microsoft.com/office/officeart/2009/3/layout/StepUpProcess"/>
    <dgm:cxn modelId="{855CCCAA-0C85-461B-9746-D2D06C80F850}" type="presParOf" srcId="{AE28842C-81C1-4A20-B579-FFD9419326F1}" destId="{A036536B-C8B0-4907-9D99-6D3A7C296F06}" srcOrd="1" destOrd="0" presId="urn:microsoft.com/office/officeart/2009/3/layout/StepUpProcess"/>
    <dgm:cxn modelId="{47B272BA-B93F-4166-BC4E-2CBDE16A42C3}" type="presParOf" srcId="{AE28842C-81C1-4A20-B579-FFD9419326F1}" destId="{87B5A6B7-E5DD-4D4C-9691-2445C8A1CA67}" srcOrd="2" destOrd="0" presId="urn:microsoft.com/office/officeart/2009/3/layout/StepUpProcess"/>
    <dgm:cxn modelId="{828ABEA8-B3E9-4E3A-8ACE-48BF91797887}" type="presParOf" srcId="{91716705-BF14-4C98-B40C-C74F4CE4141B}" destId="{7951FF33-216A-4102-9545-77908637DBA9}" srcOrd="3" destOrd="0" presId="urn:microsoft.com/office/officeart/2009/3/layout/StepUpProcess"/>
    <dgm:cxn modelId="{392EB9FE-3512-4F41-BF67-F07A4696331A}" type="presParOf" srcId="{7951FF33-216A-4102-9545-77908637DBA9}" destId="{8E1481AF-604E-4C9E-AF7D-F7EF9A0D6317}" srcOrd="0" destOrd="0" presId="urn:microsoft.com/office/officeart/2009/3/layout/StepUpProcess"/>
    <dgm:cxn modelId="{54E8D6D1-8ED9-4D17-A7AD-CDAB1A39CA0C}" type="presParOf" srcId="{91716705-BF14-4C98-B40C-C74F4CE4141B}" destId="{F798F814-49D1-442E-90D6-3D0AD2120643}" srcOrd="4" destOrd="0" presId="urn:microsoft.com/office/officeart/2009/3/layout/StepUpProcess"/>
    <dgm:cxn modelId="{63CA33D8-74F1-48D8-9FD5-0FF19DC9403C}" type="presParOf" srcId="{F798F814-49D1-442E-90D6-3D0AD2120643}" destId="{E578160C-4B19-4833-BF60-CB9A277CF897}" srcOrd="0" destOrd="0" presId="urn:microsoft.com/office/officeart/2009/3/layout/StepUpProcess"/>
    <dgm:cxn modelId="{2FFABC4E-2892-4B23-A70D-7D7E902E6886}" type="presParOf" srcId="{F798F814-49D1-442E-90D6-3D0AD2120643}" destId="{6DD29E6E-1612-4D25-BA4C-1B9B84164D58}" srcOrd="1" destOrd="0" presId="urn:microsoft.com/office/officeart/2009/3/layout/StepUpProcess"/>
    <dgm:cxn modelId="{01E7A2D6-3CB2-4F68-8329-5F932739DDDE}" type="presParOf" srcId="{F798F814-49D1-442E-90D6-3D0AD2120643}" destId="{FEF410F9-A428-4FFA-92C8-F60717DC1761}" srcOrd="2" destOrd="0" presId="urn:microsoft.com/office/officeart/2009/3/layout/StepUpProcess"/>
    <dgm:cxn modelId="{8E3DC691-27FC-47E5-8FA7-CDCB24CCB859}" type="presParOf" srcId="{91716705-BF14-4C98-B40C-C74F4CE4141B}" destId="{C190AFF7-8BE2-4E81-B5C0-5E4AB064112A}" srcOrd="5" destOrd="0" presId="urn:microsoft.com/office/officeart/2009/3/layout/StepUpProcess"/>
    <dgm:cxn modelId="{CF847726-9845-411F-BDB7-7528177CAAA1}" type="presParOf" srcId="{C190AFF7-8BE2-4E81-B5C0-5E4AB064112A}" destId="{4B919D45-1410-4BC9-B298-2175EE8F246E}" srcOrd="0" destOrd="0" presId="urn:microsoft.com/office/officeart/2009/3/layout/StepUpProcess"/>
    <dgm:cxn modelId="{294CFF4E-CD65-4508-938C-67101D800B58}" type="presParOf" srcId="{91716705-BF14-4C98-B40C-C74F4CE4141B}" destId="{F0686697-7F9B-4577-9327-EA5B69A56F81}" srcOrd="6" destOrd="0" presId="urn:microsoft.com/office/officeart/2009/3/layout/StepUpProcess"/>
    <dgm:cxn modelId="{E1C19D60-6B93-4B11-A442-E8F1B269F670}" type="presParOf" srcId="{F0686697-7F9B-4577-9327-EA5B69A56F81}" destId="{7DC1FC34-E78B-4B79-88C4-BFB8F2163B40}" srcOrd="0" destOrd="0" presId="urn:microsoft.com/office/officeart/2009/3/layout/StepUpProcess"/>
    <dgm:cxn modelId="{5BE53739-F024-4266-BB4F-45387AD8321D}" type="presParOf" srcId="{F0686697-7F9B-4577-9327-EA5B69A56F81}" destId="{E9F6F00F-CCD8-4E41-9194-55A467C6671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D2F2F-F679-4E30-B988-3668EA3BFCA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6668AD8-350D-4BEC-B354-6ED68A12D914}">
      <dgm:prSet custT="1"/>
      <dgm:spPr>
        <a:solidFill>
          <a:srgbClr val="E4DD4E"/>
        </a:solidFill>
      </dgm:spPr>
      <dgm:t>
        <a:bodyPr/>
        <a:lstStyle/>
        <a:p>
          <a:pPr rtl="0"/>
          <a:r>
            <a:rPr lang="es-MX" sz="1200" b="1" dirty="0" smtClean="0">
              <a:solidFill>
                <a:schemeClr val="tx1"/>
              </a:solidFill>
            </a:rPr>
            <a:t>6. Impacto en el programa de tutorías en el desempeño del estudiante </a:t>
          </a:r>
          <a:endParaRPr lang="es-MX" sz="1200" b="1" dirty="0">
            <a:solidFill>
              <a:schemeClr val="tx1"/>
            </a:solidFill>
          </a:endParaRPr>
        </a:p>
      </dgm:t>
    </dgm:pt>
    <dgm:pt modelId="{5AB9E213-AE15-4192-B148-765E55779E8D}" type="parTrans" cxnId="{D63410A0-2372-4399-B4FC-A6853900D832}">
      <dgm:prSet/>
      <dgm:spPr/>
      <dgm:t>
        <a:bodyPr/>
        <a:lstStyle/>
        <a:p>
          <a:endParaRPr lang="es-MX" sz="1200"/>
        </a:p>
      </dgm:t>
    </dgm:pt>
    <dgm:pt modelId="{103F11EC-2944-4BF4-851A-DDFD36CDFD3C}" type="sibTrans" cxnId="{D63410A0-2372-4399-B4FC-A6853900D832}">
      <dgm:prSet/>
      <dgm:spPr/>
      <dgm:t>
        <a:bodyPr/>
        <a:lstStyle/>
        <a:p>
          <a:endParaRPr lang="es-MX" sz="1200"/>
        </a:p>
      </dgm:t>
    </dgm:pt>
    <dgm:pt modelId="{E6B47A07-BF09-4086-BD0E-CA84ADF0D9BE}">
      <dgm:prSet custT="1"/>
      <dgm:spPr>
        <a:solidFill>
          <a:srgbClr val="D6E1C5">
            <a:alpha val="90000"/>
          </a:srgbClr>
        </a:solidFill>
      </dgm:spPr>
      <dgm:t>
        <a:bodyPr/>
        <a:lstStyle/>
        <a:p>
          <a:pPr rtl="0"/>
          <a:r>
            <a:rPr lang="es-MX" sz="1200" dirty="0" smtClean="0"/>
            <a:t>Se aprecia un </a:t>
          </a:r>
          <a:r>
            <a:rPr lang="es-MX" sz="1200" b="1" dirty="0" smtClean="0"/>
            <a:t>nivel insuficiente </a:t>
          </a:r>
          <a:r>
            <a:rPr lang="es-MX" sz="1200" dirty="0" smtClean="0"/>
            <a:t>de institucionalización del programa de tutorías y un </a:t>
          </a:r>
          <a:r>
            <a:rPr lang="es-MX" sz="1200" b="1" dirty="0" smtClean="0"/>
            <a:t>bajo nivel </a:t>
          </a:r>
          <a:r>
            <a:rPr lang="es-MX" sz="1200" dirty="0" smtClean="0"/>
            <a:t>de sistematización de resultados del mismo. </a:t>
          </a:r>
          <a:endParaRPr lang="es-MX" sz="1200" dirty="0"/>
        </a:p>
      </dgm:t>
    </dgm:pt>
    <dgm:pt modelId="{7690715D-7F5C-49B5-BA8B-A89DC2F25B18}" type="parTrans" cxnId="{D9CD0927-3B99-405D-9A67-A29A2900AD69}">
      <dgm:prSet/>
      <dgm:spPr/>
      <dgm:t>
        <a:bodyPr/>
        <a:lstStyle/>
        <a:p>
          <a:endParaRPr lang="es-MX" sz="1200"/>
        </a:p>
      </dgm:t>
    </dgm:pt>
    <dgm:pt modelId="{0DE56F5F-08BB-497F-BAE3-94EA13832593}" type="sibTrans" cxnId="{D9CD0927-3B99-405D-9A67-A29A2900AD69}">
      <dgm:prSet/>
      <dgm:spPr/>
      <dgm:t>
        <a:bodyPr/>
        <a:lstStyle/>
        <a:p>
          <a:endParaRPr lang="es-MX" sz="1200"/>
        </a:p>
      </dgm:t>
    </dgm:pt>
    <dgm:pt modelId="{73B25274-EA7C-4872-86F4-694B22DC1FDF}">
      <dgm:prSet custT="1"/>
      <dgm:spPr>
        <a:solidFill>
          <a:srgbClr val="E4DD4E"/>
        </a:solidFill>
      </dgm:spPr>
      <dgm:t>
        <a:bodyPr/>
        <a:lstStyle/>
        <a:p>
          <a:pPr rtl="0"/>
          <a:r>
            <a:rPr lang="es-MX" sz="1200" b="1" dirty="0" smtClean="0">
              <a:solidFill>
                <a:schemeClr val="tx1"/>
              </a:solidFill>
            </a:rPr>
            <a:t>7. Existencia y uso de los estudios de trayectoria escolar </a:t>
          </a:r>
          <a:endParaRPr lang="es-MX" sz="1200" dirty="0">
            <a:solidFill>
              <a:schemeClr val="tx1"/>
            </a:solidFill>
          </a:endParaRPr>
        </a:p>
      </dgm:t>
    </dgm:pt>
    <dgm:pt modelId="{7A47840A-2187-43BB-B3CA-AA81E7A2A9AE}" type="parTrans" cxnId="{BD4E48BE-4B5C-49AA-84D7-D5600F3BF562}">
      <dgm:prSet/>
      <dgm:spPr/>
      <dgm:t>
        <a:bodyPr/>
        <a:lstStyle/>
        <a:p>
          <a:endParaRPr lang="es-MX" sz="1200"/>
        </a:p>
      </dgm:t>
    </dgm:pt>
    <dgm:pt modelId="{1471FE92-0EEB-40BE-8473-DE108648DFE1}" type="sibTrans" cxnId="{BD4E48BE-4B5C-49AA-84D7-D5600F3BF562}">
      <dgm:prSet/>
      <dgm:spPr/>
      <dgm:t>
        <a:bodyPr/>
        <a:lstStyle/>
        <a:p>
          <a:endParaRPr lang="es-MX" sz="1200"/>
        </a:p>
      </dgm:t>
    </dgm:pt>
    <dgm:pt modelId="{593484F5-FE9B-4146-9FBD-724694551339}">
      <dgm:prSet custT="1"/>
      <dgm:spPr>
        <a:solidFill>
          <a:srgbClr val="D6E1C5">
            <a:alpha val="90000"/>
          </a:srgbClr>
        </a:solidFill>
      </dgm:spPr>
      <dgm:t>
        <a:bodyPr/>
        <a:lstStyle/>
        <a:p>
          <a:pPr rtl="0"/>
          <a:r>
            <a:rPr lang="es-MX" sz="1200" dirty="0" smtClean="0"/>
            <a:t>Se </a:t>
          </a:r>
          <a:r>
            <a:rPr lang="es-MX" sz="1200" b="1" dirty="0" smtClean="0"/>
            <a:t>cuenta </a:t>
          </a:r>
          <a:r>
            <a:rPr lang="es-MX" sz="1200" dirty="0" smtClean="0"/>
            <a:t>con un estudio de trayectoria escolar y hay evidencia de que la </a:t>
          </a:r>
          <a:r>
            <a:rPr lang="es-MX" sz="1200" b="1" dirty="0" smtClean="0"/>
            <a:t>atención</a:t>
          </a:r>
          <a:r>
            <a:rPr lang="es-MX" sz="1200" dirty="0" smtClean="0"/>
            <a:t> a los estudiantes es </a:t>
          </a:r>
          <a:r>
            <a:rPr lang="es-MX" sz="1200" b="1" dirty="0" smtClean="0"/>
            <a:t>medianamente adecuada.</a:t>
          </a:r>
          <a:endParaRPr lang="es-MX" sz="1200" dirty="0"/>
        </a:p>
      </dgm:t>
    </dgm:pt>
    <dgm:pt modelId="{E7066C60-5222-4721-BB8E-15F4CF5A887F}" type="parTrans" cxnId="{6C49DE50-A31F-4E94-A8BD-EF074911A001}">
      <dgm:prSet/>
      <dgm:spPr/>
      <dgm:t>
        <a:bodyPr/>
        <a:lstStyle/>
        <a:p>
          <a:endParaRPr lang="es-MX" sz="1200"/>
        </a:p>
      </dgm:t>
    </dgm:pt>
    <dgm:pt modelId="{ACF3F49A-D644-471F-AF0A-B495ED059172}" type="sibTrans" cxnId="{6C49DE50-A31F-4E94-A8BD-EF074911A001}">
      <dgm:prSet/>
      <dgm:spPr/>
      <dgm:t>
        <a:bodyPr/>
        <a:lstStyle/>
        <a:p>
          <a:endParaRPr lang="es-MX" sz="1200"/>
        </a:p>
      </dgm:t>
    </dgm:pt>
    <dgm:pt modelId="{09D8CD30-9F41-4205-8EE7-1852B2C09B6D}">
      <dgm:prSet custT="1"/>
      <dgm:spPr>
        <a:solidFill>
          <a:srgbClr val="E4DD4E"/>
        </a:solidFill>
      </dgm:spPr>
      <dgm:t>
        <a:bodyPr/>
        <a:lstStyle/>
        <a:p>
          <a:pPr rtl="0"/>
          <a:r>
            <a:rPr lang="es-MX" sz="1200" b="1" dirty="0" smtClean="0">
              <a:solidFill>
                <a:schemeClr val="tx1"/>
              </a:solidFill>
            </a:rPr>
            <a:t>8. Reglamento de Admisión, Promoción y Permanencia del personal académico </a:t>
          </a:r>
          <a:endParaRPr lang="es-MX" sz="1200" dirty="0">
            <a:solidFill>
              <a:schemeClr val="tx1"/>
            </a:solidFill>
          </a:endParaRPr>
        </a:p>
      </dgm:t>
    </dgm:pt>
    <dgm:pt modelId="{8395A88D-B18C-42E9-81C7-AFDCC532D92D}" type="parTrans" cxnId="{173FC3E5-A4C1-4AF9-AA7C-0F3162A1F007}">
      <dgm:prSet/>
      <dgm:spPr/>
      <dgm:t>
        <a:bodyPr/>
        <a:lstStyle/>
        <a:p>
          <a:endParaRPr lang="es-MX" sz="1200"/>
        </a:p>
      </dgm:t>
    </dgm:pt>
    <dgm:pt modelId="{FDB28B75-5D7E-4DEA-83DC-FC1BE82B1F93}" type="sibTrans" cxnId="{173FC3E5-A4C1-4AF9-AA7C-0F3162A1F007}">
      <dgm:prSet/>
      <dgm:spPr/>
      <dgm:t>
        <a:bodyPr/>
        <a:lstStyle/>
        <a:p>
          <a:endParaRPr lang="es-MX" sz="1200"/>
        </a:p>
      </dgm:t>
    </dgm:pt>
    <dgm:pt modelId="{97B15A37-D170-435C-8125-463270C2281F}">
      <dgm:prSet custT="1"/>
      <dgm:spPr>
        <a:solidFill>
          <a:srgbClr val="D6E1C5">
            <a:alpha val="90000"/>
          </a:srgbClr>
        </a:solidFill>
      </dgm:spPr>
      <dgm:t>
        <a:bodyPr/>
        <a:lstStyle/>
        <a:p>
          <a:pPr rtl="0"/>
          <a:r>
            <a:rPr lang="es-MX" sz="1200" dirty="0" smtClean="0"/>
            <a:t>El RIPPA </a:t>
          </a:r>
          <a:r>
            <a:rPr lang="es-MX" sz="1200" b="1" dirty="0" smtClean="0"/>
            <a:t>no corresponde a la dinámica actual </a:t>
          </a:r>
          <a:r>
            <a:rPr lang="es-MX" sz="1200" dirty="0" smtClean="0"/>
            <a:t>de la institución. La diferenciación entre el PTC de carrera y PTC investigadores  no favorece la consolidación de núcleos de investigación.</a:t>
          </a:r>
          <a:endParaRPr lang="es-MX" sz="1200" dirty="0"/>
        </a:p>
      </dgm:t>
    </dgm:pt>
    <dgm:pt modelId="{2A4E22F4-EA54-4384-8175-898DFB094783}" type="parTrans" cxnId="{0888F956-1D66-45AA-BDBE-EF4BA6AEF2AE}">
      <dgm:prSet/>
      <dgm:spPr/>
      <dgm:t>
        <a:bodyPr/>
        <a:lstStyle/>
        <a:p>
          <a:endParaRPr lang="es-MX" sz="1200"/>
        </a:p>
      </dgm:t>
    </dgm:pt>
    <dgm:pt modelId="{11C79E31-6A39-47F7-BEC1-5A750C1F5036}" type="sibTrans" cxnId="{0888F956-1D66-45AA-BDBE-EF4BA6AEF2AE}">
      <dgm:prSet/>
      <dgm:spPr/>
      <dgm:t>
        <a:bodyPr/>
        <a:lstStyle/>
        <a:p>
          <a:endParaRPr lang="es-MX" sz="1200"/>
        </a:p>
      </dgm:t>
    </dgm:pt>
    <dgm:pt modelId="{A6845A92-588D-4595-8A2F-9149C2C96EFD}">
      <dgm:prSet custT="1"/>
      <dgm:spPr>
        <a:solidFill>
          <a:srgbClr val="E4DD4E"/>
        </a:solidFill>
      </dgm:spPr>
      <dgm:t>
        <a:bodyPr/>
        <a:lstStyle/>
        <a:p>
          <a:pPr rtl="0"/>
          <a:r>
            <a:rPr lang="es-MX" sz="1200" b="1" dirty="0" smtClean="0">
              <a:solidFill>
                <a:schemeClr val="tx1"/>
              </a:solidFill>
            </a:rPr>
            <a:t>9. Programa de formación, capacitación y actualización del personal académico  </a:t>
          </a:r>
          <a:r>
            <a:rPr lang="es-MX" sz="1200" dirty="0" smtClean="0">
              <a:solidFill>
                <a:schemeClr val="tx1"/>
              </a:solidFill>
            </a:rPr>
            <a:t>cubre </a:t>
          </a:r>
          <a:r>
            <a:rPr lang="es-MX" sz="1200" b="1" dirty="0" smtClean="0">
              <a:solidFill>
                <a:schemeClr val="tx1"/>
              </a:solidFill>
            </a:rPr>
            <a:t>alrededor de la mitad </a:t>
          </a:r>
          <a:r>
            <a:rPr lang="es-MX" sz="1200" dirty="0" smtClean="0">
              <a:solidFill>
                <a:schemeClr val="tx1"/>
              </a:solidFill>
            </a:rPr>
            <a:t>de los profesores</a:t>
          </a:r>
          <a:endParaRPr lang="es-MX" sz="1200" dirty="0">
            <a:solidFill>
              <a:schemeClr val="tx1"/>
            </a:solidFill>
          </a:endParaRPr>
        </a:p>
      </dgm:t>
    </dgm:pt>
    <dgm:pt modelId="{8342C08C-728F-4AC0-A85B-1E5D2BE6CF7C}" type="parTrans" cxnId="{FC59D3A0-A576-4B54-9DC3-9162C6D605D6}">
      <dgm:prSet/>
      <dgm:spPr/>
      <dgm:t>
        <a:bodyPr/>
        <a:lstStyle/>
        <a:p>
          <a:endParaRPr lang="es-MX" sz="1200"/>
        </a:p>
      </dgm:t>
    </dgm:pt>
    <dgm:pt modelId="{B635CDCD-6F42-4298-A1E8-14D18BB49994}" type="sibTrans" cxnId="{FC59D3A0-A576-4B54-9DC3-9162C6D605D6}">
      <dgm:prSet/>
      <dgm:spPr/>
      <dgm:t>
        <a:bodyPr/>
        <a:lstStyle/>
        <a:p>
          <a:endParaRPr lang="es-MX" sz="1200"/>
        </a:p>
      </dgm:t>
    </dgm:pt>
    <dgm:pt modelId="{D0CF90F5-F18B-462E-8960-8F569B2B6BDB}">
      <dgm:prSet custT="1"/>
      <dgm:spPr>
        <a:solidFill>
          <a:srgbClr val="D6E1C5">
            <a:alpha val="90000"/>
          </a:srgbClr>
        </a:solidFill>
      </dgm:spPr>
      <dgm:t>
        <a:bodyPr/>
        <a:lstStyle/>
        <a:p>
          <a:pPr rtl="0"/>
          <a:r>
            <a:rPr lang="es-MX" sz="1200" b="1" dirty="0" smtClean="0"/>
            <a:t>No se percibe un plan institucional </a:t>
          </a:r>
          <a:r>
            <a:rPr lang="es-MX" sz="1200" dirty="0" smtClean="0"/>
            <a:t>de formación docente, aunque en los Centros visitados se ofrecen cursos de formación y actualización docente</a:t>
          </a:r>
          <a:endParaRPr lang="es-MX" sz="1200" dirty="0"/>
        </a:p>
      </dgm:t>
    </dgm:pt>
    <dgm:pt modelId="{C477BAEC-E2EE-4AC5-B95D-EF589E2FA069}" type="parTrans" cxnId="{4CAE273F-4B14-444F-B736-212D49198F48}">
      <dgm:prSet/>
      <dgm:spPr/>
      <dgm:t>
        <a:bodyPr/>
        <a:lstStyle/>
        <a:p>
          <a:endParaRPr lang="es-MX" sz="1200"/>
        </a:p>
      </dgm:t>
    </dgm:pt>
    <dgm:pt modelId="{B7F6E658-5C50-456D-8B4A-99BB917C796C}" type="sibTrans" cxnId="{4CAE273F-4B14-444F-B736-212D49198F48}">
      <dgm:prSet/>
      <dgm:spPr/>
      <dgm:t>
        <a:bodyPr/>
        <a:lstStyle/>
        <a:p>
          <a:endParaRPr lang="es-MX" sz="1200"/>
        </a:p>
      </dgm:t>
    </dgm:pt>
    <dgm:pt modelId="{DE84160E-A53B-49E6-9B7C-4C5F7D279D53}">
      <dgm:prSet custT="1"/>
      <dgm:spPr>
        <a:solidFill>
          <a:srgbClr val="E4DD4E"/>
        </a:solidFill>
      </dgm:spPr>
      <dgm:t>
        <a:bodyPr/>
        <a:lstStyle/>
        <a:p>
          <a:pPr rtl="0"/>
          <a:r>
            <a:rPr lang="es-MX" sz="1200" b="1" dirty="0" smtClean="0">
              <a:solidFill>
                <a:schemeClr val="tx1"/>
              </a:solidFill>
            </a:rPr>
            <a:t>10. Impacto del programa de formación, capacitación y actualización del personal académico sobre el aprovechamiento del estudiante </a:t>
          </a:r>
          <a:endParaRPr lang="es-MX" sz="1200" dirty="0">
            <a:solidFill>
              <a:schemeClr val="tx1"/>
            </a:solidFill>
          </a:endParaRPr>
        </a:p>
      </dgm:t>
    </dgm:pt>
    <dgm:pt modelId="{C612C287-4261-441A-891A-9B6CF75F8B35}" type="parTrans" cxnId="{C02C5855-8DFD-476F-A286-B6BFCEE0372B}">
      <dgm:prSet/>
      <dgm:spPr/>
      <dgm:t>
        <a:bodyPr/>
        <a:lstStyle/>
        <a:p>
          <a:endParaRPr lang="es-MX" sz="1200"/>
        </a:p>
      </dgm:t>
    </dgm:pt>
    <dgm:pt modelId="{CF361C61-73E5-45B9-8669-EED0F3546943}" type="sibTrans" cxnId="{C02C5855-8DFD-476F-A286-B6BFCEE0372B}">
      <dgm:prSet/>
      <dgm:spPr/>
      <dgm:t>
        <a:bodyPr/>
        <a:lstStyle/>
        <a:p>
          <a:endParaRPr lang="es-MX" sz="1200"/>
        </a:p>
      </dgm:t>
    </dgm:pt>
    <dgm:pt modelId="{7C79CD18-04F9-4AF6-B27B-19E23909A078}">
      <dgm:prSet custT="1"/>
      <dgm:spPr>
        <a:solidFill>
          <a:srgbClr val="D6E1C5">
            <a:alpha val="90000"/>
          </a:srgbClr>
        </a:solidFill>
      </dgm:spPr>
      <dgm:t>
        <a:bodyPr/>
        <a:lstStyle/>
        <a:p>
          <a:pPr rtl="0"/>
          <a:r>
            <a:rPr lang="es-MX" sz="1200" dirty="0" smtClean="0"/>
            <a:t>Se cuenta con un estudio sobre el impacto del programa de formación, capacitación y actualización del personal académico en el aprovechamiento de los estudiantes y </a:t>
          </a:r>
          <a:r>
            <a:rPr lang="es-MX" sz="1200" b="1" dirty="0" smtClean="0"/>
            <a:t>los indicadores que miden este impacto han mejorado de manera medianamente significativa</a:t>
          </a:r>
          <a:r>
            <a:rPr lang="es-MX" sz="1200" dirty="0" smtClean="0"/>
            <a:t>. </a:t>
          </a:r>
          <a:r>
            <a:rPr lang="es-MX" sz="1200" b="1" dirty="0" smtClean="0"/>
            <a:t>La institución avanza hacia indicadores de 2da generación.</a:t>
          </a:r>
          <a:r>
            <a:rPr lang="es-MX" sz="1200" dirty="0" smtClean="0"/>
            <a:t> </a:t>
          </a:r>
          <a:endParaRPr lang="es-MX" sz="1200" dirty="0"/>
        </a:p>
      </dgm:t>
    </dgm:pt>
    <dgm:pt modelId="{7D4BE4FB-CB97-4F57-87E8-62714D3177E2}" type="parTrans" cxnId="{2F92C17D-6AF1-447D-892D-7121DF24DE58}">
      <dgm:prSet/>
      <dgm:spPr/>
      <dgm:t>
        <a:bodyPr/>
        <a:lstStyle/>
        <a:p>
          <a:endParaRPr lang="es-MX" sz="1200"/>
        </a:p>
      </dgm:t>
    </dgm:pt>
    <dgm:pt modelId="{E215C1A6-6376-42F9-9BA9-8B99B1B4024C}" type="sibTrans" cxnId="{2F92C17D-6AF1-447D-892D-7121DF24DE58}">
      <dgm:prSet/>
      <dgm:spPr/>
      <dgm:t>
        <a:bodyPr/>
        <a:lstStyle/>
        <a:p>
          <a:endParaRPr lang="es-MX" sz="1200"/>
        </a:p>
      </dgm:t>
    </dgm:pt>
    <dgm:pt modelId="{32570A2B-65CB-4869-9AE4-C22649995185}">
      <dgm:prSet custT="1"/>
      <dgm:spPr>
        <a:solidFill>
          <a:srgbClr val="D6E1C5">
            <a:alpha val="90000"/>
          </a:srgbClr>
        </a:solidFill>
      </dgm:spPr>
      <dgm:t>
        <a:bodyPr/>
        <a:lstStyle/>
        <a:p>
          <a:pPr rtl="0"/>
          <a:r>
            <a:rPr lang="es-MX" sz="1000" dirty="0" smtClean="0"/>
            <a:t>Aleja a los investigadores de  la docencia y </a:t>
          </a:r>
          <a:r>
            <a:rPr lang="es-MX" sz="1000" b="1" dirty="0" smtClean="0"/>
            <a:t>sobrecarga de docencia a los PTC de carrera </a:t>
          </a:r>
          <a:r>
            <a:rPr lang="es-MX" sz="1000" dirty="0" smtClean="0"/>
            <a:t>por lo que se ven limitados en actividades de investigación.</a:t>
          </a:r>
          <a:endParaRPr lang="es-MX" sz="1000" dirty="0"/>
        </a:p>
      </dgm:t>
    </dgm:pt>
    <dgm:pt modelId="{18659829-A2D4-4102-A7D4-B25EF316D730}" type="parTrans" cxnId="{EC544C3A-3A0A-4109-8413-2C680A1D09CA}">
      <dgm:prSet/>
      <dgm:spPr/>
      <dgm:t>
        <a:bodyPr/>
        <a:lstStyle/>
        <a:p>
          <a:endParaRPr lang="es-MX"/>
        </a:p>
      </dgm:t>
    </dgm:pt>
    <dgm:pt modelId="{9C5D99F0-BAD6-42D0-AAE1-B77849BB062C}" type="sibTrans" cxnId="{EC544C3A-3A0A-4109-8413-2C680A1D09CA}">
      <dgm:prSet/>
      <dgm:spPr/>
      <dgm:t>
        <a:bodyPr/>
        <a:lstStyle/>
        <a:p>
          <a:endParaRPr lang="es-MX"/>
        </a:p>
      </dgm:t>
    </dgm:pt>
    <dgm:pt modelId="{9C493340-C868-42FE-934C-B6C8C2CD8B9E}" type="pres">
      <dgm:prSet presAssocID="{1C0D2F2F-F679-4E30-B988-3668EA3BFCA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B6C6FBE-AE80-40C4-B6AF-E7907DFFE336}" type="pres">
      <dgm:prSet presAssocID="{36668AD8-350D-4BEC-B354-6ED68A12D914}" presName="horFlow" presStyleCnt="0"/>
      <dgm:spPr/>
      <dgm:t>
        <a:bodyPr/>
        <a:lstStyle/>
        <a:p>
          <a:endParaRPr lang="es-MX"/>
        </a:p>
      </dgm:t>
    </dgm:pt>
    <dgm:pt modelId="{AA18A5E2-FBCB-4EAE-B60C-080CFA20EDFB}" type="pres">
      <dgm:prSet presAssocID="{36668AD8-350D-4BEC-B354-6ED68A12D914}" presName="bigChev" presStyleLbl="node1" presStyleIdx="0" presStyleCnt="5" custScaleX="234561" custScaleY="189746" custLinFactNeighborX="-66150" custLinFactNeighborY="6054"/>
      <dgm:spPr/>
      <dgm:t>
        <a:bodyPr/>
        <a:lstStyle/>
        <a:p>
          <a:endParaRPr lang="es-MX"/>
        </a:p>
      </dgm:t>
    </dgm:pt>
    <dgm:pt modelId="{340CD5C7-ED60-43DB-BF42-30955B1B69C7}" type="pres">
      <dgm:prSet presAssocID="{7690715D-7F5C-49B5-BA8B-A89DC2F25B18}" presName="parTrans" presStyleCnt="0"/>
      <dgm:spPr/>
      <dgm:t>
        <a:bodyPr/>
        <a:lstStyle/>
        <a:p>
          <a:endParaRPr lang="es-MX"/>
        </a:p>
      </dgm:t>
    </dgm:pt>
    <dgm:pt modelId="{0155AC8E-1FA3-4A5B-ADDF-52DD63624284}" type="pres">
      <dgm:prSet presAssocID="{E6B47A07-BF09-4086-BD0E-CA84ADF0D9BE}" presName="node" presStyleLbl="alignAccFollowNode1" presStyleIdx="0" presStyleCnt="6" custScaleX="503703" custScaleY="208410" custLinFactNeighborX="43498" custLinFactNeighborY="39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E3141B-5B10-4769-A190-B2E620E454FC}" type="pres">
      <dgm:prSet presAssocID="{36668AD8-350D-4BEC-B354-6ED68A12D914}" presName="vSp" presStyleCnt="0"/>
      <dgm:spPr/>
      <dgm:t>
        <a:bodyPr/>
        <a:lstStyle/>
        <a:p>
          <a:endParaRPr lang="es-MX"/>
        </a:p>
      </dgm:t>
    </dgm:pt>
    <dgm:pt modelId="{9C1ED30D-744F-480F-922F-EEDD946B70B7}" type="pres">
      <dgm:prSet presAssocID="{73B25274-EA7C-4872-86F4-694B22DC1FDF}" presName="horFlow" presStyleCnt="0"/>
      <dgm:spPr/>
      <dgm:t>
        <a:bodyPr/>
        <a:lstStyle/>
        <a:p>
          <a:endParaRPr lang="es-MX"/>
        </a:p>
      </dgm:t>
    </dgm:pt>
    <dgm:pt modelId="{E57BE438-AC62-4145-B8A8-5AA580498D5C}" type="pres">
      <dgm:prSet presAssocID="{73B25274-EA7C-4872-86F4-694B22DC1FDF}" presName="bigChev" presStyleLbl="node1" presStyleIdx="1" presStyleCnt="5" custScaleX="311111" custScaleY="169737" custLinFactNeighborX="-95153" custLinFactNeighborY="-1095"/>
      <dgm:spPr/>
      <dgm:t>
        <a:bodyPr/>
        <a:lstStyle/>
        <a:p>
          <a:endParaRPr lang="es-MX"/>
        </a:p>
      </dgm:t>
    </dgm:pt>
    <dgm:pt modelId="{0148A400-08F7-4D16-8102-0FB96B348B4B}" type="pres">
      <dgm:prSet presAssocID="{E7066C60-5222-4721-BB8E-15F4CF5A887F}" presName="parTrans" presStyleCnt="0"/>
      <dgm:spPr/>
      <dgm:t>
        <a:bodyPr/>
        <a:lstStyle/>
        <a:p>
          <a:endParaRPr lang="es-MX"/>
        </a:p>
      </dgm:t>
    </dgm:pt>
    <dgm:pt modelId="{DA78C509-34F4-43DD-8481-236FED8905CE}" type="pres">
      <dgm:prSet presAssocID="{593484F5-FE9B-4146-9FBD-724694551339}" presName="node" presStyleLbl="alignAccFollowNode1" presStyleIdx="1" presStyleCnt="6" custScaleX="460188" custScaleY="225735" custLinFactX="95472" custLinFactNeighborX="100000" custLinFactNeighborY="1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D5B9CC-8B32-4EF0-8D5E-10C3B34D56D3}" type="pres">
      <dgm:prSet presAssocID="{73B25274-EA7C-4872-86F4-694B22DC1FDF}" presName="vSp" presStyleCnt="0"/>
      <dgm:spPr/>
      <dgm:t>
        <a:bodyPr/>
        <a:lstStyle/>
        <a:p>
          <a:endParaRPr lang="es-MX"/>
        </a:p>
      </dgm:t>
    </dgm:pt>
    <dgm:pt modelId="{377DFBE0-F12E-42A4-B156-A03B888D3B8E}" type="pres">
      <dgm:prSet presAssocID="{09D8CD30-9F41-4205-8EE7-1852B2C09B6D}" presName="horFlow" presStyleCnt="0"/>
      <dgm:spPr/>
      <dgm:t>
        <a:bodyPr/>
        <a:lstStyle/>
        <a:p>
          <a:endParaRPr lang="es-MX"/>
        </a:p>
      </dgm:t>
    </dgm:pt>
    <dgm:pt modelId="{C3F4A318-DE62-460F-9B54-AA133FA8C535}" type="pres">
      <dgm:prSet presAssocID="{09D8CD30-9F41-4205-8EE7-1852B2C09B6D}" presName="bigChev" presStyleLbl="node1" presStyleIdx="2" presStyleCnt="5" custScaleX="281822" custScaleY="161607" custLinFactNeighborX="-73576" custLinFactNeighborY="-8460"/>
      <dgm:spPr/>
      <dgm:t>
        <a:bodyPr/>
        <a:lstStyle/>
        <a:p>
          <a:endParaRPr lang="es-MX"/>
        </a:p>
      </dgm:t>
    </dgm:pt>
    <dgm:pt modelId="{56EA23F8-4B23-4A41-84B9-A7D24D6A0DD3}" type="pres">
      <dgm:prSet presAssocID="{2A4E22F4-EA54-4384-8175-898DFB094783}" presName="parTrans" presStyleCnt="0"/>
      <dgm:spPr/>
      <dgm:t>
        <a:bodyPr/>
        <a:lstStyle/>
        <a:p>
          <a:endParaRPr lang="es-MX"/>
        </a:p>
      </dgm:t>
    </dgm:pt>
    <dgm:pt modelId="{A22ABDEA-46A8-4CE8-A40A-5CA20F72806C}" type="pres">
      <dgm:prSet presAssocID="{97B15A37-D170-435C-8125-463270C2281F}" presName="node" presStyleLbl="alignAccFollowNode1" presStyleIdx="2" presStyleCnt="6" custScaleX="415387" custScaleY="376043" custLinFactNeighborX="-49163" custLinFactNeighborY="312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11A7F1-0017-4026-9053-1497DBF83D79}" type="pres">
      <dgm:prSet presAssocID="{11C79E31-6A39-47F7-BEC1-5A750C1F5036}" presName="sibTrans" presStyleCnt="0"/>
      <dgm:spPr/>
    </dgm:pt>
    <dgm:pt modelId="{11F25F35-9417-41DA-98C8-6CAB3C0D1DE6}" type="pres">
      <dgm:prSet presAssocID="{32570A2B-65CB-4869-9AE4-C22649995185}" presName="node" presStyleLbl="alignAccFollowNode1" presStyleIdx="3" presStyleCnt="6" custScaleX="347856" custScaleY="3016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AD3715-46D3-4EAC-8636-3C8065932DA0}" type="pres">
      <dgm:prSet presAssocID="{09D8CD30-9F41-4205-8EE7-1852B2C09B6D}" presName="vSp" presStyleCnt="0"/>
      <dgm:spPr/>
      <dgm:t>
        <a:bodyPr/>
        <a:lstStyle/>
        <a:p>
          <a:endParaRPr lang="es-MX"/>
        </a:p>
      </dgm:t>
    </dgm:pt>
    <dgm:pt modelId="{509AB7C2-87B7-4E42-9979-EA159979CC53}" type="pres">
      <dgm:prSet presAssocID="{A6845A92-588D-4595-8A2F-9149C2C96EFD}" presName="horFlow" presStyleCnt="0"/>
      <dgm:spPr/>
      <dgm:t>
        <a:bodyPr/>
        <a:lstStyle/>
        <a:p>
          <a:endParaRPr lang="es-MX"/>
        </a:p>
      </dgm:t>
    </dgm:pt>
    <dgm:pt modelId="{097DD5C6-9E90-46A8-9EE0-02ABEC748D4D}" type="pres">
      <dgm:prSet presAssocID="{A6845A92-588D-4595-8A2F-9149C2C96EFD}" presName="bigChev" presStyleLbl="node1" presStyleIdx="3" presStyleCnt="5" custScaleX="332255" custScaleY="295282" custLinFactX="-4078" custLinFactNeighborX="-100000" custLinFactNeighborY="5143"/>
      <dgm:spPr/>
      <dgm:t>
        <a:bodyPr/>
        <a:lstStyle/>
        <a:p>
          <a:endParaRPr lang="es-MX"/>
        </a:p>
      </dgm:t>
    </dgm:pt>
    <dgm:pt modelId="{0F4EE3E7-802C-4A95-8950-F11208BE2272}" type="pres">
      <dgm:prSet presAssocID="{C477BAEC-E2EE-4AC5-B95D-EF589E2FA069}" presName="parTrans" presStyleCnt="0"/>
      <dgm:spPr/>
      <dgm:t>
        <a:bodyPr/>
        <a:lstStyle/>
        <a:p>
          <a:endParaRPr lang="es-MX"/>
        </a:p>
      </dgm:t>
    </dgm:pt>
    <dgm:pt modelId="{C98FF32B-DFB1-48A0-A4CD-320386DA88BE}" type="pres">
      <dgm:prSet presAssocID="{D0CF90F5-F18B-462E-8960-8F569B2B6BDB}" presName="node" presStyleLbl="alignAccFollowNode1" presStyleIdx="4" presStyleCnt="6" custScaleX="454596" custScaleY="263676" custLinFactX="6838" custLinFactNeighborX="100000" custLinFactNeighborY="-3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B9C58D-B1D6-4512-9847-8C9EC4932503}" type="pres">
      <dgm:prSet presAssocID="{A6845A92-588D-4595-8A2F-9149C2C96EFD}" presName="vSp" presStyleCnt="0"/>
      <dgm:spPr/>
      <dgm:t>
        <a:bodyPr/>
        <a:lstStyle/>
        <a:p>
          <a:endParaRPr lang="es-MX"/>
        </a:p>
      </dgm:t>
    </dgm:pt>
    <dgm:pt modelId="{548BF04A-5C04-4C11-A485-9CAD9D90033F}" type="pres">
      <dgm:prSet presAssocID="{DE84160E-A53B-49E6-9B7C-4C5F7D279D53}" presName="horFlow" presStyleCnt="0"/>
      <dgm:spPr/>
      <dgm:t>
        <a:bodyPr/>
        <a:lstStyle/>
        <a:p>
          <a:endParaRPr lang="es-MX"/>
        </a:p>
      </dgm:t>
    </dgm:pt>
    <dgm:pt modelId="{E84DE405-2054-49EA-8325-92F7A71D7B8F}" type="pres">
      <dgm:prSet presAssocID="{DE84160E-A53B-49E6-9B7C-4C5F7D279D53}" presName="bigChev" presStyleLbl="node1" presStyleIdx="4" presStyleCnt="5" custScaleX="333270" custScaleY="318803" custLinFactNeighborX="-60683" custLinFactNeighborY="1340"/>
      <dgm:spPr/>
      <dgm:t>
        <a:bodyPr/>
        <a:lstStyle/>
        <a:p>
          <a:endParaRPr lang="es-MX"/>
        </a:p>
      </dgm:t>
    </dgm:pt>
    <dgm:pt modelId="{5265E432-F0BB-45B7-9A0B-D09207D568F6}" type="pres">
      <dgm:prSet presAssocID="{7D4BE4FB-CB97-4F57-87E8-62714D3177E2}" presName="parTrans" presStyleCnt="0"/>
      <dgm:spPr/>
      <dgm:t>
        <a:bodyPr/>
        <a:lstStyle/>
        <a:p>
          <a:endParaRPr lang="es-MX"/>
        </a:p>
      </dgm:t>
    </dgm:pt>
    <dgm:pt modelId="{D2CA925E-889E-4124-8F53-D1C1C4530442}" type="pres">
      <dgm:prSet presAssocID="{7C79CD18-04F9-4AF6-B27B-19E23909A078}" presName="node" presStyleLbl="alignAccFollowNode1" presStyleIdx="5" presStyleCnt="6" custScaleX="673922" custScaleY="377965" custLinFactNeighborX="-80468" custLinFactNeighborY="117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2B177F-130D-474E-BC24-7DD4495B25C9}" type="presOf" srcId="{36668AD8-350D-4BEC-B354-6ED68A12D914}" destId="{AA18A5E2-FBCB-4EAE-B60C-080CFA20EDFB}" srcOrd="0" destOrd="0" presId="urn:microsoft.com/office/officeart/2005/8/layout/lProcess3"/>
    <dgm:cxn modelId="{E151DBE8-C28F-4FF1-A579-068D8DEDDDAA}" type="presOf" srcId="{7C79CD18-04F9-4AF6-B27B-19E23909A078}" destId="{D2CA925E-889E-4124-8F53-D1C1C4530442}" srcOrd="0" destOrd="0" presId="urn:microsoft.com/office/officeart/2005/8/layout/lProcess3"/>
    <dgm:cxn modelId="{EC544C3A-3A0A-4109-8413-2C680A1D09CA}" srcId="{09D8CD30-9F41-4205-8EE7-1852B2C09B6D}" destId="{32570A2B-65CB-4869-9AE4-C22649995185}" srcOrd="1" destOrd="0" parTransId="{18659829-A2D4-4102-A7D4-B25EF316D730}" sibTransId="{9C5D99F0-BAD6-42D0-AAE1-B77849BB062C}"/>
    <dgm:cxn modelId="{C02C5855-8DFD-476F-A286-B6BFCEE0372B}" srcId="{1C0D2F2F-F679-4E30-B988-3668EA3BFCAA}" destId="{DE84160E-A53B-49E6-9B7C-4C5F7D279D53}" srcOrd="4" destOrd="0" parTransId="{C612C287-4261-441A-891A-9B6CF75F8B35}" sibTransId="{CF361C61-73E5-45B9-8669-EED0F3546943}"/>
    <dgm:cxn modelId="{BC02D028-6746-4CF0-8F5E-88A4D0DD404F}" type="presOf" srcId="{593484F5-FE9B-4146-9FBD-724694551339}" destId="{DA78C509-34F4-43DD-8481-236FED8905CE}" srcOrd="0" destOrd="0" presId="urn:microsoft.com/office/officeart/2005/8/layout/lProcess3"/>
    <dgm:cxn modelId="{2F92C17D-6AF1-447D-892D-7121DF24DE58}" srcId="{DE84160E-A53B-49E6-9B7C-4C5F7D279D53}" destId="{7C79CD18-04F9-4AF6-B27B-19E23909A078}" srcOrd="0" destOrd="0" parTransId="{7D4BE4FB-CB97-4F57-87E8-62714D3177E2}" sibTransId="{E215C1A6-6376-42F9-9BA9-8B99B1B4024C}"/>
    <dgm:cxn modelId="{9C4C4773-9151-4042-83AE-810E753C529F}" type="presOf" srcId="{E6B47A07-BF09-4086-BD0E-CA84ADF0D9BE}" destId="{0155AC8E-1FA3-4A5B-ADDF-52DD63624284}" srcOrd="0" destOrd="0" presId="urn:microsoft.com/office/officeart/2005/8/layout/lProcess3"/>
    <dgm:cxn modelId="{D347CEE1-D0D3-4B54-A14E-B73EE68EFCD5}" type="presOf" srcId="{97B15A37-D170-435C-8125-463270C2281F}" destId="{A22ABDEA-46A8-4CE8-A40A-5CA20F72806C}" srcOrd="0" destOrd="0" presId="urn:microsoft.com/office/officeart/2005/8/layout/lProcess3"/>
    <dgm:cxn modelId="{0888F956-1D66-45AA-BDBE-EF4BA6AEF2AE}" srcId="{09D8CD30-9F41-4205-8EE7-1852B2C09B6D}" destId="{97B15A37-D170-435C-8125-463270C2281F}" srcOrd="0" destOrd="0" parTransId="{2A4E22F4-EA54-4384-8175-898DFB094783}" sibTransId="{11C79E31-6A39-47F7-BEC1-5A750C1F5036}"/>
    <dgm:cxn modelId="{F7A63761-62B1-406A-BAA6-9059BBF254B6}" type="presOf" srcId="{A6845A92-588D-4595-8A2F-9149C2C96EFD}" destId="{097DD5C6-9E90-46A8-9EE0-02ABEC748D4D}" srcOrd="0" destOrd="0" presId="urn:microsoft.com/office/officeart/2005/8/layout/lProcess3"/>
    <dgm:cxn modelId="{146BA5BE-EC82-4A25-9C8F-3A49C03E6657}" type="presOf" srcId="{09D8CD30-9F41-4205-8EE7-1852B2C09B6D}" destId="{C3F4A318-DE62-460F-9B54-AA133FA8C535}" srcOrd="0" destOrd="0" presId="urn:microsoft.com/office/officeart/2005/8/layout/lProcess3"/>
    <dgm:cxn modelId="{2FE40F26-834F-4699-99A2-2DE4E9E11D2E}" type="presOf" srcId="{73B25274-EA7C-4872-86F4-694B22DC1FDF}" destId="{E57BE438-AC62-4145-B8A8-5AA580498D5C}" srcOrd="0" destOrd="0" presId="urn:microsoft.com/office/officeart/2005/8/layout/lProcess3"/>
    <dgm:cxn modelId="{FC59D3A0-A576-4B54-9DC3-9162C6D605D6}" srcId="{1C0D2F2F-F679-4E30-B988-3668EA3BFCAA}" destId="{A6845A92-588D-4595-8A2F-9149C2C96EFD}" srcOrd="3" destOrd="0" parTransId="{8342C08C-728F-4AC0-A85B-1E5D2BE6CF7C}" sibTransId="{B635CDCD-6F42-4298-A1E8-14D18BB49994}"/>
    <dgm:cxn modelId="{FC2E8CDD-7742-473E-B401-BA7BB396138E}" type="presOf" srcId="{32570A2B-65CB-4869-9AE4-C22649995185}" destId="{11F25F35-9417-41DA-98C8-6CAB3C0D1DE6}" srcOrd="0" destOrd="0" presId="urn:microsoft.com/office/officeart/2005/8/layout/lProcess3"/>
    <dgm:cxn modelId="{8ABCC651-A07F-4280-BDC9-959FC43B23C0}" type="presOf" srcId="{1C0D2F2F-F679-4E30-B988-3668EA3BFCAA}" destId="{9C493340-C868-42FE-934C-B6C8C2CD8B9E}" srcOrd="0" destOrd="0" presId="urn:microsoft.com/office/officeart/2005/8/layout/lProcess3"/>
    <dgm:cxn modelId="{173FC3E5-A4C1-4AF9-AA7C-0F3162A1F007}" srcId="{1C0D2F2F-F679-4E30-B988-3668EA3BFCAA}" destId="{09D8CD30-9F41-4205-8EE7-1852B2C09B6D}" srcOrd="2" destOrd="0" parTransId="{8395A88D-B18C-42E9-81C7-AFDCC532D92D}" sibTransId="{FDB28B75-5D7E-4DEA-83DC-FC1BE82B1F93}"/>
    <dgm:cxn modelId="{6C49DE50-A31F-4E94-A8BD-EF074911A001}" srcId="{73B25274-EA7C-4872-86F4-694B22DC1FDF}" destId="{593484F5-FE9B-4146-9FBD-724694551339}" srcOrd="0" destOrd="0" parTransId="{E7066C60-5222-4721-BB8E-15F4CF5A887F}" sibTransId="{ACF3F49A-D644-471F-AF0A-B495ED059172}"/>
    <dgm:cxn modelId="{C256C379-29EF-408B-BC24-000F68EBD5C6}" type="presOf" srcId="{D0CF90F5-F18B-462E-8960-8F569B2B6BDB}" destId="{C98FF32B-DFB1-48A0-A4CD-320386DA88BE}" srcOrd="0" destOrd="0" presId="urn:microsoft.com/office/officeart/2005/8/layout/lProcess3"/>
    <dgm:cxn modelId="{D9CD0927-3B99-405D-9A67-A29A2900AD69}" srcId="{36668AD8-350D-4BEC-B354-6ED68A12D914}" destId="{E6B47A07-BF09-4086-BD0E-CA84ADF0D9BE}" srcOrd="0" destOrd="0" parTransId="{7690715D-7F5C-49B5-BA8B-A89DC2F25B18}" sibTransId="{0DE56F5F-08BB-497F-BAE3-94EA13832593}"/>
    <dgm:cxn modelId="{6493709D-44C5-4365-A96B-03ACE8E1B25D}" type="presOf" srcId="{DE84160E-A53B-49E6-9B7C-4C5F7D279D53}" destId="{E84DE405-2054-49EA-8325-92F7A71D7B8F}" srcOrd="0" destOrd="0" presId="urn:microsoft.com/office/officeart/2005/8/layout/lProcess3"/>
    <dgm:cxn modelId="{4CAE273F-4B14-444F-B736-212D49198F48}" srcId="{A6845A92-588D-4595-8A2F-9149C2C96EFD}" destId="{D0CF90F5-F18B-462E-8960-8F569B2B6BDB}" srcOrd="0" destOrd="0" parTransId="{C477BAEC-E2EE-4AC5-B95D-EF589E2FA069}" sibTransId="{B7F6E658-5C50-456D-8B4A-99BB917C796C}"/>
    <dgm:cxn modelId="{D63410A0-2372-4399-B4FC-A6853900D832}" srcId="{1C0D2F2F-F679-4E30-B988-3668EA3BFCAA}" destId="{36668AD8-350D-4BEC-B354-6ED68A12D914}" srcOrd="0" destOrd="0" parTransId="{5AB9E213-AE15-4192-B148-765E55779E8D}" sibTransId="{103F11EC-2944-4BF4-851A-DDFD36CDFD3C}"/>
    <dgm:cxn modelId="{BD4E48BE-4B5C-49AA-84D7-D5600F3BF562}" srcId="{1C0D2F2F-F679-4E30-B988-3668EA3BFCAA}" destId="{73B25274-EA7C-4872-86F4-694B22DC1FDF}" srcOrd="1" destOrd="0" parTransId="{7A47840A-2187-43BB-B3CA-AA81E7A2A9AE}" sibTransId="{1471FE92-0EEB-40BE-8473-DE108648DFE1}"/>
    <dgm:cxn modelId="{D1F4A5DC-6A1F-462B-A96E-1EBE6A9E438D}" type="presParOf" srcId="{9C493340-C868-42FE-934C-B6C8C2CD8B9E}" destId="{FB6C6FBE-AE80-40C4-B6AF-E7907DFFE336}" srcOrd="0" destOrd="0" presId="urn:microsoft.com/office/officeart/2005/8/layout/lProcess3"/>
    <dgm:cxn modelId="{B34C6F9F-FE76-4E64-874C-BC4A1DE867D0}" type="presParOf" srcId="{FB6C6FBE-AE80-40C4-B6AF-E7907DFFE336}" destId="{AA18A5E2-FBCB-4EAE-B60C-080CFA20EDFB}" srcOrd="0" destOrd="0" presId="urn:microsoft.com/office/officeart/2005/8/layout/lProcess3"/>
    <dgm:cxn modelId="{97B3BC10-C257-4185-B724-8835225FC0F2}" type="presParOf" srcId="{FB6C6FBE-AE80-40C4-B6AF-E7907DFFE336}" destId="{340CD5C7-ED60-43DB-BF42-30955B1B69C7}" srcOrd="1" destOrd="0" presId="urn:microsoft.com/office/officeart/2005/8/layout/lProcess3"/>
    <dgm:cxn modelId="{6DC0DD11-3867-4EBF-AF3E-2C44953CE3FB}" type="presParOf" srcId="{FB6C6FBE-AE80-40C4-B6AF-E7907DFFE336}" destId="{0155AC8E-1FA3-4A5B-ADDF-52DD63624284}" srcOrd="2" destOrd="0" presId="urn:microsoft.com/office/officeart/2005/8/layout/lProcess3"/>
    <dgm:cxn modelId="{8DCAB294-0473-4782-AECC-97696CEAE417}" type="presParOf" srcId="{9C493340-C868-42FE-934C-B6C8C2CD8B9E}" destId="{0CE3141B-5B10-4769-A190-B2E620E454FC}" srcOrd="1" destOrd="0" presId="urn:microsoft.com/office/officeart/2005/8/layout/lProcess3"/>
    <dgm:cxn modelId="{04F5B5D8-DFB5-4D5D-A92B-474AB0CBC88C}" type="presParOf" srcId="{9C493340-C868-42FE-934C-B6C8C2CD8B9E}" destId="{9C1ED30D-744F-480F-922F-EEDD946B70B7}" srcOrd="2" destOrd="0" presId="urn:microsoft.com/office/officeart/2005/8/layout/lProcess3"/>
    <dgm:cxn modelId="{AF44D2AB-6117-4F9D-9E23-08416BABCACD}" type="presParOf" srcId="{9C1ED30D-744F-480F-922F-EEDD946B70B7}" destId="{E57BE438-AC62-4145-B8A8-5AA580498D5C}" srcOrd="0" destOrd="0" presId="urn:microsoft.com/office/officeart/2005/8/layout/lProcess3"/>
    <dgm:cxn modelId="{9B1BAF81-26E6-4FE3-9F6E-F38A77026746}" type="presParOf" srcId="{9C1ED30D-744F-480F-922F-EEDD946B70B7}" destId="{0148A400-08F7-4D16-8102-0FB96B348B4B}" srcOrd="1" destOrd="0" presId="urn:microsoft.com/office/officeart/2005/8/layout/lProcess3"/>
    <dgm:cxn modelId="{9521F464-C602-48E2-BB66-6A9109C06521}" type="presParOf" srcId="{9C1ED30D-744F-480F-922F-EEDD946B70B7}" destId="{DA78C509-34F4-43DD-8481-236FED8905CE}" srcOrd="2" destOrd="0" presId="urn:microsoft.com/office/officeart/2005/8/layout/lProcess3"/>
    <dgm:cxn modelId="{8C354946-C276-41D3-9B05-3E306C3EEF04}" type="presParOf" srcId="{9C493340-C868-42FE-934C-B6C8C2CD8B9E}" destId="{32D5B9CC-8B32-4EF0-8D5E-10C3B34D56D3}" srcOrd="3" destOrd="0" presId="urn:microsoft.com/office/officeart/2005/8/layout/lProcess3"/>
    <dgm:cxn modelId="{DB127D4A-EF93-4D6D-9D2E-5D5F4323919E}" type="presParOf" srcId="{9C493340-C868-42FE-934C-B6C8C2CD8B9E}" destId="{377DFBE0-F12E-42A4-B156-A03B888D3B8E}" srcOrd="4" destOrd="0" presId="urn:microsoft.com/office/officeart/2005/8/layout/lProcess3"/>
    <dgm:cxn modelId="{249DE2B2-FF67-4722-B362-CC700ECA6EF8}" type="presParOf" srcId="{377DFBE0-F12E-42A4-B156-A03B888D3B8E}" destId="{C3F4A318-DE62-460F-9B54-AA133FA8C535}" srcOrd="0" destOrd="0" presId="urn:microsoft.com/office/officeart/2005/8/layout/lProcess3"/>
    <dgm:cxn modelId="{17DCC172-CA52-476C-B018-6D11AEE24065}" type="presParOf" srcId="{377DFBE0-F12E-42A4-B156-A03B888D3B8E}" destId="{56EA23F8-4B23-4A41-84B9-A7D24D6A0DD3}" srcOrd="1" destOrd="0" presId="urn:microsoft.com/office/officeart/2005/8/layout/lProcess3"/>
    <dgm:cxn modelId="{1A877D93-C72F-4B28-A72E-9A48D02CB2F7}" type="presParOf" srcId="{377DFBE0-F12E-42A4-B156-A03B888D3B8E}" destId="{A22ABDEA-46A8-4CE8-A40A-5CA20F72806C}" srcOrd="2" destOrd="0" presId="urn:microsoft.com/office/officeart/2005/8/layout/lProcess3"/>
    <dgm:cxn modelId="{F7A3BEFF-5039-499C-B916-0FB22F456545}" type="presParOf" srcId="{377DFBE0-F12E-42A4-B156-A03B888D3B8E}" destId="{1F11A7F1-0017-4026-9053-1497DBF83D79}" srcOrd="3" destOrd="0" presId="urn:microsoft.com/office/officeart/2005/8/layout/lProcess3"/>
    <dgm:cxn modelId="{0BD153C2-44B8-4F64-9CFC-E1051900F417}" type="presParOf" srcId="{377DFBE0-F12E-42A4-B156-A03B888D3B8E}" destId="{11F25F35-9417-41DA-98C8-6CAB3C0D1DE6}" srcOrd="4" destOrd="0" presId="urn:microsoft.com/office/officeart/2005/8/layout/lProcess3"/>
    <dgm:cxn modelId="{BA45CB30-352F-49A0-968F-9B4D20D31219}" type="presParOf" srcId="{9C493340-C868-42FE-934C-B6C8C2CD8B9E}" destId="{6FAD3715-46D3-4EAC-8636-3C8065932DA0}" srcOrd="5" destOrd="0" presId="urn:microsoft.com/office/officeart/2005/8/layout/lProcess3"/>
    <dgm:cxn modelId="{5E15CAC6-96B8-4294-BF09-A57CA47D2985}" type="presParOf" srcId="{9C493340-C868-42FE-934C-B6C8C2CD8B9E}" destId="{509AB7C2-87B7-4E42-9979-EA159979CC53}" srcOrd="6" destOrd="0" presId="urn:microsoft.com/office/officeart/2005/8/layout/lProcess3"/>
    <dgm:cxn modelId="{E0219811-CC59-4A69-A335-FD6ABF610FB9}" type="presParOf" srcId="{509AB7C2-87B7-4E42-9979-EA159979CC53}" destId="{097DD5C6-9E90-46A8-9EE0-02ABEC748D4D}" srcOrd="0" destOrd="0" presId="urn:microsoft.com/office/officeart/2005/8/layout/lProcess3"/>
    <dgm:cxn modelId="{C381E0DD-E33F-41E4-A892-21E99D6A43AD}" type="presParOf" srcId="{509AB7C2-87B7-4E42-9979-EA159979CC53}" destId="{0F4EE3E7-802C-4A95-8950-F11208BE2272}" srcOrd="1" destOrd="0" presId="urn:microsoft.com/office/officeart/2005/8/layout/lProcess3"/>
    <dgm:cxn modelId="{64424061-AC9F-49DF-8199-8C77309ED137}" type="presParOf" srcId="{509AB7C2-87B7-4E42-9979-EA159979CC53}" destId="{C98FF32B-DFB1-48A0-A4CD-320386DA88BE}" srcOrd="2" destOrd="0" presId="urn:microsoft.com/office/officeart/2005/8/layout/lProcess3"/>
    <dgm:cxn modelId="{610A3711-A411-48DA-86D2-5AC532967803}" type="presParOf" srcId="{9C493340-C868-42FE-934C-B6C8C2CD8B9E}" destId="{62B9C58D-B1D6-4512-9847-8C9EC4932503}" srcOrd="7" destOrd="0" presId="urn:microsoft.com/office/officeart/2005/8/layout/lProcess3"/>
    <dgm:cxn modelId="{2A0CEB4F-F403-4235-81E7-EAD7A70C3FB3}" type="presParOf" srcId="{9C493340-C868-42FE-934C-B6C8C2CD8B9E}" destId="{548BF04A-5C04-4C11-A485-9CAD9D90033F}" srcOrd="8" destOrd="0" presId="urn:microsoft.com/office/officeart/2005/8/layout/lProcess3"/>
    <dgm:cxn modelId="{6EA7E8A2-7C1D-4CD5-BB98-A4F19DE8C42A}" type="presParOf" srcId="{548BF04A-5C04-4C11-A485-9CAD9D90033F}" destId="{E84DE405-2054-49EA-8325-92F7A71D7B8F}" srcOrd="0" destOrd="0" presId="urn:microsoft.com/office/officeart/2005/8/layout/lProcess3"/>
    <dgm:cxn modelId="{E3F53D63-1E23-4C6F-BFA2-5ADCE143FDAC}" type="presParOf" srcId="{548BF04A-5C04-4C11-A485-9CAD9D90033F}" destId="{5265E432-F0BB-45B7-9A0B-D09207D568F6}" srcOrd="1" destOrd="0" presId="urn:microsoft.com/office/officeart/2005/8/layout/lProcess3"/>
    <dgm:cxn modelId="{690FB8F5-064C-4C14-AEEC-D899A1E25BF5}" type="presParOf" srcId="{548BF04A-5C04-4C11-A485-9CAD9D90033F}" destId="{D2CA925E-889E-4124-8F53-D1C1C4530442}" srcOrd="2" destOrd="0" presId="urn:microsoft.com/office/officeart/2005/8/layout/l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1EC1EC-203F-4112-A722-264377609A29}" type="doc">
      <dgm:prSet loTypeId="urn:microsoft.com/office/officeart/2005/8/layout/lProcess3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8745407B-8778-4FDA-BC06-5932E93B3377}">
      <dgm:prSet custT="1"/>
      <dgm:spPr>
        <a:solidFill>
          <a:srgbClr val="E4DD4E"/>
        </a:solidFill>
      </dgm:spPr>
      <dgm:t>
        <a:bodyPr/>
        <a:lstStyle/>
        <a:p>
          <a:pPr rtl="0"/>
          <a:r>
            <a:rPr lang="es-MX" sz="1200" b="1" dirty="0" smtClean="0">
              <a:solidFill>
                <a:schemeClr val="tx1"/>
              </a:solidFill>
            </a:rPr>
            <a:t>11. Estudio de seguimiento de egresados </a:t>
          </a:r>
          <a:endParaRPr lang="es-MX" sz="1200" dirty="0">
            <a:solidFill>
              <a:schemeClr val="tx1"/>
            </a:solidFill>
          </a:endParaRPr>
        </a:p>
      </dgm:t>
    </dgm:pt>
    <dgm:pt modelId="{F142F221-0455-4E98-9319-B3E7788BA31B}" type="parTrans" cxnId="{C246C2B6-A9A6-4C1D-B432-D305CB0ADE01}">
      <dgm:prSet/>
      <dgm:spPr/>
      <dgm:t>
        <a:bodyPr/>
        <a:lstStyle/>
        <a:p>
          <a:endParaRPr lang="es-MX" sz="1200"/>
        </a:p>
      </dgm:t>
    </dgm:pt>
    <dgm:pt modelId="{6A54219A-3607-4B50-AB71-0214586A50DF}" type="sibTrans" cxnId="{C246C2B6-A9A6-4C1D-B432-D305CB0ADE01}">
      <dgm:prSet/>
      <dgm:spPr/>
      <dgm:t>
        <a:bodyPr/>
        <a:lstStyle/>
        <a:p>
          <a:endParaRPr lang="es-MX" sz="1200"/>
        </a:p>
      </dgm:t>
    </dgm:pt>
    <dgm:pt modelId="{F44E5825-F873-4165-8CF7-3B0E1B26BB99}">
      <dgm:prSet custT="1"/>
      <dgm:spPr>
        <a:solidFill>
          <a:srgbClr val="D6E1C5">
            <a:alpha val="90000"/>
          </a:srgbClr>
        </a:solidFill>
      </dgm:spPr>
      <dgm:t>
        <a:bodyPr/>
        <a:lstStyle/>
        <a:p>
          <a:pPr rtl="0"/>
          <a:r>
            <a:rPr lang="es-MX" sz="1200" dirty="0" smtClean="0"/>
            <a:t>La institución </a:t>
          </a:r>
          <a:r>
            <a:rPr lang="es-MX" sz="1200" b="1" dirty="0" smtClean="0"/>
            <a:t>cuenta con estudios </a:t>
          </a:r>
          <a:r>
            <a:rPr lang="es-MX" sz="1200" dirty="0" smtClean="0"/>
            <a:t>de seguimiento de egresados en la </a:t>
          </a:r>
          <a:r>
            <a:rPr lang="es-MX" sz="1200" b="1" dirty="0" smtClean="0"/>
            <a:t>mayoría </a:t>
          </a:r>
          <a:r>
            <a:rPr lang="es-MX" sz="1200" dirty="0" smtClean="0"/>
            <a:t>de las DES y PE, pero sus </a:t>
          </a:r>
          <a:r>
            <a:rPr lang="es-MX" sz="1200" b="1" dirty="0" smtClean="0"/>
            <a:t>resultados no se utilizan </a:t>
          </a:r>
          <a:r>
            <a:rPr lang="es-MX" sz="1200" dirty="0" smtClean="0"/>
            <a:t>para actualizar la currícula.</a:t>
          </a:r>
          <a:endParaRPr lang="es-MX" sz="1200" dirty="0"/>
        </a:p>
      </dgm:t>
    </dgm:pt>
    <dgm:pt modelId="{316C718A-A3A6-40A0-9D70-7F1E09C14167}" type="parTrans" cxnId="{42E590E1-07B3-40E3-99CC-5437B6F70037}">
      <dgm:prSet/>
      <dgm:spPr/>
      <dgm:t>
        <a:bodyPr/>
        <a:lstStyle/>
        <a:p>
          <a:endParaRPr lang="es-MX" sz="1200"/>
        </a:p>
      </dgm:t>
    </dgm:pt>
    <dgm:pt modelId="{8D270926-FD0D-4D46-89F1-828584ECE5DA}" type="sibTrans" cxnId="{42E590E1-07B3-40E3-99CC-5437B6F70037}">
      <dgm:prSet/>
      <dgm:spPr/>
      <dgm:t>
        <a:bodyPr/>
        <a:lstStyle/>
        <a:p>
          <a:endParaRPr lang="es-MX" sz="1200"/>
        </a:p>
      </dgm:t>
    </dgm:pt>
    <dgm:pt modelId="{3FE73481-6A2D-4E34-BF37-2C95C22D8B76}">
      <dgm:prSet custT="1"/>
      <dgm:spPr/>
      <dgm:t>
        <a:bodyPr/>
        <a:lstStyle/>
        <a:p>
          <a:pPr rtl="0"/>
          <a:r>
            <a:rPr lang="es-MX" sz="1200" b="1" dirty="0" smtClean="0"/>
            <a:t>12. Estudio de empleadores </a:t>
          </a:r>
          <a:endParaRPr lang="es-MX" sz="1200" dirty="0"/>
        </a:p>
      </dgm:t>
    </dgm:pt>
    <dgm:pt modelId="{41E860BA-664B-485D-80AE-65B494E06606}" type="parTrans" cxnId="{3FE96DE1-C713-4322-B51E-1D1D415BE6C2}">
      <dgm:prSet/>
      <dgm:spPr/>
      <dgm:t>
        <a:bodyPr/>
        <a:lstStyle/>
        <a:p>
          <a:endParaRPr lang="es-MX" sz="1200"/>
        </a:p>
      </dgm:t>
    </dgm:pt>
    <dgm:pt modelId="{51910043-066C-481C-B2F7-CF731E4EE451}" type="sibTrans" cxnId="{3FE96DE1-C713-4322-B51E-1D1D415BE6C2}">
      <dgm:prSet/>
      <dgm:spPr/>
      <dgm:t>
        <a:bodyPr/>
        <a:lstStyle/>
        <a:p>
          <a:endParaRPr lang="es-MX" sz="1200"/>
        </a:p>
      </dgm:t>
    </dgm:pt>
    <dgm:pt modelId="{E79B3D05-4AFF-48AA-B6D5-A6490E1DAFD2}">
      <dgm:prSet custT="1"/>
      <dgm:spPr/>
      <dgm:t>
        <a:bodyPr/>
        <a:lstStyle/>
        <a:p>
          <a:pPr rtl="0"/>
          <a:r>
            <a:rPr lang="es-MX" sz="1200" b="1" dirty="0" smtClean="0"/>
            <a:t>13. El mejoramiento de la capacidad y competitividad académicas ha impactado significativamente en la formación del estudiante</a:t>
          </a:r>
          <a:endParaRPr lang="es-MX" sz="1200" b="1" dirty="0"/>
        </a:p>
      </dgm:t>
    </dgm:pt>
    <dgm:pt modelId="{C0A8F58C-EAB0-4B98-8EEF-CAF9B8F64870}" type="parTrans" cxnId="{B1A04BCA-2CCC-4590-B28E-00E543DC2C39}">
      <dgm:prSet/>
      <dgm:spPr/>
      <dgm:t>
        <a:bodyPr/>
        <a:lstStyle/>
        <a:p>
          <a:endParaRPr lang="es-MX" sz="1200"/>
        </a:p>
      </dgm:t>
    </dgm:pt>
    <dgm:pt modelId="{10F39EE4-8412-4782-97F4-9D1E6C3F8A8B}" type="sibTrans" cxnId="{B1A04BCA-2CCC-4590-B28E-00E543DC2C39}">
      <dgm:prSet/>
      <dgm:spPr/>
      <dgm:t>
        <a:bodyPr/>
        <a:lstStyle/>
        <a:p>
          <a:endParaRPr lang="es-MX" sz="1200"/>
        </a:p>
      </dgm:t>
    </dgm:pt>
    <dgm:pt modelId="{6FCDC86E-36E4-4578-9D0E-635D37C41C37}">
      <dgm:prSet custT="1"/>
      <dgm:spPr/>
      <dgm:t>
        <a:bodyPr/>
        <a:lstStyle/>
        <a:p>
          <a:pPr rtl="0"/>
          <a:r>
            <a:rPr lang="es-MX" sz="1200" b="1" dirty="0" smtClean="0"/>
            <a:t>Existe congruencia </a:t>
          </a:r>
          <a:r>
            <a:rPr lang="es-MX" sz="1200" dirty="0" smtClean="0"/>
            <a:t>con el avance en los indicadores sobre la formación de los estudiantes.</a:t>
          </a:r>
          <a:endParaRPr lang="es-MX" sz="1200" dirty="0"/>
        </a:p>
      </dgm:t>
    </dgm:pt>
    <dgm:pt modelId="{DEBA06EA-6451-4D9B-99F9-5CE0CEF9E0F5}" type="parTrans" cxnId="{B9BFED83-59A2-4C6E-B932-999EDB6C63AF}">
      <dgm:prSet/>
      <dgm:spPr/>
      <dgm:t>
        <a:bodyPr/>
        <a:lstStyle/>
        <a:p>
          <a:endParaRPr lang="es-MX" sz="1200"/>
        </a:p>
      </dgm:t>
    </dgm:pt>
    <dgm:pt modelId="{FBFB0B63-E65D-469E-8044-A118AC614966}" type="sibTrans" cxnId="{B9BFED83-59A2-4C6E-B932-999EDB6C63AF}">
      <dgm:prSet/>
      <dgm:spPr/>
      <dgm:t>
        <a:bodyPr/>
        <a:lstStyle/>
        <a:p>
          <a:endParaRPr lang="es-MX" sz="1200"/>
        </a:p>
      </dgm:t>
    </dgm:pt>
    <dgm:pt modelId="{1948730A-6547-4345-9AAF-0DFFA66D307B}">
      <dgm:prSet custT="1"/>
      <dgm:spPr/>
      <dgm:t>
        <a:bodyPr/>
        <a:lstStyle/>
        <a:p>
          <a:pPr rtl="0"/>
          <a:r>
            <a:rPr lang="es-MX" sz="1200" b="1" dirty="0" smtClean="0"/>
            <a:t>14. Importancia de la vinculación de la institución con la sociedad</a:t>
          </a:r>
          <a:endParaRPr lang="es-MX" sz="1200" dirty="0"/>
        </a:p>
      </dgm:t>
    </dgm:pt>
    <dgm:pt modelId="{81CB5DBE-2A56-458A-8E05-9F12CF7083FE}" type="parTrans" cxnId="{01643846-0CE3-4A06-987D-2A50184683DA}">
      <dgm:prSet/>
      <dgm:spPr/>
      <dgm:t>
        <a:bodyPr/>
        <a:lstStyle/>
        <a:p>
          <a:endParaRPr lang="es-MX" sz="1200"/>
        </a:p>
      </dgm:t>
    </dgm:pt>
    <dgm:pt modelId="{E09CE68B-C8DE-4D38-91C0-18406AE18184}" type="sibTrans" cxnId="{01643846-0CE3-4A06-987D-2A50184683DA}">
      <dgm:prSet/>
      <dgm:spPr/>
      <dgm:t>
        <a:bodyPr/>
        <a:lstStyle/>
        <a:p>
          <a:endParaRPr lang="es-MX" sz="1200"/>
        </a:p>
      </dgm:t>
    </dgm:pt>
    <dgm:pt modelId="{09117A9B-8A67-43EE-AD2D-065296CA8478}">
      <dgm:prSet custT="1"/>
      <dgm:spPr/>
      <dgm:t>
        <a:bodyPr/>
        <a:lstStyle/>
        <a:p>
          <a:pPr rtl="0"/>
          <a:r>
            <a:rPr lang="es-MX" sz="1200" dirty="0" smtClean="0"/>
            <a:t>La institución se vincula </a:t>
          </a:r>
          <a:r>
            <a:rPr lang="es-MX" sz="1200" b="1" dirty="0" smtClean="0"/>
            <a:t>adecuadamente </a:t>
          </a:r>
          <a:r>
            <a:rPr lang="es-MX" sz="1200" dirty="0" smtClean="0"/>
            <a:t>con la sociedad, genera conocimiento y realiza </a:t>
          </a:r>
          <a:r>
            <a:rPr lang="es-MX" sz="1200" b="1" dirty="0" smtClean="0"/>
            <a:t>innovación y transferencia tecnológica</a:t>
          </a:r>
          <a:endParaRPr lang="es-MX" sz="1200" dirty="0"/>
        </a:p>
      </dgm:t>
    </dgm:pt>
    <dgm:pt modelId="{DD60F3F0-ACE3-4C76-8F41-312D388DA729}" type="parTrans" cxnId="{5BB59175-C241-4508-BD20-3D9DA86E7D57}">
      <dgm:prSet/>
      <dgm:spPr/>
      <dgm:t>
        <a:bodyPr/>
        <a:lstStyle/>
        <a:p>
          <a:endParaRPr lang="es-MX" sz="1200"/>
        </a:p>
      </dgm:t>
    </dgm:pt>
    <dgm:pt modelId="{CAE9990B-C5BC-4694-88B4-D510A1E170C4}" type="sibTrans" cxnId="{5BB59175-C241-4508-BD20-3D9DA86E7D57}">
      <dgm:prSet/>
      <dgm:spPr/>
      <dgm:t>
        <a:bodyPr/>
        <a:lstStyle/>
        <a:p>
          <a:endParaRPr lang="es-MX" sz="1200"/>
        </a:p>
      </dgm:t>
    </dgm:pt>
    <dgm:pt modelId="{FE52050D-D0F7-415D-B223-3A382394922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sz="1200" dirty="0" smtClean="0">
              <a:solidFill>
                <a:schemeClr val="tx1"/>
              </a:solidFill>
            </a:rPr>
            <a:t>La institución </a:t>
          </a:r>
          <a:r>
            <a:rPr lang="es-MX" sz="1200" b="1" dirty="0" smtClean="0">
              <a:solidFill>
                <a:schemeClr val="tx1"/>
              </a:solidFill>
            </a:rPr>
            <a:t>cuenta con estudios </a:t>
          </a:r>
          <a:r>
            <a:rPr lang="es-MX" sz="1200" dirty="0" smtClean="0">
              <a:solidFill>
                <a:schemeClr val="tx1"/>
              </a:solidFill>
            </a:rPr>
            <a:t>de empleadores en la </a:t>
          </a:r>
          <a:r>
            <a:rPr lang="es-MX" sz="1200" b="1" dirty="0" smtClean="0">
              <a:solidFill>
                <a:schemeClr val="tx1"/>
              </a:solidFill>
            </a:rPr>
            <a:t>mayoría </a:t>
          </a:r>
          <a:r>
            <a:rPr lang="es-MX" sz="1200" dirty="0" smtClean="0">
              <a:solidFill>
                <a:schemeClr val="tx1"/>
              </a:solidFill>
            </a:rPr>
            <a:t>de las DES y PE y sus </a:t>
          </a:r>
          <a:r>
            <a:rPr lang="es-MX" sz="1200" b="1" dirty="0" smtClean="0">
              <a:solidFill>
                <a:schemeClr val="tx1"/>
              </a:solidFill>
            </a:rPr>
            <a:t>resultados se utilizan </a:t>
          </a:r>
          <a:r>
            <a:rPr lang="es-MX" sz="1200" dirty="0" smtClean="0">
              <a:solidFill>
                <a:schemeClr val="tx1"/>
              </a:solidFill>
            </a:rPr>
            <a:t>para actualizar la currícula</a:t>
          </a:r>
          <a:r>
            <a:rPr lang="es-MX" sz="1200" dirty="0" smtClean="0"/>
            <a:t>.</a:t>
          </a:r>
          <a:endParaRPr lang="es-MX" sz="1200" dirty="0"/>
        </a:p>
      </dgm:t>
    </dgm:pt>
    <dgm:pt modelId="{D44D5516-A099-422C-8627-D696981D908A}" type="sibTrans" cxnId="{B58B8426-56EA-4523-9C0A-DFB3053B6F2D}">
      <dgm:prSet/>
      <dgm:spPr/>
      <dgm:t>
        <a:bodyPr/>
        <a:lstStyle/>
        <a:p>
          <a:endParaRPr lang="es-MX" sz="1200"/>
        </a:p>
      </dgm:t>
    </dgm:pt>
    <dgm:pt modelId="{4DE3F54C-7794-4DA7-9089-53DE78C2E956}" type="parTrans" cxnId="{B58B8426-56EA-4523-9C0A-DFB3053B6F2D}">
      <dgm:prSet/>
      <dgm:spPr/>
      <dgm:t>
        <a:bodyPr/>
        <a:lstStyle/>
        <a:p>
          <a:endParaRPr lang="es-MX" sz="1200"/>
        </a:p>
      </dgm:t>
    </dgm:pt>
    <dgm:pt modelId="{362F1D25-EBEF-439B-82C7-32459BBF0DE4}" type="pres">
      <dgm:prSet presAssocID="{931EC1EC-203F-4112-A722-264377609A2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9B3CB66-09C6-445B-936F-FD60E4931BA7}" type="pres">
      <dgm:prSet presAssocID="{8745407B-8778-4FDA-BC06-5932E93B3377}" presName="horFlow" presStyleCnt="0"/>
      <dgm:spPr/>
      <dgm:t>
        <a:bodyPr/>
        <a:lstStyle/>
        <a:p>
          <a:endParaRPr lang="es-MX"/>
        </a:p>
      </dgm:t>
    </dgm:pt>
    <dgm:pt modelId="{9605A045-4558-4DAD-8EB5-9655F378736A}" type="pres">
      <dgm:prSet presAssocID="{8745407B-8778-4FDA-BC06-5932E93B3377}" presName="bigChev" presStyleLbl="node1" presStyleIdx="0" presStyleCnt="5" custScaleX="132228" custLinFactX="-25941" custLinFactNeighborX="-100000" custLinFactNeighborY="38003"/>
      <dgm:spPr/>
      <dgm:t>
        <a:bodyPr/>
        <a:lstStyle/>
        <a:p>
          <a:endParaRPr lang="es-MX"/>
        </a:p>
      </dgm:t>
    </dgm:pt>
    <dgm:pt modelId="{1C0A9FA0-4E70-481A-AADE-F3B6186E013A}" type="pres">
      <dgm:prSet presAssocID="{316C718A-A3A6-40A0-9D70-7F1E09C14167}" presName="parTrans" presStyleCnt="0"/>
      <dgm:spPr/>
      <dgm:t>
        <a:bodyPr/>
        <a:lstStyle/>
        <a:p>
          <a:endParaRPr lang="es-MX"/>
        </a:p>
      </dgm:t>
    </dgm:pt>
    <dgm:pt modelId="{C6F0E864-A936-4E65-AC14-F90A68808C5D}" type="pres">
      <dgm:prSet presAssocID="{F44E5825-F873-4165-8CF7-3B0E1B26BB99}" presName="node" presStyleLbl="alignAccFollowNode1" presStyleIdx="0" presStyleCnt="3" custScaleX="224744" custScaleY="113629" custLinFactNeighborX="-95677" custLinFactNeighborY="502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C76D9B-93C1-451F-B5B5-731E802E99B0}" type="pres">
      <dgm:prSet presAssocID="{8745407B-8778-4FDA-BC06-5932E93B3377}" presName="vSp" presStyleCnt="0"/>
      <dgm:spPr/>
      <dgm:t>
        <a:bodyPr/>
        <a:lstStyle/>
        <a:p>
          <a:endParaRPr lang="es-MX"/>
        </a:p>
      </dgm:t>
    </dgm:pt>
    <dgm:pt modelId="{71969672-4A33-4A7A-8858-881B0453849A}" type="pres">
      <dgm:prSet presAssocID="{FE52050D-D0F7-415D-B223-3A3823949226}" presName="horFlow" presStyleCnt="0"/>
      <dgm:spPr/>
      <dgm:t>
        <a:bodyPr/>
        <a:lstStyle/>
        <a:p>
          <a:endParaRPr lang="es-MX"/>
        </a:p>
      </dgm:t>
    </dgm:pt>
    <dgm:pt modelId="{863553A2-4CBE-4291-AE8A-8681E3A5466A}" type="pres">
      <dgm:prSet presAssocID="{FE52050D-D0F7-415D-B223-3A3823949226}" presName="bigChev" presStyleLbl="node1" presStyleIdx="1" presStyleCnt="5" custScaleX="187879" custScaleY="93564" custLinFactX="9782" custLinFactNeighborX="100000" custLinFactNeighborY="65165"/>
      <dgm:spPr/>
      <dgm:t>
        <a:bodyPr/>
        <a:lstStyle/>
        <a:p>
          <a:endParaRPr lang="es-MX"/>
        </a:p>
      </dgm:t>
    </dgm:pt>
    <dgm:pt modelId="{6C50ADF6-50D0-4A72-8906-E826002C8250}" type="pres">
      <dgm:prSet presAssocID="{FE52050D-D0F7-415D-B223-3A3823949226}" presName="vSp" presStyleCnt="0"/>
      <dgm:spPr/>
      <dgm:t>
        <a:bodyPr/>
        <a:lstStyle/>
        <a:p>
          <a:endParaRPr lang="es-MX"/>
        </a:p>
      </dgm:t>
    </dgm:pt>
    <dgm:pt modelId="{60FB58AD-3002-40A1-98AA-4A01F270F71B}" type="pres">
      <dgm:prSet presAssocID="{3FE73481-6A2D-4E34-BF37-2C95C22D8B76}" presName="horFlow" presStyleCnt="0"/>
      <dgm:spPr/>
      <dgm:t>
        <a:bodyPr/>
        <a:lstStyle/>
        <a:p>
          <a:endParaRPr lang="es-MX"/>
        </a:p>
      </dgm:t>
    </dgm:pt>
    <dgm:pt modelId="{BA4D98BB-8853-4F45-8CB9-572788BE8A43}" type="pres">
      <dgm:prSet presAssocID="{3FE73481-6A2D-4E34-BF37-2C95C22D8B76}" presName="bigChev" presStyleLbl="node1" presStyleIdx="2" presStyleCnt="5" custScaleX="135605" custLinFactNeighborX="-28248" custLinFactNeighborY="-51138"/>
      <dgm:spPr/>
      <dgm:t>
        <a:bodyPr/>
        <a:lstStyle/>
        <a:p>
          <a:endParaRPr lang="es-MX"/>
        </a:p>
      </dgm:t>
    </dgm:pt>
    <dgm:pt modelId="{9E199B34-5854-4346-8756-81C05410DEDE}" type="pres">
      <dgm:prSet presAssocID="{3FE73481-6A2D-4E34-BF37-2C95C22D8B76}" presName="vSp" presStyleCnt="0"/>
      <dgm:spPr/>
      <dgm:t>
        <a:bodyPr/>
        <a:lstStyle/>
        <a:p>
          <a:endParaRPr lang="es-MX"/>
        </a:p>
      </dgm:t>
    </dgm:pt>
    <dgm:pt modelId="{22667FCC-22EA-4C6A-B25F-5ADF5D9F1B09}" type="pres">
      <dgm:prSet presAssocID="{E79B3D05-4AFF-48AA-B6D5-A6490E1DAFD2}" presName="horFlow" presStyleCnt="0"/>
      <dgm:spPr/>
      <dgm:t>
        <a:bodyPr/>
        <a:lstStyle/>
        <a:p>
          <a:endParaRPr lang="es-MX"/>
        </a:p>
      </dgm:t>
    </dgm:pt>
    <dgm:pt modelId="{4D0CC70D-2CC7-4E5E-860C-321838B7D77D}" type="pres">
      <dgm:prSet presAssocID="{E79B3D05-4AFF-48AA-B6D5-A6490E1DAFD2}" presName="bigChev" presStyleLbl="node1" presStyleIdx="3" presStyleCnt="5" custScaleX="149125" custScaleY="85145" custLinFactX="-12137" custLinFactNeighborX="-100000" custLinFactNeighborY="-40696"/>
      <dgm:spPr/>
      <dgm:t>
        <a:bodyPr/>
        <a:lstStyle/>
        <a:p>
          <a:endParaRPr lang="es-MX"/>
        </a:p>
      </dgm:t>
    </dgm:pt>
    <dgm:pt modelId="{7FE37A13-05C0-4227-A29E-D490FF1992EB}" type="pres">
      <dgm:prSet presAssocID="{DEBA06EA-6451-4D9B-99F9-5CE0CEF9E0F5}" presName="parTrans" presStyleCnt="0"/>
      <dgm:spPr/>
      <dgm:t>
        <a:bodyPr/>
        <a:lstStyle/>
        <a:p>
          <a:endParaRPr lang="es-MX"/>
        </a:p>
      </dgm:t>
    </dgm:pt>
    <dgm:pt modelId="{D7EEFC43-ECE1-409F-BBB6-EEE1E907AB54}" type="pres">
      <dgm:prSet presAssocID="{6FCDC86E-36E4-4578-9D0E-635D37C41C37}" presName="node" presStyleLbl="alignAccFollowNode1" presStyleIdx="1" presStyleCnt="3" custScaleX="209694" custScaleY="114017" custLinFactNeighborX="-87579" custLinFactNeighborY="-442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C330B4-3E39-4625-91AD-9E651C864E79}" type="pres">
      <dgm:prSet presAssocID="{E79B3D05-4AFF-48AA-B6D5-A6490E1DAFD2}" presName="vSp" presStyleCnt="0"/>
      <dgm:spPr/>
      <dgm:t>
        <a:bodyPr/>
        <a:lstStyle/>
        <a:p>
          <a:endParaRPr lang="es-MX"/>
        </a:p>
      </dgm:t>
    </dgm:pt>
    <dgm:pt modelId="{D1D71390-80B4-48D6-81F0-9833E3BEA7DA}" type="pres">
      <dgm:prSet presAssocID="{1948730A-6547-4345-9AAF-0DFFA66D307B}" presName="horFlow" presStyleCnt="0"/>
      <dgm:spPr/>
      <dgm:t>
        <a:bodyPr/>
        <a:lstStyle/>
        <a:p>
          <a:endParaRPr lang="es-MX"/>
        </a:p>
      </dgm:t>
    </dgm:pt>
    <dgm:pt modelId="{73A74CE5-20E1-4742-AE8E-A0BF362D989D}" type="pres">
      <dgm:prSet presAssocID="{1948730A-6547-4345-9AAF-0DFFA66D307B}" presName="bigChev" presStyleLbl="node1" presStyleIdx="4" presStyleCnt="5" custScaleX="145476" custLinFactX="-13317" custLinFactNeighborX="-100000" custLinFactNeighborY="-30408"/>
      <dgm:spPr/>
      <dgm:t>
        <a:bodyPr/>
        <a:lstStyle/>
        <a:p>
          <a:endParaRPr lang="es-MX"/>
        </a:p>
      </dgm:t>
    </dgm:pt>
    <dgm:pt modelId="{AEF3288E-1D8F-485C-BBEA-9A5A9B4A075B}" type="pres">
      <dgm:prSet presAssocID="{DD60F3F0-ACE3-4C76-8F41-312D388DA729}" presName="parTrans" presStyleCnt="0"/>
      <dgm:spPr/>
      <dgm:t>
        <a:bodyPr/>
        <a:lstStyle/>
        <a:p>
          <a:endParaRPr lang="es-MX"/>
        </a:p>
      </dgm:t>
    </dgm:pt>
    <dgm:pt modelId="{A0815E35-AA41-45CE-9520-2CE76715158A}" type="pres">
      <dgm:prSet presAssocID="{09117A9B-8A67-43EE-AD2D-065296CA8478}" presName="node" presStyleLbl="alignAccFollowNode1" presStyleIdx="2" presStyleCnt="3" custScaleX="207680" custScaleY="121815" custLinFactNeighborX="-99467" custLinFactNeighborY="-399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58B8426-56EA-4523-9C0A-DFB3053B6F2D}" srcId="{931EC1EC-203F-4112-A722-264377609A29}" destId="{FE52050D-D0F7-415D-B223-3A3823949226}" srcOrd="1" destOrd="0" parTransId="{4DE3F54C-7794-4DA7-9089-53DE78C2E956}" sibTransId="{D44D5516-A099-422C-8627-D696981D908A}"/>
    <dgm:cxn modelId="{2BD46457-7667-4A75-A13A-69E175BDECB9}" type="presOf" srcId="{6FCDC86E-36E4-4578-9D0E-635D37C41C37}" destId="{D7EEFC43-ECE1-409F-BBB6-EEE1E907AB54}" srcOrd="0" destOrd="0" presId="urn:microsoft.com/office/officeart/2005/8/layout/lProcess3"/>
    <dgm:cxn modelId="{3FE96DE1-C713-4322-B51E-1D1D415BE6C2}" srcId="{931EC1EC-203F-4112-A722-264377609A29}" destId="{3FE73481-6A2D-4E34-BF37-2C95C22D8B76}" srcOrd="2" destOrd="0" parTransId="{41E860BA-664B-485D-80AE-65B494E06606}" sibTransId="{51910043-066C-481C-B2F7-CF731E4EE451}"/>
    <dgm:cxn modelId="{01643846-0CE3-4A06-987D-2A50184683DA}" srcId="{931EC1EC-203F-4112-A722-264377609A29}" destId="{1948730A-6547-4345-9AAF-0DFFA66D307B}" srcOrd="4" destOrd="0" parTransId="{81CB5DBE-2A56-458A-8E05-9F12CF7083FE}" sibTransId="{E09CE68B-C8DE-4D38-91C0-18406AE18184}"/>
    <dgm:cxn modelId="{B1A04BCA-2CCC-4590-B28E-00E543DC2C39}" srcId="{931EC1EC-203F-4112-A722-264377609A29}" destId="{E79B3D05-4AFF-48AA-B6D5-A6490E1DAFD2}" srcOrd="3" destOrd="0" parTransId="{C0A8F58C-EAB0-4B98-8EEF-CAF9B8F64870}" sibTransId="{10F39EE4-8412-4782-97F4-9D1E6C3F8A8B}"/>
    <dgm:cxn modelId="{28B837DF-33EB-4BB1-BA0A-4B5DAB77F7DF}" type="presOf" srcId="{8745407B-8778-4FDA-BC06-5932E93B3377}" destId="{9605A045-4558-4DAD-8EB5-9655F378736A}" srcOrd="0" destOrd="0" presId="urn:microsoft.com/office/officeart/2005/8/layout/lProcess3"/>
    <dgm:cxn modelId="{10890FB6-4591-467D-989C-6F98A829E633}" type="presOf" srcId="{3FE73481-6A2D-4E34-BF37-2C95C22D8B76}" destId="{BA4D98BB-8853-4F45-8CB9-572788BE8A43}" srcOrd="0" destOrd="0" presId="urn:microsoft.com/office/officeart/2005/8/layout/lProcess3"/>
    <dgm:cxn modelId="{7AE72A17-71B9-474D-BD82-D582EDCC3874}" type="presOf" srcId="{09117A9B-8A67-43EE-AD2D-065296CA8478}" destId="{A0815E35-AA41-45CE-9520-2CE76715158A}" srcOrd="0" destOrd="0" presId="urn:microsoft.com/office/officeart/2005/8/layout/lProcess3"/>
    <dgm:cxn modelId="{B9BFED83-59A2-4C6E-B932-999EDB6C63AF}" srcId="{E79B3D05-4AFF-48AA-B6D5-A6490E1DAFD2}" destId="{6FCDC86E-36E4-4578-9D0E-635D37C41C37}" srcOrd="0" destOrd="0" parTransId="{DEBA06EA-6451-4D9B-99F9-5CE0CEF9E0F5}" sibTransId="{FBFB0B63-E65D-469E-8044-A118AC614966}"/>
    <dgm:cxn modelId="{306E2C32-DEF1-4A9F-8299-8917244160FC}" type="presOf" srcId="{E79B3D05-4AFF-48AA-B6D5-A6490E1DAFD2}" destId="{4D0CC70D-2CC7-4E5E-860C-321838B7D77D}" srcOrd="0" destOrd="0" presId="urn:microsoft.com/office/officeart/2005/8/layout/lProcess3"/>
    <dgm:cxn modelId="{1B22EE3A-6FDC-4C91-B1B6-193B1B9E8CE5}" type="presOf" srcId="{931EC1EC-203F-4112-A722-264377609A29}" destId="{362F1D25-EBEF-439B-82C7-32459BBF0DE4}" srcOrd="0" destOrd="0" presId="urn:microsoft.com/office/officeart/2005/8/layout/lProcess3"/>
    <dgm:cxn modelId="{0833CF51-778B-4DE5-8277-06313FBBB2BA}" type="presOf" srcId="{F44E5825-F873-4165-8CF7-3B0E1B26BB99}" destId="{C6F0E864-A936-4E65-AC14-F90A68808C5D}" srcOrd="0" destOrd="0" presId="urn:microsoft.com/office/officeart/2005/8/layout/lProcess3"/>
    <dgm:cxn modelId="{755CD195-2DB5-472F-A547-DA0E94BD9698}" type="presOf" srcId="{1948730A-6547-4345-9AAF-0DFFA66D307B}" destId="{73A74CE5-20E1-4742-AE8E-A0BF362D989D}" srcOrd="0" destOrd="0" presId="urn:microsoft.com/office/officeart/2005/8/layout/lProcess3"/>
    <dgm:cxn modelId="{42E590E1-07B3-40E3-99CC-5437B6F70037}" srcId="{8745407B-8778-4FDA-BC06-5932E93B3377}" destId="{F44E5825-F873-4165-8CF7-3B0E1B26BB99}" srcOrd="0" destOrd="0" parTransId="{316C718A-A3A6-40A0-9D70-7F1E09C14167}" sibTransId="{8D270926-FD0D-4D46-89F1-828584ECE5DA}"/>
    <dgm:cxn modelId="{C246C2B6-A9A6-4C1D-B432-D305CB0ADE01}" srcId="{931EC1EC-203F-4112-A722-264377609A29}" destId="{8745407B-8778-4FDA-BC06-5932E93B3377}" srcOrd="0" destOrd="0" parTransId="{F142F221-0455-4E98-9319-B3E7788BA31B}" sibTransId="{6A54219A-3607-4B50-AB71-0214586A50DF}"/>
    <dgm:cxn modelId="{5BB59175-C241-4508-BD20-3D9DA86E7D57}" srcId="{1948730A-6547-4345-9AAF-0DFFA66D307B}" destId="{09117A9B-8A67-43EE-AD2D-065296CA8478}" srcOrd="0" destOrd="0" parTransId="{DD60F3F0-ACE3-4C76-8F41-312D388DA729}" sibTransId="{CAE9990B-C5BC-4694-88B4-D510A1E170C4}"/>
    <dgm:cxn modelId="{8C38289E-3A2C-4825-BFC9-AE542A868A9C}" type="presOf" srcId="{FE52050D-D0F7-415D-B223-3A3823949226}" destId="{863553A2-4CBE-4291-AE8A-8681E3A5466A}" srcOrd="0" destOrd="0" presId="urn:microsoft.com/office/officeart/2005/8/layout/lProcess3"/>
    <dgm:cxn modelId="{991E5C97-439A-42B8-BC96-67DD6E481E3E}" type="presParOf" srcId="{362F1D25-EBEF-439B-82C7-32459BBF0DE4}" destId="{69B3CB66-09C6-445B-936F-FD60E4931BA7}" srcOrd="0" destOrd="0" presId="urn:microsoft.com/office/officeart/2005/8/layout/lProcess3"/>
    <dgm:cxn modelId="{EA7C7CDB-AC9D-449B-B739-CD663797F832}" type="presParOf" srcId="{69B3CB66-09C6-445B-936F-FD60E4931BA7}" destId="{9605A045-4558-4DAD-8EB5-9655F378736A}" srcOrd="0" destOrd="0" presId="urn:microsoft.com/office/officeart/2005/8/layout/lProcess3"/>
    <dgm:cxn modelId="{62809527-0C82-49EB-8FBD-E83EB5570F36}" type="presParOf" srcId="{69B3CB66-09C6-445B-936F-FD60E4931BA7}" destId="{1C0A9FA0-4E70-481A-AADE-F3B6186E013A}" srcOrd="1" destOrd="0" presId="urn:microsoft.com/office/officeart/2005/8/layout/lProcess3"/>
    <dgm:cxn modelId="{2CBF6BC1-81EA-483F-9083-124A9FD4028F}" type="presParOf" srcId="{69B3CB66-09C6-445B-936F-FD60E4931BA7}" destId="{C6F0E864-A936-4E65-AC14-F90A68808C5D}" srcOrd="2" destOrd="0" presId="urn:microsoft.com/office/officeart/2005/8/layout/lProcess3"/>
    <dgm:cxn modelId="{F459EF66-2F77-4B7F-8FD0-57EEBB3792B9}" type="presParOf" srcId="{362F1D25-EBEF-439B-82C7-32459BBF0DE4}" destId="{F9C76D9B-93C1-451F-B5B5-731E802E99B0}" srcOrd="1" destOrd="0" presId="urn:microsoft.com/office/officeart/2005/8/layout/lProcess3"/>
    <dgm:cxn modelId="{C9E191F6-7427-4F96-98DF-09778E307936}" type="presParOf" srcId="{362F1D25-EBEF-439B-82C7-32459BBF0DE4}" destId="{71969672-4A33-4A7A-8858-881B0453849A}" srcOrd="2" destOrd="0" presId="urn:microsoft.com/office/officeart/2005/8/layout/lProcess3"/>
    <dgm:cxn modelId="{D76085B6-E4F5-4E2E-8205-397285920D14}" type="presParOf" srcId="{71969672-4A33-4A7A-8858-881B0453849A}" destId="{863553A2-4CBE-4291-AE8A-8681E3A5466A}" srcOrd="0" destOrd="0" presId="urn:microsoft.com/office/officeart/2005/8/layout/lProcess3"/>
    <dgm:cxn modelId="{322E1314-3FC8-4735-9EA0-58721DDD8811}" type="presParOf" srcId="{362F1D25-EBEF-439B-82C7-32459BBF0DE4}" destId="{6C50ADF6-50D0-4A72-8906-E826002C8250}" srcOrd="3" destOrd="0" presId="urn:microsoft.com/office/officeart/2005/8/layout/lProcess3"/>
    <dgm:cxn modelId="{352613CB-DA7D-481F-8E1E-D14317D4FCF3}" type="presParOf" srcId="{362F1D25-EBEF-439B-82C7-32459BBF0DE4}" destId="{60FB58AD-3002-40A1-98AA-4A01F270F71B}" srcOrd="4" destOrd="0" presId="urn:microsoft.com/office/officeart/2005/8/layout/lProcess3"/>
    <dgm:cxn modelId="{9437559D-CA68-4A6F-8508-0180A9D00248}" type="presParOf" srcId="{60FB58AD-3002-40A1-98AA-4A01F270F71B}" destId="{BA4D98BB-8853-4F45-8CB9-572788BE8A43}" srcOrd="0" destOrd="0" presId="urn:microsoft.com/office/officeart/2005/8/layout/lProcess3"/>
    <dgm:cxn modelId="{8B85DC57-409C-483B-85EC-C80F5C73E8DA}" type="presParOf" srcId="{362F1D25-EBEF-439B-82C7-32459BBF0DE4}" destId="{9E199B34-5854-4346-8756-81C05410DEDE}" srcOrd="5" destOrd="0" presId="urn:microsoft.com/office/officeart/2005/8/layout/lProcess3"/>
    <dgm:cxn modelId="{99BB5D97-1D2F-406E-8257-E5A2E02D5EE0}" type="presParOf" srcId="{362F1D25-EBEF-439B-82C7-32459BBF0DE4}" destId="{22667FCC-22EA-4C6A-B25F-5ADF5D9F1B09}" srcOrd="6" destOrd="0" presId="urn:microsoft.com/office/officeart/2005/8/layout/lProcess3"/>
    <dgm:cxn modelId="{35767988-DEC8-4D5D-BF3A-1F04C0BAC0B8}" type="presParOf" srcId="{22667FCC-22EA-4C6A-B25F-5ADF5D9F1B09}" destId="{4D0CC70D-2CC7-4E5E-860C-321838B7D77D}" srcOrd="0" destOrd="0" presId="urn:microsoft.com/office/officeart/2005/8/layout/lProcess3"/>
    <dgm:cxn modelId="{1F800DAB-E86A-4E13-898A-9B404D247646}" type="presParOf" srcId="{22667FCC-22EA-4C6A-B25F-5ADF5D9F1B09}" destId="{7FE37A13-05C0-4227-A29E-D490FF1992EB}" srcOrd="1" destOrd="0" presId="urn:microsoft.com/office/officeart/2005/8/layout/lProcess3"/>
    <dgm:cxn modelId="{6CB474B3-DE9F-4C56-9F12-349A38AB5880}" type="presParOf" srcId="{22667FCC-22EA-4C6A-B25F-5ADF5D9F1B09}" destId="{D7EEFC43-ECE1-409F-BBB6-EEE1E907AB54}" srcOrd="2" destOrd="0" presId="urn:microsoft.com/office/officeart/2005/8/layout/lProcess3"/>
    <dgm:cxn modelId="{09B62E5A-AEDC-4297-81D2-BD1B7E8710C9}" type="presParOf" srcId="{362F1D25-EBEF-439B-82C7-32459BBF0DE4}" destId="{A1C330B4-3E39-4625-91AD-9E651C864E79}" srcOrd="7" destOrd="0" presId="urn:microsoft.com/office/officeart/2005/8/layout/lProcess3"/>
    <dgm:cxn modelId="{CBE3DFE3-9ECB-45C3-9873-E6BC1E55BB02}" type="presParOf" srcId="{362F1D25-EBEF-439B-82C7-32459BBF0DE4}" destId="{D1D71390-80B4-48D6-81F0-9833E3BEA7DA}" srcOrd="8" destOrd="0" presId="urn:microsoft.com/office/officeart/2005/8/layout/lProcess3"/>
    <dgm:cxn modelId="{0D0BC081-572A-4FEB-BE53-8E3E4ECC5130}" type="presParOf" srcId="{D1D71390-80B4-48D6-81F0-9833E3BEA7DA}" destId="{73A74CE5-20E1-4742-AE8E-A0BF362D989D}" srcOrd="0" destOrd="0" presId="urn:microsoft.com/office/officeart/2005/8/layout/lProcess3"/>
    <dgm:cxn modelId="{D310AA9C-15A1-49B0-99E3-10D48101A1A0}" type="presParOf" srcId="{D1D71390-80B4-48D6-81F0-9833E3BEA7DA}" destId="{AEF3288E-1D8F-485C-BBEA-9A5A9B4A075B}" srcOrd="1" destOrd="0" presId="urn:microsoft.com/office/officeart/2005/8/layout/lProcess3"/>
    <dgm:cxn modelId="{54BE1567-3B54-4705-9D24-02BD6F31EB50}" type="presParOf" srcId="{D1D71390-80B4-48D6-81F0-9833E3BEA7DA}" destId="{A0815E35-AA41-45CE-9520-2CE76715158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32A10-B04C-4798-AE1D-C61670890CE6}" type="doc">
      <dgm:prSet loTypeId="urn:microsoft.com/office/officeart/2005/8/layout/lProcess3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0DE275C1-39C6-4CBA-B5A3-04939F7E3481}">
      <dgm:prSet custT="1"/>
      <dgm:spPr>
        <a:solidFill>
          <a:srgbClr val="E4DD4E"/>
        </a:solidFill>
      </dgm:spPr>
      <dgm:t>
        <a:bodyPr/>
        <a:lstStyle/>
        <a:p>
          <a:pPr rtl="0"/>
          <a:r>
            <a:rPr lang="es-MX" sz="1200" b="1" dirty="0" smtClean="0">
              <a:solidFill>
                <a:schemeClr val="tx1"/>
              </a:solidFill>
            </a:rPr>
            <a:t>15. Avances para el fortalecimiento de la cooperación académica nacional e internacionalización </a:t>
          </a:r>
          <a:endParaRPr lang="es-MX" sz="1200" dirty="0">
            <a:solidFill>
              <a:schemeClr val="tx1"/>
            </a:solidFill>
          </a:endParaRPr>
        </a:p>
      </dgm:t>
    </dgm:pt>
    <dgm:pt modelId="{1826F7F0-0D77-44D1-927E-74804AC3108F}" type="parTrans" cxnId="{0FEADE89-8F8A-4AFE-9B57-3DA542AAD2CC}">
      <dgm:prSet/>
      <dgm:spPr/>
      <dgm:t>
        <a:bodyPr/>
        <a:lstStyle/>
        <a:p>
          <a:endParaRPr lang="es-MX" sz="1200"/>
        </a:p>
      </dgm:t>
    </dgm:pt>
    <dgm:pt modelId="{81A5AAF7-1A9A-44F4-B975-AD27397E0565}" type="sibTrans" cxnId="{0FEADE89-8F8A-4AFE-9B57-3DA542AAD2CC}">
      <dgm:prSet/>
      <dgm:spPr/>
      <dgm:t>
        <a:bodyPr/>
        <a:lstStyle/>
        <a:p>
          <a:endParaRPr lang="es-MX" sz="1200"/>
        </a:p>
      </dgm:t>
    </dgm:pt>
    <dgm:pt modelId="{E445F22E-E57D-4EE1-9B92-6ADC41785612}">
      <dgm:prSet custT="1"/>
      <dgm:spPr>
        <a:solidFill>
          <a:srgbClr val="D6E1C5">
            <a:alpha val="90000"/>
          </a:srgbClr>
        </a:solidFill>
      </dgm:spPr>
      <dgm:t>
        <a:bodyPr/>
        <a:lstStyle/>
        <a:p>
          <a:pPr rtl="0"/>
          <a:r>
            <a:rPr lang="es-MX" sz="1200" dirty="0" smtClean="0"/>
            <a:t>De acuerdo a las visitas realizadas a los Centros se infiere que</a:t>
          </a:r>
          <a:r>
            <a:rPr lang="es-MX" sz="1200" b="1" dirty="0" smtClean="0"/>
            <a:t> hay </a:t>
          </a:r>
          <a:r>
            <a:rPr lang="es-MX" sz="1200" dirty="0" smtClean="0"/>
            <a:t>actividad de </a:t>
          </a:r>
          <a:r>
            <a:rPr lang="es-MX" sz="1200" b="1" dirty="0" smtClean="0"/>
            <a:t>cooperación académica </a:t>
          </a:r>
          <a:r>
            <a:rPr lang="es-MX" sz="1200" dirty="0" smtClean="0"/>
            <a:t>nacional e internacional </a:t>
          </a:r>
          <a:r>
            <a:rPr lang="es-MX" sz="1200" b="1" dirty="0" smtClean="0"/>
            <a:t>pero no corresponde </a:t>
          </a:r>
          <a:r>
            <a:rPr lang="es-MX" sz="1200" dirty="0" smtClean="0"/>
            <a:t>al </a:t>
          </a:r>
          <a:r>
            <a:rPr lang="es-MX" sz="1200" b="1" dirty="0" smtClean="0"/>
            <a:t>potencial</a:t>
          </a:r>
          <a:r>
            <a:rPr lang="es-MX" sz="1200" dirty="0" smtClean="0"/>
            <a:t> de la UdeG</a:t>
          </a:r>
          <a:endParaRPr lang="es-MX" sz="1200" dirty="0"/>
        </a:p>
      </dgm:t>
    </dgm:pt>
    <dgm:pt modelId="{35B36580-9E1B-4239-9829-F831F209DA1C}" type="parTrans" cxnId="{5D5DB5CF-3153-42B6-80D3-1D1A7C16BA37}">
      <dgm:prSet/>
      <dgm:spPr/>
      <dgm:t>
        <a:bodyPr/>
        <a:lstStyle/>
        <a:p>
          <a:endParaRPr lang="es-MX" sz="1200"/>
        </a:p>
      </dgm:t>
    </dgm:pt>
    <dgm:pt modelId="{28568CB7-EBED-4D31-8C12-065072676AD9}" type="sibTrans" cxnId="{5D5DB5CF-3153-42B6-80D3-1D1A7C16BA37}">
      <dgm:prSet/>
      <dgm:spPr/>
      <dgm:t>
        <a:bodyPr/>
        <a:lstStyle/>
        <a:p>
          <a:endParaRPr lang="es-MX" sz="1200"/>
        </a:p>
      </dgm:t>
    </dgm:pt>
    <dgm:pt modelId="{E3E1AE70-8D64-483E-B701-D8AFCFA351E3}">
      <dgm:prSet custT="1"/>
      <dgm:spPr/>
      <dgm:t>
        <a:bodyPr/>
        <a:lstStyle/>
        <a:p>
          <a:pPr rtl="0"/>
          <a:r>
            <a:rPr lang="es-MX" sz="1200" b="1" dirty="0" smtClean="0"/>
            <a:t>16. Desarrollo del SIIA </a:t>
          </a:r>
          <a:endParaRPr lang="es-MX" sz="1200" dirty="0"/>
        </a:p>
      </dgm:t>
    </dgm:pt>
    <dgm:pt modelId="{67BAE0A6-F41D-4791-9306-003C7C8272C1}" type="parTrans" cxnId="{6A3B5FFB-C02B-4E3B-9687-F6F3CBA438F1}">
      <dgm:prSet/>
      <dgm:spPr/>
      <dgm:t>
        <a:bodyPr/>
        <a:lstStyle/>
        <a:p>
          <a:endParaRPr lang="es-MX" sz="1200"/>
        </a:p>
      </dgm:t>
    </dgm:pt>
    <dgm:pt modelId="{1E818119-2D26-415D-9233-44DCD6E3BC65}" type="sibTrans" cxnId="{6A3B5FFB-C02B-4E3B-9687-F6F3CBA438F1}">
      <dgm:prSet/>
      <dgm:spPr/>
      <dgm:t>
        <a:bodyPr/>
        <a:lstStyle/>
        <a:p>
          <a:endParaRPr lang="es-MX" sz="1200"/>
        </a:p>
      </dgm:t>
    </dgm:pt>
    <dgm:pt modelId="{2D2CE022-EA2C-46F0-87ED-3DB50049BE11}">
      <dgm:prSet custT="1"/>
      <dgm:spPr/>
      <dgm:t>
        <a:bodyPr/>
        <a:lstStyle/>
        <a:p>
          <a:pPr rtl="0"/>
          <a:r>
            <a:rPr lang="es-MX" sz="1200" dirty="0" smtClean="0"/>
            <a:t>La institución cuenta con el SIIA </a:t>
          </a:r>
          <a:r>
            <a:rPr lang="es-MX" sz="1200" b="1" dirty="0" smtClean="0"/>
            <a:t>operando de manera integral</a:t>
          </a:r>
          <a:r>
            <a:rPr lang="es-MX" sz="1200" dirty="0" smtClean="0"/>
            <a:t> y genera indicadores académicos</a:t>
          </a:r>
          <a:endParaRPr lang="es-MX" sz="1200" dirty="0"/>
        </a:p>
      </dgm:t>
    </dgm:pt>
    <dgm:pt modelId="{C79B76B5-EB2A-400E-95A5-A3E9F09EB51A}" type="parTrans" cxnId="{9C97A2B6-2986-4BE5-A463-CBCAFBBCAA7F}">
      <dgm:prSet/>
      <dgm:spPr/>
      <dgm:t>
        <a:bodyPr/>
        <a:lstStyle/>
        <a:p>
          <a:endParaRPr lang="es-MX" sz="1200"/>
        </a:p>
      </dgm:t>
    </dgm:pt>
    <dgm:pt modelId="{7C36F6E3-27ED-41C1-91D1-121517BD0FCE}" type="sibTrans" cxnId="{9C97A2B6-2986-4BE5-A463-CBCAFBBCAA7F}">
      <dgm:prSet/>
      <dgm:spPr/>
      <dgm:t>
        <a:bodyPr/>
        <a:lstStyle/>
        <a:p>
          <a:endParaRPr lang="es-MX" sz="1200"/>
        </a:p>
      </dgm:t>
    </dgm:pt>
    <dgm:pt modelId="{4B8FC193-7D01-4BCA-8B67-C616987DABA2}">
      <dgm:prSet custT="1"/>
      <dgm:spPr/>
      <dgm:t>
        <a:bodyPr/>
        <a:lstStyle/>
        <a:p>
          <a:pPr rtl="0"/>
          <a:r>
            <a:rPr lang="es-MX" sz="1200" b="1" dirty="0" smtClean="0"/>
            <a:t>17. Avance en la certificación de los procesos estratégicos.</a:t>
          </a:r>
          <a:endParaRPr lang="es-MX" sz="1200" b="1" dirty="0"/>
        </a:p>
      </dgm:t>
    </dgm:pt>
    <dgm:pt modelId="{9BA3FBA0-136E-49BA-AF11-C2A633A78025}" type="parTrans" cxnId="{B6D82BE0-2BFB-4F06-81EF-97F50C1B050E}">
      <dgm:prSet/>
      <dgm:spPr/>
      <dgm:t>
        <a:bodyPr/>
        <a:lstStyle/>
        <a:p>
          <a:endParaRPr lang="es-MX" sz="1200"/>
        </a:p>
      </dgm:t>
    </dgm:pt>
    <dgm:pt modelId="{50B072E2-A7ED-47D1-BE51-39D4A64E1BA4}" type="sibTrans" cxnId="{B6D82BE0-2BFB-4F06-81EF-97F50C1B050E}">
      <dgm:prSet/>
      <dgm:spPr/>
      <dgm:t>
        <a:bodyPr/>
        <a:lstStyle/>
        <a:p>
          <a:endParaRPr lang="es-MX" sz="1200"/>
        </a:p>
      </dgm:t>
    </dgm:pt>
    <dgm:pt modelId="{A4B5381C-3898-4FE2-972B-A8323A13A79F}">
      <dgm:prSet custT="1"/>
      <dgm:spPr/>
      <dgm:t>
        <a:bodyPr/>
        <a:lstStyle/>
        <a:p>
          <a:pPr rtl="0"/>
          <a:r>
            <a:rPr lang="es-MX" sz="1200" dirty="0" smtClean="0"/>
            <a:t>La institución cuenta </a:t>
          </a:r>
          <a:r>
            <a:rPr lang="es-MX" sz="1200" b="1" dirty="0" smtClean="0"/>
            <a:t>con más del 75% </a:t>
          </a:r>
          <a:r>
            <a:rPr lang="es-MX" sz="1200" dirty="0" smtClean="0"/>
            <a:t>de sus proceso estratégicos </a:t>
          </a:r>
          <a:r>
            <a:rPr lang="es-MX" sz="1200" b="1" dirty="0" smtClean="0"/>
            <a:t>certificados</a:t>
          </a:r>
          <a:r>
            <a:rPr lang="es-MX" sz="1200" dirty="0" smtClean="0"/>
            <a:t>. Existe un buen avance en la certificación de los procesos y esta conduciendo a la estandarización de los mismos en los centros universitarios.</a:t>
          </a:r>
          <a:endParaRPr lang="es-MX" sz="1200" dirty="0"/>
        </a:p>
      </dgm:t>
    </dgm:pt>
    <dgm:pt modelId="{469A8773-AF46-4EC3-8638-B4DA26627AA0}" type="parTrans" cxnId="{BDC2FFA9-5A8E-4792-BD21-3A19EF31E326}">
      <dgm:prSet/>
      <dgm:spPr/>
      <dgm:t>
        <a:bodyPr/>
        <a:lstStyle/>
        <a:p>
          <a:endParaRPr lang="es-MX" sz="1200"/>
        </a:p>
      </dgm:t>
    </dgm:pt>
    <dgm:pt modelId="{C64788F4-DF0C-4D81-89EA-DB4A674409EB}" type="sibTrans" cxnId="{BDC2FFA9-5A8E-4792-BD21-3A19EF31E326}">
      <dgm:prSet/>
      <dgm:spPr/>
      <dgm:t>
        <a:bodyPr/>
        <a:lstStyle/>
        <a:p>
          <a:endParaRPr lang="es-MX" sz="1200"/>
        </a:p>
      </dgm:t>
    </dgm:pt>
    <dgm:pt modelId="{E39E265A-A95D-4723-BCAA-A70111CEB307}">
      <dgm:prSet custT="1"/>
      <dgm:spPr/>
      <dgm:t>
        <a:bodyPr/>
        <a:lstStyle/>
        <a:p>
          <a:pPr rtl="0"/>
          <a:r>
            <a:rPr lang="es-MX" sz="1200" b="1" dirty="0" smtClean="0"/>
            <a:t>18 .Opinión sobre el clima organizacional </a:t>
          </a:r>
          <a:endParaRPr lang="es-MX" sz="1200" dirty="0"/>
        </a:p>
      </dgm:t>
    </dgm:pt>
    <dgm:pt modelId="{8CC7DB80-C74D-43AB-8AC6-DB3F0DBB8382}" type="parTrans" cxnId="{25591C7C-BFB8-4D12-A048-780227CD7319}">
      <dgm:prSet/>
      <dgm:spPr/>
      <dgm:t>
        <a:bodyPr/>
        <a:lstStyle/>
        <a:p>
          <a:endParaRPr lang="es-MX" sz="1200"/>
        </a:p>
      </dgm:t>
    </dgm:pt>
    <dgm:pt modelId="{733C14EB-3097-484E-A3F0-D4E3EB6FBBF1}" type="sibTrans" cxnId="{25591C7C-BFB8-4D12-A048-780227CD7319}">
      <dgm:prSet/>
      <dgm:spPr/>
      <dgm:t>
        <a:bodyPr/>
        <a:lstStyle/>
        <a:p>
          <a:endParaRPr lang="es-MX" sz="1200"/>
        </a:p>
      </dgm:t>
    </dgm:pt>
    <dgm:pt modelId="{D355CCF6-614C-424C-8ECA-C9F6C1284E2F}">
      <dgm:prSet custT="1"/>
      <dgm:spPr/>
      <dgm:t>
        <a:bodyPr/>
        <a:lstStyle/>
        <a:p>
          <a:pPr rtl="0"/>
          <a:r>
            <a:rPr lang="es-MX" sz="1200" dirty="0" smtClean="0"/>
            <a:t>Existe un </a:t>
          </a:r>
          <a:r>
            <a:rPr lang="es-MX" sz="1200" b="1" dirty="0" smtClean="0"/>
            <a:t>buen</a:t>
          </a:r>
          <a:r>
            <a:rPr lang="es-MX" sz="1200" dirty="0" smtClean="0"/>
            <a:t> </a:t>
          </a:r>
          <a:r>
            <a:rPr lang="es-MX" sz="1200" b="1" dirty="0" smtClean="0"/>
            <a:t>clima</a:t>
          </a:r>
          <a:r>
            <a:rPr lang="es-MX" sz="1200" dirty="0" smtClean="0"/>
            <a:t> organizacional.</a:t>
          </a:r>
          <a:endParaRPr lang="es-MX" sz="1200" dirty="0"/>
        </a:p>
      </dgm:t>
    </dgm:pt>
    <dgm:pt modelId="{A6775945-20B1-4155-B4D0-4779556EF272}" type="parTrans" cxnId="{472C46ED-5740-442A-A357-25E6B695DCE1}">
      <dgm:prSet/>
      <dgm:spPr/>
      <dgm:t>
        <a:bodyPr/>
        <a:lstStyle/>
        <a:p>
          <a:endParaRPr lang="es-MX" sz="1200"/>
        </a:p>
      </dgm:t>
    </dgm:pt>
    <dgm:pt modelId="{ABD7032B-D51C-4F3F-BDBE-824FD51FDABD}" type="sibTrans" cxnId="{472C46ED-5740-442A-A357-25E6B695DCE1}">
      <dgm:prSet/>
      <dgm:spPr/>
      <dgm:t>
        <a:bodyPr/>
        <a:lstStyle/>
        <a:p>
          <a:endParaRPr lang="es-MX" sz="1200"/>
        </a:p>
      </dgm:t>
    </dgm:pt>
    <dgm:pt modelId="{3F3A589E-02E9-4CAF-AB1A-D65F0D0D9A82}" type="pres">
      <dgm:prSet presAssocID="{2B532A10-B04C-4798-AE1D-C61670890CE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5B213D1-FF38-4FE0-B804-DB27807444FC}" type="pres">
      <dgm:prSet presAssocID="{0DE275C1-39C6-4CBA-B5A3-04939F7E3481}" presName="horFlow" presStyleCnt="0"/>
      <dgm:spPr/>
      <dgm:t>
        <a:bodyPr/>
        <a:lstStyle/>
        <a:p>
          <a:endParaRPr lang="es-MX"/>
        </a:p>
      </dgm:t>
    </dgm:pt>
    <dgm:pt modelId="{9B6A726F-5DDE-42A3-BD0C-CAAD231FAC4E}" type="pres">
      <dgm:prSet presAssocID="{0DE275C1-39C6-4CBA-B5A3-04939F7E3481}" presName="bigChev" presStyleLbl="node1" presStyleIdx="0" presStyleCnt="4" custLinFactX="-32240" custLinFactNeighborX="-100000" custLinFactNeighborY="13133"/>
      <dgm:spPr/>
      <dgm:t>
        <a:bodyPr/>
        <a:lstStyle/>
        <a:p>
          <a:endParaRPr lang="es-MX"/>
        </a:p>
      </dgm:t>
    </dgm:pt>
    <dgm:pt modelId="{89C92482-055D-45B5-B504-013F19F82B9F}" type="pres">
      <dgm:prSet presAssocID="{35B36580-9E1B-4239-9829-F831F209DA1C}" presName="parTrans" presStyleCnt="0"/>
      <dgm:spPr/>
      <dgm:t>
        <a:bodyPr/>
        <a:lstStyle/>
        <a:p>
          <a:endParaRPr lang="es-MX"/>
        </a:p>
      </dgm:t>
    </dgm:pt>
    <dgm:pt modelId="{F11C3A3D-0157-4F56-A66B-7724D212C539}" type="pres">
      <dgm:prSet presAssocID="{E445F22E-E57D-4EE1-9B92-6ADC41785612}" presName="node" presStyleLbl="alignAccFollowNode1" presStyleIdx="0" presStyleCnt="4" custScaleX="175273" custScaleY="113493" custLinFactNeighborX="-11665" custLinFactNeighborY="178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7BD6A1-CC97-40A5-9521-CC9E590887DB}" type="pres">
      <dgm:prSet presAssocID="{0DE275C1-39C6-4CBA-B5A3-04939F7E3481}" presName="vSp" presStyleCnt="0"/>
      <dgm:spPr/>
      <dgm:t>
        <a:bodyPr/>
        <a:lstStyle/>
        <a:p>
          <a:endParaRPr lang="es-MX"/>
        </a:p>
      </dgm:t>
    </dgm:pt>
    <dgm:pt modelId="{90AD45F0-0975-41ED-8E79-A8FBBEF5665D}" type="pres">
      <dgm:prSet presAssocID="{E3E1AE70-8D64-483E-B701-D8AFCFA351E3}" presName="horFlow" presStyleCnt="0"/>
      <dgm:spPr/>
      <dgm:t>
        <a:bodyPr/>
        <a:lstStyle/>
        <a:p>
          <a:endParaRPr lang="es-MX"/>
        </a:p>
      </dgm:t>
    </dgm:pt>
    <dgm:pt modelId="{ADD23ADC-A9C4-4320-88B2-EDE2F239AC54}" type="pres">
      <dgm:prSet presAssocID="{E3E1AE70-8D64-483E-B701-D8AFCFA351E3}" presName="bigChev" presStyleLbl="node1" presStyleIdx="1" presStyleCnt="4" custScaleY="90398" custLinFactNeighborX="-90475" custLinFactNeighborY="5531"/>
      <dgm:spPr/>
      <dgm:t>
        <a:bodyPr/>
        <a:lstStyle/>
        <a:p>
          <a:endParaRPr lang="es-MX"/>
        </a:p>
      </dgm:t>
    </dgm:pt>
    <dgm:pt modelId="{E485050A-450C-42DE-A753-2EE50F64A603}" type="pres">
      <dgm:prSet presAssocID="{C79B76B5-EB2A-400E-95A5-A3E9F09EB51A}" presName="parTrans" presStyleCnt="0"/>
      <dgm:spPr/>
      <dgm:t>
        <a:bodyPr/>
        <a:lstStyle/>
        <a:p>
          <a:endParaRPr lang="es-MX"/>
        </a:p>
      </dgm:t>
    </dgm:pt>
    <dgm:pt modelId="{C96486F7-070D-4CCE-8F39-AD35E7F0E8D5}" type="pres">
      <dgm:prSet presAssocID="{2D2CE022-EA2C-46F0-87ED-3DB50049BE11}" presName="node" presStyleLbl="alignAccFollowNode1" presStyleIdx="1" presStyleCnt="4" custScaleX="175076" custLinFactNeighborX="-11665" custLinFactNeighborY="92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59F797-5426-484C-BD31-A615677011A7}" type="pres">
      <dgm:prSet presAssocID="{E3E1AE70-8D64-483E-B701-D8AFCFA351E3}" presName="vSp" presStyleCnt="0"/>
      <dgm:spPr/>
      <dgm:t>
        <a:bodyPr/>
        <a:lstStyle/>
        <a:p>
          <a:endParaRPr lang="es-MX"/>
        </a:p>
      </dgm:t>
    </dgm:pt>
    <dgm:pt modelId="{6263B5B9-262B-4396-A0E8-5968D30A4ACC}" type="pres">
      <dgm:prSet presAssocID="{4B8FC193-7D01-4BCA-8B67-C616987DABA2}" presName="horFlow" presStyleCnt="0"/>
      <dgm:spPr/>
      <dgm:t>
        <a:bodyPr/>
        <a:lstStyle/>
        <a:p>
          <a:endParaRPr lang="es-MX"/>
        </a:p>
      </dgm:t>
    </dgm:pt>
    <dgm:pt modelId="{1E06A6FD-F114-4503-B7E1-619CF159072E}" type="pres">
      <dgm:prSet presAssocID="{4B8FC193-7D01-4BCA-8B67-C616987DABA2}" presName="bigChev" presStyleLbl="node1" presStyleIdx="2" presStyleCnt="4" custLinFactNeighborX="-68808" custLinFactNeighborY="2622"/>
      <dgm:spPr/>
      <dgm:t>
        <a:bodyPr/>
        <a:lstStyle/>
        <a:p>
          <a:endParaRPr lang="es-MX"/>
        </a:p>
      </dgm:t>
    </dgm:pt>
    <dgm:pt modelId="{EEC28734-A060-45BE-89FC-0AE31CB8091C}" type="pres">
      <dgm:prSet presAssocID="{469A8773-AF46-4EC3-8638-B4DA26627AA0}" presName="parTrans" presStyleCnt="0"/>
      <dgm:spPr/>
      <dgm:t>
        <a:bodyPr/>
        <a:lstStyle/>
        <a:p>
          <a:endParaRPr lang="es-MX"/>
        </a:p>
      </dgm:t>
    </dgm:pt>
    <dgm:pt modelId="{429CDF65-ADC9-42A5-A9DB-91A1CB32B8CA}" type="pres">
      <dgm:prSet presAssocID="{A4B5381C-3898-4FE2-972B-A8323A13A79F}" presName="node" presStyleLbl="alignAccFollowNode1" presStyleIdx="2" presStyleCnt="4" custScaleX="1739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BBADA2-B118-4D68-B262-C0156776CF51}" type="pres">
      <dgm:prSet presAssocID="{4B8FC193-7D01-4BCA-8B67-C616987DABA2}" presName="vSp" presStyleCnt="0"/>
      <dgm:spPr/>
      <dgm:t>
        <a:bodyPr/>
        <a:lstStyle/>
        <a:p>
          <a:endParaRPr lang="es-MX"/>
        </a:p>
      </dgm:t>
    </dgm:pt>
    <dgm:pt modelId="{BC427399-ED82-406B-ADAA-AF164FEEED48}" type="pres">
      <dgm:prSet presAssocID="{E39E265A-A95D-4723-BCAA-A70111CEB307}" presName="horFlow" presStyleCnt="0"/>
      <dgm:spPr/>
      <dgm:t>
        <a:bodyPr/>
        <a:lstStyle/>
        <a:p>
          <a:endParaRPr lang="es-MX"/>
        </a:p>
      </dgm:t>
    </dgm:pt>
    <dgm:pt modelId="{7DEF0AFD-D1FC-4E81-9C2B-8760A41E1809}" type="pres">
      <dgm:prSet presAssocID="{E39E265A-A95D-4723-BCAA-A70111CEB307}" presName="bigChev" presStyleLbl="node1" presStyleIdx="3" presStyleCnt="4" custScaleY="46460" custLinFactNeighborX="-68808" custLinFactNeighborY="131"/>
      <dgm:spPr/>
      <dgm:t>
        <a:bodyPr/>
        <a:lstStyle/>
        <a:p>
          <a:endParaRPr lang="es-MX"/>
        </a:p>
      </dgm:t>
    </dgm:pt>
    <dgm:pt modelId="{83FE618F-7D77-4D85-B684-202E8A13F03D}" type="pres">
      <dgm:prSet presAssocID="{A6775945-20B1-4155-B4D0-4779556EF272}" presName="parTrans" presStyleCnt="0"/>
      <dgm:spPr/>
      <dgm:t>
        <a:bodyPr/>
        <a:lstStyle/>
        <a:p>
          <a:endParaRPr lang="es-MX"/>
        </a:p>
      </dgm:t>
    </dgm:pt>
    <dgm:pt modelId="{FB1FFC12-C34A-425E-9C49-3EBC3CDD4755}" type="pres">
      <dgm:prSet presAssocID="{D355CCF6-614C-424C-8ECA-C9F6C1284E2F}" presName="node" presStyleLbl="alignAccFollowNode1" presStyleIdx="3" presStyleCnt="4" custScaleX="163268" custScaleY="58880" custLinFactNeighborX="68269" custLinFactNeighborY="7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8191303-B497-4416-8ADF-44807F4EB7EE}" type="presOf" srcId="{2D2CE022-EA2C-46F0-87ED-3DB50049BE11}" destId="{C96486F7-070D-4CCE-8F39-AD35E7F0E8D5}" srcOrd="0" destOrd="0" presId="urn:microsoft.com/office/officeart/2005/8/layout/lProcess3"/>
    <dgm:cxn modelId="{9189F9A9-F1AA-45BB-9A43-E2C36433C687}" type="presOf" srcId="{2B532A10-B04C-4798-AE1D-C61670890CE6}" destId="{3F3A589E-02E9-4CAF-AB1A-D65F0D0D9A82}" srcOrd="0" destOrd="0" presId="urn:microsoft.com/office/officeart/2005/8/layout/lProcess3"/>
    <dgm:cxn modelId="{472C46ED-5740-442A-A357-25E6B695DCE1}" srcId="{E39E265A-A95D-4723-BCAA-A70111CEB307}" destId="{D355CCF6-614C-424C-8ECA-C9F6C1284E2F}" srcOrd="0" destOrd="0" parTransId="{A6775945-20B1-4155-B4D0-4779556EF272}" sibTransId="{ABD7032B-D51C-4F3F-BDBE-824FD51FDABD}"/>
    <dgm:cxn modelId="{6A3B5FFB-C02B-4E3B-9687-F6F3CBA438F1}" srcId="{2B532A10-B04C-4798-AE1D-C61670890CE6}" destId="{E3E1AE70-8D64-483E-B701-D8AFCFA351E3}" srcOrd="1" destOrd="0" parTransId="{67BAE0A6-F41D-4791-9306-003C7C8272C1}" sibTransId="{1E818119-2D26-415D-9233-44DCD6E3BC65}"/>
    <dgm:cxn modelId="{1DD595D2-7CF7-4E73-AD20-5DA2D2865B67}" type="presOf" srcId="{E39E265A-A95D-4723-BCAA-A70111CEB307}" destId="{7DEF0AFD-D1FC-4E81-9C2B-8760A41E1809}" srcOrd="0" destOrd="0" presId="urn:microsoft.com/office/officeart/2005/8/layout/lProcess3"/>
    <dgm:cxn modelId="{679FFCEB-4D88-4B94-868D-0DE1C810B075}" type="presOf" srcId="{0DE275C1-39C6-4CBA-B5A3-04939F7E3481}" destId="{9B6A726F-5DDE-42A3-BD0C-CAAD231FAC4E}" srcOrd="0" destOrd="0" presId="urn:microsoft.com/office/officeart/2005/8/layout/lProcess3"/>
    <dgm:cxn modelId="{B6D82BE0-2BFB-4F06-81EF-97F50C1B050E}" srcId="{2B532A10-B04C-4798-AE1D-C61670890CE6}" destId="{4B8FC193-7D01-4BCA-8B67-C616987DABA2}" srcOrd="2" destOrd="0" parTransId="{9BA3FBA0-136E-49BA-AF11-C2A633A78025}" sibTransId="{50B072E2-A7ED-47D1-BE51-39D4A64E1BA4}"/>
    <dgm:cxn modelId="{72121B0E-6ECC-4FE0-BCB4-9B19AFFB69D4}" type="presOf" srcId="{E445F22E-E57D-4EE1-9B92-6ADC41785612}" destId="{F11C3A3D-0157-4F56-A66B-7724D212C539}" srcOrd="0" destOrd="0" presId="urn:microsoft.com/office/officeart/2005/8/layout/lProcess3"/>
    <dgm:cxn modelId="{61F95B48-2BD1-474D-B151-6827CAC21FE7}" type="presOf" srcId="{4B8FC193-7D01-4BCA-8B67-C616987DABA2}" destId="{1E06A6FD-F114-4503-B7E1-619CF159072E}" srcOrd="0" destOrd="0" presId="urn:microsoft.com/office/officeart/2005/8/layout/lProcess3"/>
    <dgm:cxn modelId="{43F4A1A9-B51D-464F-B9A9-2244129475AA}" type="presOf" srcId="{A4B5381C-3898-4FE2-972B-A8323A13A79F}" destId="{429CDF65-ADC9-42A5-A9DB-91A1CB32B8CA}" srcOrd="0" destOrd="0" presId="urn:microsoft.com/office/officeart/2005/8/layout/lProcess3"/>
    <dgm:cxn modelId="{6E08FF62-B179-457F-AF8A-ED539C9CEFE6}" type="presOf" srcId="{D355CCF6-614C-424C-8ECA-C9F6C1284E2F}" destId="{FB1FFC12-C34A-425E-9C49-3EBC3CDD4755}" srcOrd="0" destOrd="0" presId="urn:microsoft.com/office/officeart/2005/8/layout/lProcess3"/>
    <dgm:cxn modelId="{9C97A2B6-2986-4BE5-A463-CBCAFBBCAA7F}" srcId="{E3E1AE70-8D64-483E-B701-D8AFCFA351E3}" destId="{2D2CE022-EA2C-46F0-87ED-3DB50049BE11}" srcOrd="0" destOrd="0" parTransId="{C79B76B5-EB2A-400E-95A5-A3E9F09EB51A}" sibTransId="{7C36F6E3-27ED-41C1-91D1-121517BD0FCE}"/>
    <dgm:cxn modelId="{5D5DB5CF-3153-42B6-80D3-1D1A7C16BA37}" srcId="{0DE275C1-39C6-4CBA-B5A3-04939F7E3481}" destId="{E445F22E-E57D-4EE1-9B92-6ADC41785612}" srcOrd="0" destOrd="0" parTransId="{35B36580-9E1B-4239-9829-F831F209DA1C}" sibTransId="{28568CB7-EBED-4D31-8C12-065072676AD9}"/>
    <dgm:cxn modelId="{0FEADE89-8F8A-4AFE-9B57-3DA542AAD2CC}" srcId="{2B532A10-B04C-4798-AE1D-C61670890CE6}" destId="{0DE275C1-39C6-4CBA-B5A3-04939F7E3481}" srcOrd="0" destOrd="0" parTransId="{1826F7F0-0D77-44D1-927E-74804AC3108F}" sibTransId="{81A5AAF7-1A9A-44F4-B975-AD27397E0565}"/>
    <dgm:cxn modelId="{F24C7712-9C96-45DE-AAA9-E818A71D4745}" type="presOf" srcId="{E3E1AE70-8D64-483E-B701-D8AFCFA351E3}" destId="{ADD23ADC-A9C4-4320-88B2-EDE2F239AC54}" srcOrd="0" destOrd="0" presId="urn:microsoft.com/office/officeart/2005/8/layout/lProcess3"/>
    <dgm:cxn modelId="{BDC2FFA9-5A8E-4792-BD21-3A19EF31E326}" srcId="{4B8FC193-7D01-4BCA-8B67-C616987DABA2}" destId="{A4B5381C-3898-4FE2-972B-A8323A13A79F}" srcOrd="0" destOrd="0" parTransId="{469A8773-AF46-4EC3-8638-B4DA26627AA0}" sibTransId="{C64788F4-DF0C-4D81-89EA-DB4A674409EB}"/>
    <dgm:cxn modelId="{25591C7C-BFB8-4D12-A048-780227CD7319}" srcId="{2B532A10-B04C-4798-AE1D-C61670890CE6}" destId="{E39E265A-A95D-4723-BCAA-A70111CEB307}" srcOrd="3" destOrd="0" parTransId="{8CC7DB80-C74D-43AB-8AC6-DB3F0DBB8382}" sibTransId="{733C14EB-3097-484E-A3F0-D4E3EB6FBBF1}"/>
    <dgm:cxn modelId="{22D2CA2F-8573-4007-8202-70D4B7E9E030}" type="presParOf" srcId="{3F3A589E-02E9-4CAF-AB1A-D65F0D0D9A82}" destId="{45B213D1-FF38-4FE0-B804-DB27807444FC}" srcOrd="0" destOrd="0" presId="urn:microsoft.com/office/officeart/2005/8/layout/lProcess3"/>
    <dgm:cxn modelId="{AFFDEC8E-FF06-40BF-AEC2-981154D1CC03}" type="presParOf" srcId="{45B213D1-FF38-4FE0-B804-DB27807444FC}" destId="{9B6A726F-5DDE-42A3-BD0C-CAAD231FAC4E}" srcOrd="0" destOrd="0" presId="urn:microsoft.com/office/officeart/2005/8/layout/lProcess3"/>
    <dgm:cxn modelId="{193DB7C3-3B42-44F0-A486-DE517000C463}" type="presParOf" srcId="{45B213D1-FF38-4FE0-B804-DB27807444FC}" destId="{89C92482-055D-45B5-B504-013F19F82B9F}" srcOrd="1" destOrd="0" presId="urn:microsoft.com/office/officeart/2005/8/layout/lProcess3"/>
    <dgm:cxn modelId="{BCF7F6DC-EE1D-43DD-BCB6-8616966195F3}" type="presParOf" srcId="{45B213D1-FF38-4FE0-B804-DB27807444FC}" destId="{F11C3A3D-0157-4F56-A66B-7724D212C539}" srcOrd="2" destOrd="0" presId="urn:microsoft.com/office/officeart/2005/8/layout/lProcess3"/>
    <dgm:cxn modelId="{E8BC004C-B87D-4912-B4AD-9672B3682900}" type="presParOf" srcId="{3F3A589E-02E9-4CAF-AB1A-D65F0D0D9A82}" destId="{547BD6A1-CC97-40A5-9521-CC9E590887DB}" srcOrd="1" destOrd="0" presId="urn:microsoft.com/office/officeart/2005/8/layout/lProcess3"/>
    <dgm:cxn modelId="{2F98BCE9-F93C-45E6-B9B7-B3B7DF54CCF9}" type="presParOf" srcId="{3F3A589E-02E9-4CAF-AB1A-D65F0D0D9A82}" destId="{90AD45F0-0975-41ED-8E79-A8FBBEF5665D}" srcOrd="2" destOrd="0" presId="urn:microsoft.com/office/officeart/2005/8/layout/lProcess3"/>
    <dgm:cxn modelId="{210ACBAB-3695-4FBF-94AC-C321F0CF379B}" type="presParOf" srcId="{90AD45F0-0975-41ED-8E79-A8FBBEF5665D}" destId="{ADD23ADC-A9C4-4320-88B2-EDE2F239AC54}" srcOrd="0" destOrd="0" presId="urn:microsoft.com/office/officeart/2005/8/layout/lProcess3"/>
    <dgm:cxn modelId="{B3106DAA-4EDE-41FD-92FA-D6319C8544B4}" type="presParOf" srcId="{90AD45F0-0975-41ED-8E79-A8FBBEF5665D}" destId="{E485050A-450C-42DE-A753-2EE50F64A603}" srcOrd="1" destOrd="0" presId="urn:microsoft.com/office/officeart/2005/8/layout/lProcess3"/>
    <dgm:cxn modelId="{F96DF549-0242-4370-8A3F-C5A7EC543736}" type="presParOf" srcId="{90AD45F0-0975-41ED-8E79-A8FBBEF5665D}" destId="{C96486F7-070D-4CCE-8F39-AD35E7F0E8D5}" srcOrd="2" destOrd="0" presId="urn:microsoft.com/office/officeart/2005/8/layout/lProcess3"/>
    <dgm:cxn modelId="{4EE30CB6-DDCB-4510-B9D3-30468D7DD7FA}" type="presParOf" srcId="{3F3A589E-02E9-4CAF-AB1A-D65F0D0D9A82}" destId="{4F59F797-5426-484C-BD31-A615677011A7}" srcOrd="3" destOrd="0" presId="urn:microsoft.com/office/officeart/2005/8/layout/lProcess3"/>
    <dgm:cxn modelId="{799D277E-4ED5-40EF-BE6B-E8CCCAA770D4}" type="presParOf" srcId="{3F3A589E-02E9-4CAF-AB1A-D65F0D0D9A82}" destId="{6263B5B9-262B-4396-A0E8-5968D30A4ACC}" srcOrd="4" destOrd="0" presId="urn:microsoft.com/office/officeart/2005/8/layout/lProcess3"/>
    <dgm:cxn modelId="{5B886C47-9730-4FDE-8367-D2B505E82DB8}" type="presParOf" srcId="{6263B5B9-262B-4396-A0E8-5968D30A4ACC}" destId="{1E06A6FD-F114-4503-B7E1-619CF159072E}" srcOrd="0" destOrd="0" presId="urn:microsoft.com/office/officeart/2005/8/layout/lProcess3"/>
    <dgm:cxn modelId="{BF9F4A4A-3DCE-4EB2-BB4A-F55F6BCD83A3}" type="presParOf" srcId="{6263B5B9-262B-4396-A0E8-5968D30A4ACC}" destId="{EEC28734-A060-45BE-89FC-0AE31CB8091C}" srcOrd="1" destOrd="0" presId="urn:microsoft.com/office/officeart/2005/8/layout/lProcess3"/>
    <dgm:cxn modelId="{C86E60C5-3622-4E17-8A5F-0A0AB89A9BFE}" type="presParOf" srcId="{6263B5B9-262B-4396-A0E8-5968D30A4ACC}" destId="{429CDF65-ADC9-42A5-A9DB-91A1CB32B8CA}" srcOrd="2" destOrd="0" presId="urn:microsoft.com/office/officeart/2005/8/layout/lProcess3"/>
    <dgm:cxn modelId="{2DA88A78-E21F-4DEA-99C6-F2F2D80C91E5}" type="presParOf" srcId="{3F3A589E-02E9-4CAF-AB1A-D65F0D0D9A82}" destId="{D6BBADA2-B118-4D68-B262-C0156776CF51}" srcOrd="5" destOrd="0" presId="urn:microsoft.com/office/officeart/2005/8/layout/lProcess3"/>
    <dgm:cxn modelId="{C41D0D91-EBE8-47A6-AF3E-3AAC82E4B06C}" type="presParOf" srcId="{3F3A589E-02E9-4CAF-AB1A-D65F0D0D9A82}" destId="{BC427399-ED82-406B-ADAA-AF164FEEED48}" srcOrd="6" destOrd="0" presId="urn:microsoft.com/office/officeart/2005/8/layout/lProcess3"/>
    <dgm:cxn modelId="{97703DE0-01CE-4666-A8F6-147B1A107FFD}" type="presParOf" srcId="{BC427399-ED82-406B-ADAA-AF164FEEED48}" destId="{7DEF0AFD-D1FC-4E81-9C2B-8760A41E1809}" srcOrd="0" destOrd="0" presId="urn:microsoft.com/office/officeart/2005/8/layout/lProcess3"/>
    <dgm:cxn modelId="{40538175-B144-43F6-978F-DF656AEFFF7F}" type="presParOf" srcId="{BC427399-ED82-406B-ADAA-AF164FEEED48}" destId="{83FE618F-7D77-4D85-B684-202E8A13F03D}" srcOrd="1" destOrd="0" presId="urn:microsoft.com/office/officeart/2005/8/layout/lProcess3"/>
    <dgm:cxn modelId="{BF8662D9-3CEF-478A-B7B1-67FF88C9E619}" type="presParOf" srcId="{BC427399-ED82-406B-ADAA-AF164FEEED48}" destId="{FB1FFC12-C34A-425E-9C49-3EBC3CDD475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F8F53B-D7A4-44B8-AFD9-57A4B50376C2}" type="doc">
      <dgm:prSet loTypeId="urn:microsoft.com/office/officeart/2005/8/layout/lProcess3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C92C906F-E4B2-4198-8E8A-842573AB5EAA}">
      <dgm:prSet custT="1"/>
      <dgm:spPr/>
      <dgm:t>
        <a:bodyPr/>
        <a:lstStyle/>
        <a:p>
          <a:pPr rtl="0"/>
          <a:r>
            <a:rPr lang="es-MX" sz="1200" b="1" dirty="0" smtClean="0"/>
            <a:t>20.  Fluidez en la aplicación de los recursos del PIFI </a:t>
          </a:r>
          <a:endParaRPr lang="es-MX" sz="1200" dirty="0"/>
        </a:p>
      </dgm:t>
    </dgm:pt>
    <dgm:pt modelId="{7F26B4AB-B35A-4561-B902-F509F0C15B67}" type="parTrans" cxnId="{34990D75-AA12-4EEE-AD6B-81C45E301873}">
      <dgm:prSet/>
      <dgm:spPr/>
      <dgm:t>
        <a:bodyPr/>
        <a:lstStyle/>
        <a:p>
          <a:endParaRPr lang="es-MX" sz="1200"/>
        </a:p>
      </dgm:t>
    </dgm:pt>
    <dgm:pt modelId="{F7B08456-6E37-4504-910D-407F508AD68C}" type="sibTrans" cxnId="{34990D75-AA12-4EEE-AD6B-81C45E301873}">
      <dgm:prSet/>
      <dgm:spPr/>
      <dgm:t>
        <a:bodyPr/>
        <a:lstStyle/>
        <a:p>
          <a:endParaRPr lang="es-MX" sz="1200"/>
        </a:p>
      </dgm:t>
    </dgm:pt>
    <dgm:pt modelId="{B40B8C83-6E97-42FC-B20E-E8FF880E7BCB}">
      <dgm:prSet custT="1"/>
      <dgm:spPr/>
      <dgm:t>
        <a:bodyPr/>
        <a:lstStyle/>
        <a:p>
          <a:pPr rtl="0"/>
          <a:r>
            <a:rPr lang="es-MX" sz="1200" dirty="0" smtClean="0"/>
            <a:t>Los recursos fluyen de manera </a:t>
          </a:r>
          <a:r>
            <a:rPr lang="es-MX" sz="1200" b="1" dirty="0" smtClean="0"/>
            <a:t>adecuada,</a:t>
          </a:r>
          <a:r>
            <a:rPr lang="es-MX" sz="1200" dirty="0" smtClean="0"/>
            <a:t> la institución tiene un gasto del 51 por ciento. Se sugiere que la asignación federal se realice en tiempo y forma.</a:t>
          </a:r>
          <a:endParaRPr lang="es-MX" sz="1200" dirty="0"/>
        </a:p>
      </dgm:t>
    </dgm:pt>
    <dgm:pt modelId="{30E49AEB-3D6A-4B54-96F7-72236C556C3C}" type="parTrans" cxnId="{ADB56DBE-9D4F-430C-A2E6-F29748992B51}">
      <dgm:prSet/>
      <dgm:spPr/>
      <dgm:t>
        <a:bodyPr/>
        <a:lstStyle/>
        <a:p>
          <a:endParaRPr lang="es-MX" sz="1200"/>
        </a:p>
      </dgm:t>
    </dgm:pt>
    <dgm:pt modelId="{65648B94-1703-4F93-AC39-D5B661AB7F83}" type="sibTrans" cxnId="{ADB56DBE-9D4F-430C-A2E6-F29748992B51}">
      <dgm:prSet/>
      <dgm:spPr/>
      <dgm:t>
        <a:bodyPr/>
        <a:lstStyle/>
        <a:p>
          <a:endParaRPr lang="es-MX" sz="1200"/>
        </a:p>
      </dgm:t>
    </dgm:pt>
    <dgm:pt modelId="{8D36C756-243E-432B-A3BD-3367D8470905}">
      <dgm:prSet custT="1"/>
      <dgm:spPr/>
      <dgm:t>
        <a:bodyPr/>
        <a:lstStyle/>
        <a:p>
          <a:pPr rtl="0"/>
          <a:r>
            <a:rPr lang="es-MX" sz="1200" b="1" dirty="0" smtClean="0"/>
            <a:t>21. Opinión general del resultado de la visita sobre la contribución del PIFI a la mejora de la calidad académica y gestión institucional </a:t>
          </a:r>
          <a:endParaRPr lang="es-MX" sz="1200" b="1" dirty="0"/>
        </a:p>
      </dgm:t>
    </dgm:pt>
    <dgm:pt modelId="{615E95BA-6093-4A92-A024-F83ECB8F08BC}" type="parTrans" cxnId="{A975FEEE-1FC6-4FEC-A3FC-9AC0F4FBD64D}">
      <dgm:prSet/>
      <dgm:spPr/>
      <dgm:t>
        <a:bodyPr/>
        <a:lstStyle/>
        <a:p>
          <a:endParaRPr lang="es-MX" sz="1200"/>
        </a:p>
      </dgm:t>
    </dgm:pt>
    <dgm:pt modelId="{9294B256-29F2-49B9-A8F8-DB50BA42D7DF}" type="sibTrans" cxnId="{A975FEEE-1FC6-4FEC-A3FC-9AC0F4FBD64D}">
      <dgm:prSet/>
      <dgm:spPr/>
      <dgm:t>
        <a:bodyPr/>
        <a:lstStyle/>
        <a:p>
          <a:endParaRPr lang="es-MX" sz="1200"/>
        </a:p>
      </dgm:t>
    </dgm:pt>
    <dgm:pt modelId="{D47C5C3B-BD95-4EA3-9219-FCFD75925F37}">
      <dgm:prSet custT="1"/>
      <dgm:spPr/>
      <dgm:t>
        <a:bodyPr/>
        <a:lstStyle/>
        <a:p>
          <a:pPr rtl="0"/>
          <a:r>
            <a:rPr lang="es-MX" sz="1200" dirty="0" smtClean="0"/>
            <a:t>El </a:t>
          </a:r>
          <a:r>
            <a:rPr lang="es-MX" sz="1200" b="1" dirty="0" smtClean="0"/>
            <a:t>PIFI</a:t>
          </a:r>
          <a:r>
            <a:rPr lang="es-MX" sz="1200" dirty="0" smtClean="0"/>
            <a:t> es sin duda el </a:t>
          </a:r>
          <a:r>
            <a:rPr lang="es-MX" sz="1200" b="1" dirty="0" smtClean="0"/>
            <a:t>detonante de la articulación </a:t>
          </a:r>
          <a:r>
            <a:rPr lang="es-MX" sz="1200" dirty="0" smtClean="0"/>
            <a:t>de un proceso de </a:t>
          </a:r>
          <a:r>
            <a:rPr lang="es-MX" sz="1200" b="1" dirty="0" smtClean="0"/>
            <a:t>planeación</a:t>
          </a:r>
          <a:r>
            <a:rPr lang="es-MX" sz="1200" dirty="0" smtClean="0"/>
            <a:t> </a:t>
          </a:r>
          <a:r>
            <a:rPr lang="es-MX" sz="1200" b="1" dirty="0" smtClean="0"/>
            <a:t>integral</a:t>
          </a:r>
          <a:r>
            <a:rPr lang="es-MX" sz="1200" dirty="0" smtClean="0"/>
            <a:t> de la UdeG,</a:t>
          </a:r>
          <a:endParaRPr lang="es-MX" sz="1200" dirty="0"/>
        </a:p>
      </dgm:t>
    </dgm:pt>
    <dgm:pt modelId="{3109A692-DE1F-4FF1-B7C1-35EC6F2F1840}" type="parTrans" cxnId="{56618144-9EC0-46AD-AF02-F05D9345384F}">
      <dgm:prSet/>
      <dgm:spPr/>
      <dgm:t>
        <a:bodyPr/>
        <a:lstStyle/>
        <a:p>
          <a:endParaRPr lang="es-MX" sz="1200"/>
        </a:p>
      </dgm:t>
    </dgm:pt>
    <dgm:pt modelId="{46664FF0-D4BA-4199-B7E8-7F02AAF98DF4}" type="sibTrans" cxnId="{56618144-9EC0-46AD-AF02-F05D9345384F}">
      <dgm:prSet/>
      <dgm:spPr/>
      <dgm:t>
        <a:bodyPr/>
        <a:lstStyle/>
        <a:p>
          <a:endParaRPr lang="es-MX" sz="1200"/>
        </a:p>
      </dgm:t>
    </dgm:pt>
    <dgm:pt modelId="{223CBE0D-08E5-4D4A-AED8-2895EC635B02}">
      <dgm:prSet custT="1"/>
      <dgm:spPr/>
      <dgm:t>
        <a:bodyPr/>
        <a:lstStyle/>
        <a:p>
          <a:pPr rtl="0"/>
          <a:r>
            <a:rPr lang="es-MX" sz="1200" dirty="0" smtClean="0"/>
            <a:t>Los recursos PIFI están permitiendo </a:t>
          </a:r>
          <a:r>
            <a:rPr lang="es-MX" sz="1200" b="1" dirty="0" smtClean="0"/>
            <a:t>disminuir las brecha</a:t>
          </a:r>
          <a:r>
            <a:rPr lang="es-MX" sz="1200" dirty="0" smtClean="0"/>
            <a:t>s entre los centros universitarios metropolitanos y los campus regionales.</a:t>
          </a:r>
          <a:endParaRPr lang="es-MX" sz="1200" dirty="0"/>
        </a:p>
      </dgm:t>
    </dgm:pt>
    <dgm:pt modelId="{EBD59F14-F305-46CA-9AB1-D3B9670A0A72}" type="parTrans" cxnId="{9420D5B2-EC38-44D5-8858-EA1F66C4CFD3}">
      <dgm:prSet/>
      <dgm:spPr/>
      <dgm:t>
        <a:bodyPr/>
        <a:lstStyle/>
        <a:p>
          <a:endParaRPr lang="es-MX" sz="1200"/>
        </a:p>
      </dgm:t>
    </dgm:pt>
    <dgm:pt modelId="{2E1FBFD6-6C1C-4B0D-AF52-A0AB31E3F1A9}" type="sibTrans" cxnId="{9420D5B2-EC38-44D5-8858-EA1F66C4CFD3}">
      <dgm:prSet/>
      <dgm:spPr/>
      <dgm:t>
        <a:bodyPr/>
        <a:lstStyle/>
        <a:p>
          <a:endParaRPr lang="es-MX" sz="1200"/>
        </a:p>
      </dgm:t>
    </dgm:pt>
    <dgm:pt modelId="{0C9DEE8A-1636-4B09-8BE6-31725898A01E}">
      <dgm:prSet custT="1"/>
      <dgm:spPr/>
      <dgm:t>
        <a:bodyPr/>
        <a:lstStyle/>
        <a:p>
          <a:pPr rtl="0"/>
          <a:r>
            <a:rPr lang="es-MX" sz="1200" b="1" dirty="0" smtClean="0"/>
            <a:t>19.  Ambiente que se percibe en la institución </a:t>
          </a:r>
          <a:endParaRPr lang="es-MX" sz="1200" dirty="0"/>
        </a:p>
      </dgm:t>
    </dgm:pt>
    <dgm:pt modelId="{75CF5BFE-CCCD-4631-8764-7963AB501CD5}" type="parTrans" cxnId="{D00AA9FE-B136-427A-9B46-9EB0465D64A6}">
      <dgm:prSet/>
      <dgm:spPr/>
      <dgm:t>
        <a:bodyPr/>
        <a:lstStyle/>
        <a:p>
          <a:endParaRPr lang="es-MX" sz="1200"/>
        </a:p>
      </dgm:t>
    </dgm:pt>
    <dgm:pt modelId="{EA949066-375D-4BFE-9FA2-9C3429FA8171}" type="sibTrans" cxnId="{D00AA9FE-B136-427A-9B46-9EB0465D64A6}">
      <dgm:prSet/>
      <dgm:spPr/>
      <dgm:t>
        <a:bodyPr/>
        <a:lstStyle/>
        <a:p>
          <a:endParaRPr lang="es-MX" sz="1200"/>
        </a:p>
      </dgm:t>
    </dgm:pt>
    <dgm:pt modelId="{DE500700-0686-47BC-8692-2E98C4751026}">
      <dgm:prSet custT="1"/>
      <dgm:spPr/>
      <dgm:t>
        <a:bodyPr/>
        <a:lstStyle/>
        <a:p>
          <a:pPr rtl="0"/>
          <a:r>
            <a:rPr lang="es-MX" sz="1200" dirty="0" smtClean="0"/>
            <a:t>Se percibe </a:t>
          </a:r>
          <a:r>
            <a:rPr lang="es-MX" sz="1200" b="1" dirty="0" smtClean="0"/>
            <a:t>identidad y orgullo d</a:t>
          </a:r>
          <a:r>
            <a:rPr lang="es-MX" sz="1200" dirty="0" smtClean="0"/>
            <a:t>e pertenencia, hay </a:t>
          </a:r>
          <a:r>
            <a:rPr lang="es-MX" sz="1200" b="1" dirty="0" smtClean="0"/>
            <a:t>experiencia</a:t>
          </a:r>
          <a:r>
            <a:rPr lang="es-MX" sz="1200" dirty="0" smtClean="0"/>
            <a:t> en los procesos de autoevaluación y en el uso de sus resultados. La nueva administración tiene </a:t>
          </a:r>
          <a:r>
            <a:rPr lang="es-MX" sz="1200" b="1" dirty="0" smtClean="0"/>
            <a:t>buena</a:t>
          </a:r>
          <a:r>
            <a:rPr lang="es-MX" sz="1200" dirty="0" smtClean="0"/>
            <a:t> </a:t>
          </a:r>
          <a:r>
            <a:rPr lang="es-MX" sz="1200" b="1" dirty="0" smtClean="0"/>
            <a:t>disposición</a:t>
          </a:r>
          <a:r>
            <a:rPr lang="es-MX" sz="1200" dirty="0" smtClean="0"/>
            <a:t> para recuperar los avances logrados y proponen nuevos proyectos estratégicos para consolidar el desarrollo de la UdeG.</a:t>
          </a:r>
          <a:endParaRPr lang="es-MX" sz="1200" dirty="0"/>
        </a:p>
      </dgm:t>
    </dgm:pt>
    <dgm:pt modelId="{92C0EFC4-D8E5-4434-86B4-DD8FE4FD3279}" type="parTrans" cxnId="{CF5AE76B-6A1A-4617-9BFC-7457D0C7446D}">
      <dgm:prSet/>
      <dgm:spPr/>
      <dgm:t>
        <a:bodyPr/>
        <a:lstStyle/>
        <a:p>
          <a:endParaRPr lang="es-MX" sz="1200"/>
        </a:p>
      </dgm:t>
    </dgm:pt>
    <dgm:pt modelId="{051808CF-AC4B-427D-B32B-290BBA0145B6}" type="sibTrans" cxnId="{CF5AE76B-6A1A-4617-9BFC-7457D0C7446D}">
      <dgm:prSet/>
      <dgm:spPr/>
      <dgm:t>
        <a:bodyPr/>
        <a:lstStyle/>
        <a:p>
          <a:endParaRPr lang="es-MX" sz="1200"/>
        </a:p>
      </dgm:t>
    </dgm:pt>
    <dgm:pt modelId="{C2B78016-CB6D-4210-9D23-2B18CB876F08}" type="pres">
      <dgm:prSet presAssocID="{C9F8F53B-D7A4-44B8-AFD9-57A4B50376C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2B43D4C-375D-45B2-B719-35AA6D2B9E92}" type="pres">
      <dgm:prSet presAssocID="{C92C906F-E4B2-4198-8E8A-842573AB5EAA}" presName="horFlow" presStyleCnt="0"/>
      <dgm:spPr/>
      <dgm:t>
        <a:bodyPr/>
        <a:lstStyle/>
        <a:p>
          <a:endParaRPr lang="es-MX"/>
        </a:p>
      </dgm:t>
    </dgm:pt>
    <dgm:pt modelId="{1A7E03FC-130D-4E23-9EA0-1E528CBD8AAC}" type="pres">
      <dgm:prSet presAssocID="{C92C906F-E4B2-4198-8E8A-842573AB5EAA}" presName="bigChev" presStyleLbl="node1" presStyleIdx="0" presStyleCnt="3" custLinFactY="2518" custLinFactNeighborX="16108" custLinFactNeighborY="100000"/>
      <dgm:spPr/>
      <dgm:t>
        <a:bodyPr/>
        <a:lstStyle/>
        <a:p>
          <a:endParaRPr lang="es-MX"/>
        </a:p>
      </dgm:t>
    </dgm:pt>
    <dgm:pt modelId="{D9AFB773-3538-4E44-A5EA-B40342D348F5}" type="pres">
      <dgm:prSet presAssocID="{30E49AEB-3D6A-4B54-96F7-72236C556C3C}" presName="parTrans" presStyleCnt="0"/>
      <dgm:spPr/>
      <dgm:t>
        <a:bodyPr/>
        <a:lstStyle/>
        <a:p>
          <a:endParaRPr lang="es-MX"/>
        </a:p>
      </dgm:t>
    </dgm:pt>
    <dgm:pt modelId="{87650E1F-694B-47CB-9DDD-7058EFA0D92F}" type="pres">
      <dgm:prSet presAssocID="{B40B8C83-6E97-42FC-B20E-E8FF880E7BCB}" presName="node" presStyleLbl="alignAccFollowNode1" presStyleIdx="0" presStyleCnt="4" custScaleX="174538" custLinFactY="27727" custLinFactNeighborX="5944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BE3F4C-9048-49C3-84DF-F060FFF11F8B}" type="pres">
      <dgm:prSet presAssocID="{C92C906F-E4B2-4198-8E8A-842573AB5EAA}" presName="vSp" presStyleCnt="0"/>
      <dgm:spPr/>
      <dgm:t>
        <a:bodyPr/>
        <a:lstStyle/>
        <a:p>
          <a:endParaRPr lang="es-MX"/>
        </a:p>
      </dgm:t>
    </dgm:pt>
    <dgm:pt modelId="{CD6BD28B-8FB4-4BB2-9464-BD24BB8C7461}" type="pres">
      <dgm:prSet presAssocID="{8D36C756-243E-432B-A3BD-3367D8470905}" presName="horFlow" presStyleCnt="0"/>
      <dgm:spPr/>
      <dgm:t>
        <a:bodyPr/>
        <a:lstStyle/>
        <a:p>
          <a:endParaRPr lang="es-MX"/>
        </a:p>
      </dgm:t>
    </dgm:pt>
    <dgm:pt modelId="{05F0C4E5-BDDE-444E-88D0-7F2EC68E297B}" type="pres">
      <dgm:prSet presAssocID="{8D36C756-243E-432B-A3BD-3367D8470905}" presName="bigChev" presStyleLbl="node1" presStyleIdx="1" presStyleCnt="3" custLinFactNeighborX="-16753" custLinFactNeighborY="99556"/>
      <dgm:spPr/>
      <dgm:t>
        <a:bodyPr/>
        <a:lstStyle/>
        <a:p>
          <a:endParaRPr lang="es-MX"/>
        </a:p>
      </dgm:t>
    </dgm:pt>
    <dgm:pt modelId="{C3EDF3DA-5631-49EE-A5D1-A15B59E516B9}" type="pres">
      <dgm:prSet presAssocID="{3109A692-DE1F-4FF1-B7C1-35EC6F2F1840}" presName="parTrans" presStyleCnt="0"/>
      <dgm:spPr/>
      <dgm:t>
        <a:bodyPr/>
        <a:lstStyle/>
        <a:p>
          <a:endParaRPr lang="es-MX"/>
        </a:p>
      </dgm:t>
    </dgm:pt>
    <dgm:pt modelId="{4907BD9C-0A24-44D1-AE9C-910F97FD9D53}" type="pres">
      <dgm:prSet presAssocID="{D47C5C3B-BD95-4EA3-9219-FCFD75925F37}" presName="node" presStyleLbl="alignAccFollowNode1" presStyleIdx="1" presStyleCnt="4" custLinFactY="14832" custLinFactNeighborX="636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A4433E-8023-41D5-B772-5836D1BA7F47}" type="pres">
      <dgm:prSet presAssocID="{46664FF0-D4BA-4199-B7E8-7F02AAF98DF4}" presName="sibTrans" presStyleCnt="0"/>
      <dgm:spPr/>
      <dgm:t>
        <a:bodyPr/>
        <a:lstStyle/>
        <a:p>
          <a:endParaRPr lang="es-MX"/>
        </a:p>
      </dgm:t>
    </dgm:pt>
    <dgm:pt modelId="{E3DCDDB8-94C4-4829-BD6B-53C9D1DF5B49}" type="pres">
      <dgm:prSet presAssocID="{223CBE0D-08E5-4D4A-AED8-2895EC635B02}" presName="node" presStyleLbl="alignAccFollowNode1" presStyleIdx="2" presStyleCnt="4" custScaleX="111321" custLinFactY="16071" custLinFactNeighborX="1351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83CDF5-6EAC-4C09-A84F-3537E75BABE8}" type="pres">
      <dgm:prSet presAssocID="{8D36C756-243E-432B-A3BD-3367D8470905}" presName="vSp" presStyleCnt="0"/>
      <dgm:spPr/>
      <dgm:t>
        <a:bodyPr/>
        <a:lstStyle/>
        <a:p>
          <a:endParaRPr lang="es-MX"/>
        </a:p>
      </dgm:t>
    </dgm:pt>
    <dgm:pt modelId="{10C146CD-E99F-4D98-B8E8-5F3A3E896428}" type="pres">
      <dgm:prSet presAssocID="{0C9DEE8A-1636-4B09-8BE6-31725898A01E}" presName="horFlow" presStyleCnt="0"/>
      <dgm:spPr/>
      <dgm:t>
        <a:bodyPr/>
        <a:lstStyle/>
        <a:p>
          <a:endParaRPr lang="es-MX"/>
        </a:p>
      </dgm:t>
    </dgm:pt>
    <dgm:pt modelId="{9C0A5245-9E97-4CD3-B2AB-7AF84332ED82}" type="pres">
      <dgm:prSet presAssocID="{0C9DEE8A-1636-4B09-8BE6-31725898A01E}" presName="bigChev" presStyleLbl="node1" presStyleIdx="2" presStyleCnt="3" custLinFactY="-100000" custLinFactNeighborX="-784" custLinFactNeighborY="-137596"/>
      <dgm:spPr/>
      <dgm:t>
        <a:bodyPr/>
        <a:lstStyle/>
        <a:p>
          <a:endParaRPr lang="es-MX"/>
        </a:p>
      </dgm:t>
    </dgm:pt>
    <dgm:pt modelId="{260EA0A9-D625-42C2-9E12-9349E0A63DF7}" type="pres">
      <dgm:prSet presAssocID="{92C0EFC4-D8E5-4434-86B4-DD8FE4FD3279}" presName="parTrans" presStyleCnt="0"/>
      <dgm:spPr/>
      <dgm:t>
        <a:bodyPr/>
        <a:lstStyle/>
        <a:p>
          <a:endParaRPr lang="es-MX"/>
        </a:p>
      </dgm:t>
    </dgm:pt>
    <dgm:pt modelId="{9BF3DF3E-FA46-4520-B527-1942D853A49F}" type="pres">
      <dgm:prSet presAssocID="{DE500700-0686-47BC-8692-2E98C4751026}" presName="node" presStyleLbl="alignAccFollowNode1" presStyleIdx="3" presStyleCnt="4" custScaleX="191656" custScaleY="126051" custLinFactY="-100000" custLinFactNeighborX="94267" custLinFactNeighborY="-1822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DB56DBE-9D4F-430C-A2E6-F29748992B51}" srcId="{C92C906F-E4B2-4198-8E8A-842573AB5EAA}" destId="{B40B8C83-6E97-42FC-B20E-E8FF880E7BCB}" srcOrd="0" destOrd="0" parTransId="{30E49AEB-3D6A-4B54-96F7-72236C556C3C}" sibTransId="{65648B94-1703-4F93-AC39-D5B661AB7F83}"/>
    <dgm:cxn modelId="{A975FEEE-1FC6-4FEC-A3FC-9AC0F4FBD64D}" srcId="{C9F8F53B-D7A4-44B8-AFD9-57A4B50376C2}" destId="{8D36C756-243E-432B-A3BD-3367D8470905}" srcOrd="1" destOrd="0" parTransId="{615E95BA-6093-4A92-A024-F83ECB8F08BC}" sibTransId="{9294B256-29F2-49B9-A8F8-DB50BA42D7DF}"/>
    <dgm:cxn modelId="{D00AA9FE-B136-427A-9B46-9EB0465D64A6}" srcId="{C9F8F53B-D7A4-44B8-AFD9-57A4B50376C2}" destId="{0C9DEE8A-1636-4B09-8BE6-31725898A01E}" srcOrd="2" destOrd="0" parTransId="{75CF5BFE-CCCD-4631-8764-7963AB501CD5}" sibTransId="{EA949066-375D-4BFE-9FA2-9C3429FA8171}"/>
    <dgm:cxn modelId="{D1D44B59-D4A2-4B01-8F25-BC31DEF113D5}" type="presOf" srcId="{D47C5C3B-BD95-4EA3-9219-FCFD75925F37}" destId="{4907BD9C-0A24-44D1-AE9C-910F97FD9D53}" srcOrd="0" destOrd="0" presId="urn:microsoft.com/office/officeart/2005/8/layout/lProcess3"/>
    <dgm:cxn modelId="{6855898D-BD03-47BA-B341-374AEDB4ADFB}" type="presOf" srcId="{223CBE0D-08E5-4D4A-AED8-2895EC635B02}" destId="{E3DCDDB8-94C4-4829-BD6B-53C9D1DF5B49}" srcOrd="0" destOrd="0" presId="urn:microsoft.com/office/officeart/2005/8/layout/lProcess3"/>
    <dgm:cxn modelId="{9ECA5F96-E319-418D-A378-56752347B310}" type="presOf" srcId="{0C9DEE8A-1636-4B09-8BE6-31725898A01E}" destId="{9C0A5245-9E97-4CD3-B2AB-7AF84332ED82}" srcOrd="0" destOrd="0" presId="urn:microsoft.com/office/officeart/2005/8/layout/lProcess3"/>
    <dgm:cxn modelId="{A6CC1BF7-DF91-4E57-BD89-88831B878593}" type="presOf" srcId="{C9F8F53B-D7A4-44B8-AFD9-57A4B50376C2}" destId="{C2B78016-CB6D-4210-9D23-2B18CB876F08}" srcOrd="0" destOrd="0" presId="urn:microsoft.com/office/officeart/2005/8/layout/lProcess3"/>
    <dgm:cxn modelId="{CF5AE76B-6A1A-4617-9BFC-7457D0C7446D}" srcId="{0C9DEE8A-1636-4B09-8BE6-31725898A01E}" destId="{DE500700-0686-47BC-8692-2E98C4751026}" srcOrd="0" destOrd="0" parTransId="{92C0EFC4-D8E5-4434-86B4-DD8FE4FD3279}" sibTransId="{051808CF-AC4B-427D-B32B-290BBA0145B6}"/>
    <dgm:cxn modelId="{56618144-9EC0-46AD-AF02-F05D9345384F}" srcId="{8D36C756-243E-432B-A3BD-3367D8470905}" destId="{D47C5C3B-BD95-4EA3-9219-FCFD75925F37}" srcOrd="0" destOrd="0" parTransId="{3109A692-DE1F-4FF1-B7C1-35EC6F2F1840}" sibTransId="{46664FF0-D4BA-4199-B7E8-7F02AAF98DF4}"/>
    <dgm:cxn modelId="{74E8228A-A341-4AB8-B425-36321635E9CE}" type="presOf" srcId="{B40B8C83-6E97-42FC-B20E-E8FF880E7BCB}" destId="{87650E1F-694B-47CB-9DDD-7058EFA0D92F}" srcOrd="0" destOrd="0" presId="urn:microsoft.com/office/officeart/2005/8/layout/lProcess3"/>
    <dgm:cxn modelId="{9420D5B2-EC38-44D5-8858-EA1F66C4CFD3}" srcId="{8D36C756-243E-432B-A3BD-3367D8470905}" destId="{223CBE0D-08E5-4D4A-AED8-2895EC635B02}" srcOrd="1" destOrd="0" parTransId="{EBD59F14-F305-46CA-9AB1-D3B9670A0A72}" sibTransId="{2E1FBFD6-6C1C-4B0D-AF52-A0AB31E3F1A9}"/>
    <dgm:cxn modelId="{34990D75-AA12-4EEE-AD6B-81C45E301873}" srcId="{C9F8F53B-D7A4-44B8-AFD9-57A4B50376C2}" destId="{C92C906F-E4B2-4198-8E8A-842573AB5EAA}" srcOrd="0" destOrd="0" parTransId="{7F26B4AB-B35A-4561-B902-F509F0C15B67}" sibTransId="{F7B08456-6E37-4504-910D-407F508AD68C}"/>
    <dgm:cxn modelId="{2D3D1D51-595A-4087-BAF8-6EBD6B3FCF64}" type="presOf" srcId="{8D36C756-243E-432B-A3BD-3367D8470905}" destId="{05F0C4E5-BDDE-444E-88D0-7F2EC68E297B}" srcOrd="0" destOrd="0" presId="urn:microsoft.com/office/officeart/2005/8/layout/lProcess3"/>
    <dgm:cxn modelId="{37EF37E9-472E-4A16-9E9D-C9F1320BC0EB}" type="presOf" srcId="{DE500700-0686-47BC-8692-2E98C4751026}" destId="{9BF3DF3E-FA46-4520-B527-1942D853A49F}" srcOrd="0" destOrd="0" presId="urn:microsoft.com/office/officeart/2005/8/layout/lProcess3"/>
    <dgm:cxn modelId="{DBDE95D5-FF9A-479F-9314-8147B05B0025}" type="presOf" srcId="{C92C906F-E4B2-4198-8E8A-842573AB5EAA}" destId="{1A7E03FC-130D-4E23-9EA0-1E528CBD8AAC}" srcOrd="0" destOrd="0" presId="urn:microsoft.com/office/officeart/2005/8/layout/lProcess3"/>
    <dgm:cxn modelId="{A41D1299-4111-4BB5-9097-8AEC948C3739}" type="presParOf" srcId="{C2B78016-CB6D-4210-9D23-2B18CB876F08}" destId="{62B43D4C-375D-45B2-B719-35AA6D2B9E92}" srcOrd="0" destOrd="0" presId="urn:microsoft.com/office/officeart/2005/8/layout/lProcess3"/>
    <dgm:cxn modelId="{2B74B33F-673C-44EA-8A7E-C21C34680907}" type="presParOf" srcId="{62B43D4C-375D-45B2-B719-35AA6D2B9E92}" destId="{1A7E03FC-130D-4E23-9EA0-1E528CBD8AAC}" srcOrd="0" destOrd="0" presId="urn:microsoft.com/office/officeart/2005/8/layout/lProcess3"/>
    <dgm:cxn modelId="{6E97318A-B309-48E4-81DC-1080C9A1C951}" type="presParOf" srcId="{62B43D4C-375D-45B2-B719-35AA6D2B9E92}" destId="{D9AFB773-3538-4E44-A5EA-B40342D348F5}" srcOrd="1" destOrd="0" presId="urn:microsoft.com/office/officeart/2005/8/layout/lProcess3"/>
    <dgm:cxn modelId="{77006620-85BF-40D3-B396-8489409DEC3C}" type="presParOf" srcId="{62B43D4C-375D-45B2-B719-35AA6D2B9E92}" destId="{87650E1F-694B-47CB-9DDD-7058EFA0D92F}" srcOrd="2" destOrd="0" presId="urn:microsoft.com/office/officeart/2005/8/layout/lProcess3"/>
    <dgm:cxn modelId="{F6EFBA28-5B49-461E-8639-D0B66E70B276}" type="presParOf" srcId="{C2B78016-CB6D-4210-9D23-2B18CB876F08}" destId="{47BE3F4C-9048-49C3-84DF-F060FFF11F8B}" srcOrd="1" destOrd="0" presId="urn:microsoft.com/office/officeart/2005/8/layout/lProcess3"/>
    <dgm:cxn modelId="{8287F2B2-947D-456D-9F39-83B2B2BECAC7}" type="presParOf" srcId="{C2B78016-CB6D-4210-9D23-2B18CB876F08}" destId="{CD6BD28B-8FB4-4BB2-9464-BD24BB8C7461}" srcOrd="2" destOrd="0" presId="urn:microsoft.com/office/officeart/2005/8/layout/lProcess3"/>
    <dgm:cxn modelId="{45259722-CCEC-4DA4-BAA0-DC9CD180CF43}" type="presParOf" srcId="{CD6BD28B-8FB4-4BB2-9464-BD24BB8C7461}" destId="{05F0C4E5-BDDE-444E-88D0-7F2EC68E297B}" srcOrd="0" destOrd="0" presId="urn:microsoft.com/office/officeart/2005/8/layout/lProcess3"/>
    <dgm:cxn modelId="{CB88DA3E-5C0E-45C4-9692-628867548010}" type="presParOf" srcId="{CD6BD28B-8FB4-4BB2-9464-BD24BB8C7461}" destId="{C3EDF3DA-5631-49EE-A5D1-A15B59E516B9}" srcOrd="1" destOrd="0" presId="urn:microsoft.com/office/officeart/2005/8/layout/lProcess3"/>
    <dgm:cxn modelId="{28D49F03-A0C4-462B-95A7-5A8E26E79F0C}" type="presParOf" srcId="{CD6BD28B-8FB4-4BB2-9464-BD24BB8C7461}" destId="{4907BD9C-0A24-44D1-AE9C-910F97FD9D53}" srcOrd="2" destOrd="0" presId="urn:microsoft.com/office/officeart/2005/8/layout/lProcess3"/>
    <dgm:cxn modelId="{46A6FCB4-8214-459D-A6BC-C42348D91781}" type="presParOf" srcId="{CD6BD28B-8FB4-4BB2-9464-BD24BB8C7461}" destId="{65A4433E-8023-41D5-B772-5836D1BA7F47}" srcOrd="3" destOrd="0" presId="urn:microsoft.com/office/officeart/2005/8/layout/lProcess3"/>
    <dgm:cxn modelId="{F27D1B1B-5A6C-418D-8B2D-FD28AC14B29B}" type="presParOf" srcId="{CD6BD28B-8FB4-4BB2-9464-BD24BB8C7461}" destId="{E3DCDDB8-94C4-4829-BD6B-53C9D1DF5B49}" srcOrd="4" destOrd="0" presId="urn:microsoft.com/office/officeart/2005/8/layout/lProcess3"/>
    <dgm:cxn modelId="{BAC02206-C2A5-4DB5-A528-B432B637031B}" type="presParOf" srcId="{C2B78016-CB6D-4210-9D23-2B18CB876F08}" destId="{1783CDF5-6EAC-4C09-A84F-3537E75BABE8}" srcOrd="3" destOrd="0" presId="urn:microsoft.com/office/officeart/2005/8/layout/lProcess3"/>
    <dgm:cxn modelId="{BA7CB73F-127B-4061-9840-E873137E2AFC}" type="presParOf" srcId="{C2B78016-CB6D-4210-9D23-2B18CB876F08}" destId="{10C146CD-E99F-4D98-B8E8-5F3A3E896428}" srcOrd="4" destOrd="0" presId="urn:microsoft.com/office/officeart/2005/8/layout/lProcess3"/>
    <dgm:cxn modelId="{FEA54328-4398-4F6D-ABD8-B1D36C585075}" type="presParOf" srcId="{10C146CD-E99F-4D98-B8E8-5F3A3E896428}" destId="{9C0A5245-9E97-4CD3-B2AB-7AF84332ED82}" srcOrd="0" destOrd="0" presId="urn:microsoft.com/office/officeart/2005/8/layout/lProcess3"/>
    <dgm:cxn modelId="{AF69D30C-74E9-41A1-B4A4-3D7DB8837D0C}" type="presParOf" srcId="{10C146CD-E99F-4D98-B8E8-5F3A3E896428}" destId="{260EA0A9-D625-42C2-9E12-9349E0A63DF7}" srcOrd="1" destOrd="0" presId="urn:microsoft.com/office/officeart/2005/8/layout/lProcess3"/>
    <dgm:cxn modelId="{25FC0A0B-6E6E-41F6-BC99-D45B12E3B9AB}" type="presParOf" srcId="{10C146CD-E99F-4D98-B8E8-5F3A3E896428}" destId="{9BF3DF3E-FA46-4520-B527-1942D853A49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BD3D99-7C1B-49D2-AE48-6D98B195CB94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958CC8D-D724-4212-9085-FB90F53C38A3}">
      <dgm:prSet custT="1"/>
      <dgm:spPr/>
      <dgm:t>
        <a:bodyPr/>
        <a:lstStyle/>
        <a:p>
          <a:pPr rtl="0"/>
          <a:r>
            <a:rPr lang="es-MX" sz="4000" b="1" dirty="0" smtClean="0"/>
            <a:t>1 Fortalezas</a:t>
          </a:r>
          <a:endParaRPr lang="es-MX" sz="4000" dirty="0"/>
        </a:p>
      </dgm:t>
    </dgm:pt>
    <dgm:pt modelId="{DF7394FD-CDDB-4B55-A7F4-991FEB719327}" type="parTrans" cxnId="{C1BA6FCE-A1A5-497F-A9C2-5D6C898E7796}">
      <dgm:prSet/>
      <dgm:spPr/>
      <dgm:t>
        <a:bodyPr/>
        <a:lstStyle/>
        <a:p>
          <a:endParaRPr lang="es-MX" sz="1800"/>
        </a:p>
      </dgm:t>
    </dgm:pt>
    <dgm:pt modelId="{CB6AFE8E-06EE-4661-B57B-3ECE74A1FF7C}" type="sibTrans" cxnId="{C1BA6FCE-A1A5-497F-A9C2-5D6C898E7796}">
      <dgm:prSet/>
      <dgm:spPr/>
      <dgm:t>
        <a:bodyPr/>
        <a:lstStyle/>
        <a:p>
          <a:endParaRPr lang="es-MX" sz="1800"/>
        </a:p>
      </dgm:t>
    </dgm:pt>
    <dgm:pt modelId="{0CC0511D-1158-4DD6-9D6A-43E914AC5EDA}">
      <dgm:prSet custT="1"/>
      <dgm:spPr/>
      <dgm:t>
        <a:bodyPr/>
        <a:lstStyle/>
        <a:p>
          <a:pPr rtl="0"/>
          <a:r>
            <a:rPr lang="es-MX" sz="1100" dirty="0" smtClean="0"/>
            <a:t>El incremento en la oferta educativa; </a:t>
          </a:r>
          <a:endParaRPr lang="es-MX" sz="1100" dirty="0"/>
        </a:p>
      </dgm:t>
    </dgm:pt>
    <dgm:pt modelId="{615CA23E-4271-423F-9C6D-BC5E5D25B332}" type="parTrans" cxnId="{64DEB424-873B-4895-B90A-35B2EC42B73A}">
      <dgm:prSet/>
      <dgm:spPr/>
      <dgm:t>
        <a:bodyPr/>
        <a:lstStyle/>
        <a:p>
          <a:endParaRPr lang="es-MX" sz="1800"/>
        </a:p>
      </dgm:t>
    </dgm:pt>
    <dgm:pt modelId="{7F5E2CF2-3386-41A7-966E-88B63024D188}" type="sibTrans" cxnId="{64DEB424-873B-4895-B90A-35B2EC42B73A}">
      <dgm:prSet/>
      <dgm:spPr/>
      <dgm:t>
        <a:bodyPr/>
        <a:lstStyle/>
        <a:p>
          <a:endParaRPr lang="es-MX" sz="1800"/>
        </a:p>
      </dgm:t>
    </dgm:pt>
    <dgm:pt modelId="{8449EDC6-DD5D-49EC-A1A3-962065924561}">
      <dgm:prSet custT="1"/>
      <dgm:spPr/>
      <dgm:t>
        <a:bodyPr/>
        <a:lstStyle/>
        <a:p>
          <a:pPr rtl="0"/>
          <a:r>
            <a:rPr lang="es-MX" sz="1100" dirty="0" smtClean="0"/>
            <a:t>El incremento en la matrícula de calidad tanto en pregrado como en posgrado; </a:t>
          </a:r>
          <a:endParaRPr lang="es-MX" sz="1100" dirty="0"/>
        </a:p>
      </dgm:t>
    </dgm:pt>
    <dgm:pt modelId="{51AA7FDF-4E6B-4A3F-8E39-89956059FB72}" type="parTrans" cxnId="{9CEE4210-DFEB-4DCF-92DF-EAB47B241C41}">
      <dgm:prSet/>
      <dgm:spPr/>
      <dgm:t>
        <a:bodyPr/>
        <a:lstStyle/>
        <a:p>
          <a:endParaRPr lang="es-MX" sz="1800"/>
        </a:p>
      </dgm:t>
    </dgm:pt>
    <dgm:pt modelId="{A5DCB226-1EC3-4C8D-AAB9-7EDF55590E38}" type="sibTrans" cxnId="{9CEE4210-DFEB-4DCF-92DF-EAB47B241C41}">
      <dgm:prSet/>
      <dgm:spPr/>
      <dgm:t>
        <a:bodyPr/>
        <a:lstStyle/>
        <a:p>
          <a:endParaRPr lang="es-MX" sz="1800"/>
        </a:p>
      </dgm:t>
    </dgm:pt>
    <dgm:pt modelId="{F6A7333C-5F30-43D0-A524-10E97EDEA5C6}">
      <dgm:prSet custT="1"/>
      <dgm:spPr/>
      <dgm:t>
        <a:bodyPr/>
        <a:lstStyle/>
        <a:p>
          <a:pPr rtl="0"/>
          <a:r>
            <a:rPr lang="es-MX" sz="1100" dirty="0" smtClean="0"/>
            <a:t>Programa de movilidad estudiantil en consolidación;</a:t>
          </a:r>
          <a:endParaRPr lang="es-MX" sz="1100" dirty="0"/>
        </a:p>
      </dgm:t>
    </dgm:pt>
    <dgm:pt modelId="{415AD154-2F09-4112-BBCC-A22C07F8CC96}" type="parTrans" cxnId="{20C00B01-698D-4EB4-A00B-2A3A45EB6AD7}">
      <dgm:prSet/>
      <dgm:spPr/>
      <dgm:t>
        <a:bodyPr/>
        <a:lstStyle/>
        <a:p>
          <a:endParaRPr lang="es-MX" sz="1800"/>
        </a:p>
      </dgm:t>
    </dgm:pt>
    <dgm:pt modelId="{5DB47D48-D58D-4B43-A027-3CD7F76BF056}" type="sibTrans" cxnId="{20C00B01-698D-4EB4-A00B-2A3A45EB6AD7}">
      <dgm:prSet/>
      <dgm:spPr/>
      <dgm:t>
        <a:bodyPr/>
        <a:lstStyle/>
        <a:p>
          <a:endParaRPr lang="es-MX" sz="1800"/>
        </a:p>
      </dgm:t>
    </dgm:pt>
    <dgm:pt modelId="{1EC376BF-A5DB-4C6C-8339-75A36672B1ED}">
      <dgm:prSet custT="1"/>
      <dgm:spPr/>
      <dgm:t>
        <a:bodyPr/>
        <a:lstStyle/>
        <a:p>
          <a:pPr rtl="0"/>
          <a:r>
            <a:rPr lang="es-MX" sz="1100" dirty="0" smtClean="0"/>
            <a:t>Incorporación de diversas innovaciones educativas encaminadas a un modelo de formación integral.</a:t>
          </a:r>
          <a:endParaRPr lang="es-MX" sz="1100" dirty="0"/>
        </a:p>
      </dgm:t>
    </dgm:pt>
    <dgm:pt modelId="{8D8A9AC7-DFD1-4367-93BF-13B7DA0A7C87}" type="parTrans" cxnId="{1908C70C-39CF-4AFA-A80A-8D2F8A99ECB7}">
      <dgm:prSet/>
      <dgm:spPr/>
      <dgm:t>
        <a:bodyPr/>
        <a:lstStyle/>
        <a:p>
          <a:endParaRPr lang="es-MX" sz="1800"/>
        </a:p>
      </dgm:t>
    </dgm:pt>
    <dgm:pt modelId="{A103A327-BB03-4B03-AC2B-7967E237A0A9}" type="sibTrans" cxnId="{1908C70C-39CF-4AFA-A80A-8D2F8A99ECB7}">
      <dgm:prSet/>
      <dgm:spPr/>
      <dgm:t>
        <a:bodyPr/>
        <a:lstStyle/>
        <a:p>
          <a:endParaRPr lang="es-MX" sz="1800"/>
        </a:p>
      </dgm:t>
    </dgm:pt>
    <dgm:pt modelId="{2EC2395B-D1CC-4AE9-838A-5D2B8FFC75E4}">
      <dgm:prSet custT="1"/>
      <dgm:spPr>
        <a:solidFill>
          <a:srgbClr val="E4DD4E"/>
        </a:solidFill>
      </dgm:spPr>
      <dgm:t>
        <a:bodyPr/>
        <a:lstStyle/>
        <a:p>
          <a:pPr rtl="0"/>
          <a:r>
            <a:rPr lang="es-MX" sz="4000" b="1" dirty="0" smtClean="0"/>
            <a:t>2 Debilidades</a:t>
          </a:r>
          <a:endParaRPr lang="es-MX" sz="4000" dirty="0"/>
        </a:p>
      </dgm:t>
    </dgm:pt>
    <dgm:pt modelId="{79DB4FE5-F7D1-42FE-A84A-041C156577B9}" type="parTrans" cxnId="{D479E343-1D83-4DDF-A24B-88BF53A67B87}">
      <dgm:prSet/>
      <dgm:spPr/>
      <dgm:t>
        <a:bodyPr/>
        <a:lstStyle/>
        <a:p>
          <a:endParaRPr lang="es-MX" sz="1800"/>
        </a:p>
      </dgm:t>
    </dgm:pt>
    <dgm:pt modelId="{FF144EFB-36BA-4DFC-AFC0-A8970361D51E}" type="sibTrans" cxnId="{D479E343-1D83-4DDF-A24B-88BF53A67B87}">
      <dgm:prSet/>
      <dgm:spPr/>
      <dgm:t>
        <a:bodyPr/>
        <a:lstStyle/>
        <a:p>
          <a:endParaRPr lang="es-MX" sz="1800"/>
        </a:p>
      </dgm:t>
    </dgm:pt>
    <dgm:pt modelId="{64FFED32-FD27-485F-A329-CA6D5ABE4EFD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es-MX" sz="1100" dirty="0" smtClean="0"/>
            <a:t>Falta  evidencia de la incorporación sistémica de los resultados de seguimiento de egresados, rezago, reprobación y eficiencia al proceso educativo y al rediseño de programas y nuevos programas;</a:t>
          </a:r>
          <a:endParaRPr lang="es-MX" sz="1100" dirty="0"/>
        </a:p>
      </dgm:t>
    </dgm:pt>
    <dgm:pt modelId="{333B5207-E588-4AB2-8136-26860CD41E41}" type="parTrans" cxnId="{53F75C0C-F22F-45B8-8D60-7474CFB8DAD2}">
      <dgm:prSet/>
      <dgm:spPr/>
      <dgm:t>
        <a:bodyPr/>
        <a:lstStyle/>
        <a:p>
          <a:endParaRPr lang="es-MX" sz="1800"/>
        </a:p>
      </dgm:t>
    </dgm:pt>
    <dgm:pt modelId="{96CB8CC4-1C2D-4731-88DB-9EF6363A8C7A}" type="sibTrans" cxnId="{53F75C0C-F22F-45B8-8D60-7474CFB8DAD2}">
      <dgm:prSet/>
      <dgm:spPr/>
      <dgm:t>
        <a:bodyPr/>
        <a:lstStyle/>
        <a:p>
          <a:endParaRPr lang="es-MX" sz="1800"/>
        </a:p>
      </dgm:t>
    </dgm:pt>
    <dgm:pt modelId="{6F53F758-5918-4ED0-9830-67F648280371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es-MX" sz="1100" dirty="0" smtClean="0"/>
            <a:t>La mayor parte de las instalaciones del centro son antiguas</a:t>
          </a:r>
          <a:endParaRPr lang="es-MX" sz="1100" dirty="0"/>
        </a:p>
      </dgm:t>
    </dgm:pt>
    <dgm:pt modelId="{97443EC9-1522-4254-BC62-489A762BCE32}" type="parTrans" cxnId="{766C82EA-15F1-4450-925F-949F63C6F5F8}">
      <dgm:prSet/>
      <dgm:spPr/>
      <dgm:t>
        <a:bodyPr/>
        <a:lstStyle/>
        <a:p>
          <a:endParaRPr lang="es-MX" sz="1800"/>
        </a:p>
      </dgm:t>
    </dgm:pt>
    <dgm:pt modelId="{BE6FE13F-FA61-4088-9377-23D43664A09F}" type="sibTrans" cxnId="{766C82EA-15F1-4450-925F-949F63C6F5F8}">
      <dgm:prSet/>
      <dgm:spPr/>
      <dgm:t>
        <a:bodyPr/>
        <a:lstStyle/>
        <a:p>
          <a:endParaRPr lang="es-MX" sz="1800"/>
        </a:p>
      </dgm:t>
    </dgm:pt>
    <dgm:pt modelId="{7164FF95-E81F-45FF-8427-88E063F492D5}" type="pres">
      <dgm:prSet presAssocID="{A5BD3D99-7C1B-49D2-AE48-6D98B195CB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68A5004-5A9F-4992-ACC5-E93C66C9A176}" type="pres">
      <dgm:prSet presAssocID="{2EC2395B-D1CC-4AE9-838A-5D2B8FFC75E4}" presName="boxAndChildren" presStyleCnt="0"/>
      <dgm:spPr/>
    </dgm:pt>
    <dgm:pt modelId="{106AC872-343A-412F-B42E-89CC15BDDEB9}" type="pres">
      <dgm:prSet presAssocID="{2EC2395B-D1CC-4AE9-838A-5D2B8FFC75E4}" presName="parentTextBox" presStyleLbl="node1" presStyleIdx="0" presStyleCnt="2"/>
      <dgm:spPr/>
      <dgm:t>
        <a:bodyPr/>
        <a:lstStyle/>
        <a:p>
          <a:endParaRPr lang="es-MX"/>
        </a:p>
      </dgm:t>
    </dgm:pt>
    <dgm:pt modelId="{18B3197C-0D4D-4648-97FF-2AE608D878C1}" type="pres">
      <dgm:prSet presAssocID="{2EC2395B-D1CC-4AE9-838A-5D2B8FFC75E4}" presName="entireBox" presStyleLbl="node1" presStyleIdx="0" presStyleCnt="2"/>
      <dgm:spPr/>
      <dgm:t>
        <a:bodyPr/>
        <a:lstStyle/>
        <a:p>
          <a:endParaRPr lang="es-MX"/>
        </a:p>
      </dgm:t>
    </dgm:pt>
    <dgm:pt modelId="{60484C84-BA32-4BC5-995E-E4ECC70B2648}" type="pres">
      <dgm:prSet presAssocID="{2EC2395B-D1CC-4AE9-838A-5D2B8FFC75E4}" presName="descendantBox" presStyleCnt="0"/>
      <dgm:spPr/>
    </dgm:pt>
    <dgm:pt modelId="{79DB8B79-3694-4D3B-A4F5-184CD73E393F}" type="pres">
      <dgm:prSet presAssocID="{64FFED32-FD27-485F-A329-CA6D5ABE4EF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837062-C77C-49D0-ADD3-E276892BD24C}" type="pres">
      <dgm:prSet presAssocID="{6F53F758-5918-4ED0-9830-67F64828037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D87D57-7CDE-4DF8-A50C-18E072D2C205}" type="pres">
      <dgm:prSet presAssocID="{CB6AFE8E-06EE-4661-B57B-3ECE74A1FF7C}" presName="sp" presStyleCnt="0"/>
      <dgm:spPr/>
    </dgm:pt>
    <dgm:pt modelId="{29D7CCCD-C615-4F6A-AF9C-2980AA2D05B6}" type="pres">
      <dgm:prSet presAssocID="{4958CC8D-D724-4212-9085-FB90F53C38A3}" presName="arrowAndChildren" presStyleCnt="0"/>
      <dgm:spPr/>
    </dgm:pt>
    <dgm:pt modelId="{F4206CF3-726A-4972-A02E-3A0382DD77D0}" type="pres">
      <dgm:prSet presAssocID="{4958CC8D-D724-4212-9085-FB90F53C38A3}" presName="parentTextArrow" presStyleLbl="node1" presStyleIdx="0" presStyleCnt="2"/>
      <dgm:spPr/>
      <dgm:t>
        <a:bodyPr/>
        <a:lstStyle/>
        <a:p>
          <a:endParaRPr lang="es-MX"/>
        </a:p>
      </dgm:t>
    </dgm:pt>
    <dgm:pt modelId="{750380D7-E0E7-4E92-846F-AAA4D9A6A536}" type="pres">
      <dgm:prSet presAssocID="{4958CC8D-D724-4212-9085-FB90F53C38A3}" presName="arrow" presStyleLbl="node1" presStyleIdx="1" presStyleCnt="2"/>
      <dgm:spPr/>
      <dgm:t>
        <a:bodyPr/>
        <a:lstStyle/>
        <a:p>
          <a:endParaRPr lang="es-MX"/>
        </a:p>
      </dgm:t>
    </dgm:pt>
    <dgm:pt modelId="{DCBB30E5-2C27-434A-BF0A-FA5F3ABF881A}" type="pres">
      <dgm:prSet presAssocID="{4958CC8D-D724-4212-9085-FB90F53C38A3}" presName="descendantArrow" presStyleCnt="0"/>
      <dgm:spPr/>
    </dgm:pt>
    <dgm:pt modelId="{ABCF33CF-4A8C-4413-B36D-65481A362F23}" type="pres">
      <dgm:prSet presAssocID="{0CC0511D-1158-4DD6-9D6A-43E914AC5ED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C3E5BC-4DB1-4231-B56A-5C057BF41147}" type="pres">
      <dgm:prSet presAssocID="{8449EDC6-DD5D-49EC-A1A3-962065924561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5BB0AB-0558-49BE-8FFA-C6FC78D225D5}" type="pres">
      <dgm:prSet presAssocID="{F6A7333C-5F30-43D0-A524-10E97EDEA5C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4FE685-A744-42AF-923A-8CFAA9FA5149}" type="pres">
      <dgm:prSet presAssocID="{1EC376BF-A5DB-4C6C-8339-75A36672B1E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1BA6FCE-A1A5-497F-A9C2-5D6C898E7796}" srcId="{A5BD3D99-7C1B-49D2-AE48-6D98B195CB94}" destId="{4958CC8D-D724-4212-9085-FB90F53C38A3}" srcOrd="0" destOrd="0" parTransId="{DF7394FD-CDDB-4B55-A7F4-991FEB719327}" sibTransId="{CB6AFE8E-06EE-4661-B57B-3ECE74A1FF7C}"/>
    <dgm:cxn modelId="{76CF9040-A5E7-4BB6-A66C-A9DB931060F6}" type="presOf" srcId="{0CC0511D-1158-4DD6-9D6A-43E914AC5EDA}" destId="{ABCF33CF-4A8C-4413-B36D-65481A362F23}" srcOrd="0" destOrd="0" presId="urn:microsoft.com/office/officeart/2005/8/layout/process4"/>
    <dgm:cxn modelId="{CFB4C52C-0C84-441E-8246-46E05FB06807}" type="presOf" srcId="{2EC2395B-D1CC-4AE9-838A-5D2B8FFC75E4}" destId="{18B3197C-0D4D-4648-97FF-2AE608D878C1}" srcOrd="1" destOrd="0" presId="urn:microsoft.com/office/officeart/2005/8/layout/process4"/>
    <dgm:cxn modelId="{1908C70C-39CF-4AFA-A80A-8D2F8A99ECB7}" srcId="{4958CC8D-D724-4212-9085-FB90F53C38A3}" destId="{1EC376BF-A5DB-4C6C-8339-75A36672B1ED}" srcOrd="3" destOrd="0" parTransId="{8D8A9AC7-DFD1-4367-93BF-13B7DA0A7C87}" sibTransId="{A103A327-BB03-4B03-AC2B-7967E237A0A9}"/>
    <dgm:cxn modelId="{CCA388E4-10A6-4B48-9DF1-908FAE139660}" type="presOf" srcId="{4958CC8D-D724-4212-9085-FB90F53C38A3}" destId="{F4206CF3-726A-4972-A02E-3A0382DD77D0}" srcOrd="0" destOrd="0" presId="urn:microsoft.com/office/officeart/2005/8/layout/process4"/>
    <dgm:cxn modelId="{F36EE906-C318-4BDB-8D87-F7BBD97E61C8}" type="presOf" srcId="{A5BD3D99-7C1B-49D2-AE48-6D98B195CB94}" destId="{7164FF95-E81F-45FF-8427-88E063F492D5}" srcOrd="0" destOrd="0" presId="urn:microsoft.com/office/officeart/2005/8/layout/process4"/>
    <dgm:cxn modelId="{20C00B01-698D-4EB4-A00B-2A3A45EB6AD7}" srcId="{4958CC8D-D724-4212-9085-FB90F53C38A3}" destId="{F6A7333C-5F30-43D0-A524-10E97EDEA5C6}" srcOrd="2" destOrd="0" parTransId="{415AD154-2F09-4112-BBCC-A22C07F8CC96}" sibTransId="{5DB47D48-D58D-4B43-A027-3CD7F76BF056}"/>
    <dgm:cxn modelId="{9CEE4210-DFEB-4DCF-92DF-EAB47B241C41}" srcId="{4958CC8D-D724-4212-9085-FB90F53C38A3}" destId="{8449EDC6-DD5D-49EC-A1A3-962065924561}" srcOrd="1" destOrd="0" parTransId="{51AA7FDF-4E6B-4A3F-8E39-89956059FB72}" sibTransId="{A5DCB226-1EC3-4C8D-AAB9-7EDF55590E38}"/>
    <dgm:cxn modelId="{943C7D0A-383A-45C3-848C-1B2AFF110263}" type="presOf" srcId="{2EC2395B-D1CC-4AE9-838A-5D2B8FFC75E4}" destId="{106AC872-343A-412F-B42E-89CC15BDDEB9}" srcOrd="0" destOrd="0" presId="urn:microsoft.com/office/officeart/2005/8/layout/process4"/>
    <dgm:cxn modelId="{766C82EA-15F1-4450-925F-949F63C6F5F8}" srcId="{2EC2395B-D1CC-4AE9-838A-5D2B8FFC75E4}" destId="{6F53F758-5918-4ED0-9830-67F648280371}" srcOrd="1" destOrd="0" parTransId="{97443EC9-1522-4254-BC62-489A762BCE32}" sibTransId="{BE6FE13F-FA61-4088-9377-23D43664A09F}"/>
    <dgm:cxn modelId="{8282E306-7AC3-4E37-98A6-39F89F14A398}" type="presOf" srcId="{F6A7333C-5F30-43D0-A524-10E97EDEA5C6}" destId="{0F5BB0AB-0558-49BE-8FFA-C6FC78D225D5}" srcOrd="0" destOrd="0" presId="urn:microsoft.com/office/officeart/2005/8/layout/process4"/>
    <dgm:cxn modelId="{64DEB424-873B-4895-B90A-35B2EC42B73A}" srcId="{4958CC8D-D724-4212-9085-FB90F53C38A3}" destId="{0CC0511D-1158-4DD6-9D6A-43E914AC5EDA}" srcOrd="0" destOrd="0" parTransId="{615CA23E-4271-423F-9C6D-BC5E5D25B332}" sibTransId="{7F5E2CF2-3386-41A7-966E-88B63024D188}"/>
    <dgm:cxn modelId="{53F75C0C-F22F-45B8-8D60-7474CFB8DAD2}" srcId="{2EC2395B-D1CC-4AE9-838A-5D2B8FFC75E4}" destId="{64FFED32-FD27-485F-A329-CA6D5ABE4EFD}" srcOrd="0" destOrd="0" parTransId="{333B5207-E588-4AB2-8136-26860CD41E41}" sibTransId="{96CB8CC4-1C2D-4731-88DB-9EF6363A8C7A}"/>
    <dgm:cxn modelId="{0775DAB1-3136-47E3-A8CB-C5EE2605EFDA}" type="presOf" srcId="{64FFED32-FD27-485F-A329-CA6D5ABE4EFD}" destId="{79DB8B79-3694-4D3B-A4F5-184CD73E393F}" srcOrd="0" destOrd="0" presId="urn:microsoft.com/office/officeart/2005/8/layout/process4"/>
    <dgm:cxn modelId="{39FED268-BE34-4FE3-BE18-093F8F5CFD1D}" type="presOf" srcId="{6F53F758-5918-4ED0-9830-67F648280371}" destId="{8A837062-C77C-49D0-ADD3-E276892BD24C}" srcOrd="0" destOrd="0" presId="urn:microsoft.com/office/officeart/2005/8/layout/process4"/>
    <dgm:cxn modelId="{8B76C8D4-F7E8-439E-B608-B0B6D569DD65}" type="presOf" srcId="{1EC376BF-A5DB-4C6C-8339-75A36672B1ED}" destId="{1C4FE685-A744-42AF-923A-8CFAA9FA5149}" srcOrd="0" destOrd="0" presId="urn:microsoft.com/office/officeart/2005/8/layout/process4"/>
    <dgm:cxn modelId="{F98A3473-9C63-4AE4-9544-328CB117D871}" type="presOf" srcId="{4958CC8D-D724-4212-9085-FB90F53C38A3}" destId="{750380D7-E0E7-4E92-846F-AAA4D9A6A536}" srcOrd="1" destOrd="0" presId="urn:microsoft.com/office/officeart/2005/8/layout/process4"/>
    <dgm:cxn modelId="{3BE5B7D6-21B9-40B0-BDE2-AAB136F7C494}" type="presOf" srcId="{8449EDC6-DD5D-49EC-A1A3-962065924561}" destId="{84C3E5BC-4DB1-4231-B56A-5C057BF41147}" srcOrd="0" destOrd="0" presId="urn:microsoft.com/office/officeart/2005/8/layout/process4"/>
    <dgm:cxn modelId="{D479E343-1D83-4DDF-A24B-88BF53A67B87}" srcId="{A5BD3D99-7C1B-49D2-AE48-6D98B195CB94}" destId="{2EC2395B-D1CC-4AE9-838A-5D2B8FFC75E4}" srcOrd="1" destOrd="0" parTransId="{79DB4FE5-F7D1-42FE-A84A-041C156577B9}" sibTransId="{FF144EFB-36BA-4DFC-AFC0-A8970361D51E}"/>
    <dgm:cxn modelId="{1A032BE0-9558-4EE5-897F-B72CD38516AA}" type="presParOf" srcId="{7164FF95-E81F-45FF-8427-88E063F492D5}" destId="{568A5004-5A9F-4992-ACC5-E93C66C9A176}" srcOrd="0" destOrd="0" presId="urn:microsoft.com/office/officeart/2005/8/layout/process4"/>
    <dgm:cxn modelId="{08165F62-A51F-4272-85A7-A02C1335B53E}" type="presParOf" srcId="{568A5004-5A9F-4992-ACC5-E93C66C9A176}" destId="{106AC872-343A-412F-B42E-89CC15BDDEB9}" srcOrd="0" destOrd="0" presId="urn:microsoft.com/office/officeart/2005/8/layout/process4"/>
    <dgm:cxn modelId="{10A1BCB5-B8DF-4F6A-8B6B-A75721E317D8}" type="presParOf" srcId="{568A5004-5A9F-4992-ACC5-E93C66C9A176}" destId="{18B3197C-0D4D-4648-97FF-2AE608D878C1}" srcOrd="1" destOrd="0" presId="urn:microsoft.com/office/officeart/2005/8/layout/process4"/>
    <dgm:cxn modelId="{44D8B73B-DC13-4755-B421-8DECD5B9F33F}" type="presParOf" srcId="{568A5004-5A9F-4992-ACC5-E93C66C9A176}" destId="{60484C84-BA32-4BC5-995E-E4ECC70B2648}" srcOrd="2" destOrd="0" presId="urn:microsoft.com/office/officeart/2005/8/layout/process4"/>
    <dgm:cxn modelId="{6E85D454-5F6E-4847-8DD5-619C01F0CF67}" type="presParOf" srcId="{60484C84-BA32-4BC5-995E-E4ECC70B2648}" destId="{79DB8B79-3694-4D3B-A4F5-184CD73E393F}" srcOrd="0" destOrd="0" presId="urn:microsoft.com/office/officeart/2005/8/layout/process4"/>
    <dgm:cxn modelId="{AD71E716-EA40-4FFC-982D-7999CA68624B}" type="presParOf" srcId="{60484C84-BA32-4BC5-995E-E4ECC70B2648}" destId="{8A837062-C77C-49D0-ADD3-E276892BD24C}" srcOrd="1" destOrd="0" presId="urn:microsoft.com/office/officeart/2005/8/layout/process4"/>
    <dgm:cxn modelId="{9223B833-66B8-4A56-8358-1853655FF86C}" type="presParOf" srcId="{7164FF95-E81F-45FF-8427-88E063F492D5}" destId="{1FD87D57-7CDE-4DF8-A50C-18E072D2C205}" srcOrd="1" destOrd="0" presId="urn:microsoft.com/office/officeart/2005/8/layout/process4"/>
    <dgm:cxn modelId="{6B7ADD0E-DFED-47B6-AC41-CD8BAAAFAB19}" type="presParOf" srcId="{7164FF95-E81F-45FF-8427-88E063F492D5}" destId="{29D7CCCD-C615-4F6A-AF9C-2980AA2D05B6}" srcOrd="2" destOrd="0" presId="urn:microsoft.com/office/officeart/2005/8/layout/process4"/>
    <dgm:cxn modelId="{87ED2815-C231-4A4E-A55F-D44F78929CD6}" type="presParOf" srcId="{29D7CCCD-C615-4F6A-AF9C-2980AA2D05B6}" destId="{F4206CF3-726A-4972-A02E-3A0382DD77D0}" srcOrd="0" destOrd="0" presId="urn:microsoft.com/office/officeart/2005/8/layout/process4"/>
    <dgm:cxn modelId="{474BBCF7-D613-48CD-8ED9-1A524C52E70A}" type="presParOf" srcId="{29D7CCCD-C615-4F6A-AF9C-2980AA2D05B6}" destId="{750380D7-E0E7-4E92-846F-AAA4D9A6A536}" srcOrd="1" destOrd="0" presId="urn:microsoft.com/office/officeart/2005/8/layout/process4"/>
    <dgm:cxn modelId="{005E0A21-8CF7-4201-A14F-DF1EB828E4C8}" type="presParOf" srcId="{29D7CCCD-C615-4F6A-AF9C-2980AA2D05B6}" destId="{DCBB30E5-2C27-434A-BF0A-FA5F3ABF881A}" srcOrd="2" destOrd="0" presId="urn:microsoft.com/office/officeart/2005/8/layout/process4"/>
    <dgm:cxn modelId="{56419917-6007-4707-B995-89B6AF08D2C5}" type="presParOf" srcId="{DCBB30E5-2C27-434A-BF0A-FA5F3ABF881A}" destId="{ABCF33CF-4A8C-4413-B36D-65481A362F23}" srcOrd="0" destOrd="0" presId="urn:microsoft.com/office/officeart/2005/8/layout/process4"/>
    <dgm:cxn modelId="{8BE7B762-F15F-491C-AFE2-1A177B5FC6C2}" type="presParOf" srcId="{DCBB30E5-2C27-434A-BF0A-FA5F3ABF881A}" destId="{84C3E5BC-4DB1-4231-B56A-5C057BF41147}" srcOrd="1" destOrd="0" presId="urn:microsoft.com/office/officeart/2005/8/layout/process4"/>
    <dgm:cxn modelId="{35EB6D53-0735-464A-9DA1-7C74CFE3889D}" type="presParOf" srcId="{DCBB30E5-2C27-434A-BF0A-FA5F3ABF881A}" destId="{0F5BB0AB-0558-49BE-8FFA-C6FC78D225D5}" srcOrd="2" destOrd="0" presId="urn:microsoft.com/office/officeart/2005/8/layout/process4"/>
    <dgm:cxn modelId="{B373E6B4-FE17-4823-BE18-DD9133658697}" type="presParOf" srcId="{DCBB30E5-2C27-434A-BF0A-FA5F3ABF881A}" destId="{1C4FE685-A744-42AF-923A-8CFAA9FA5149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24ED3D-2BD1-4DAF-98B9-D3C94319345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F87E65F-AA0B-472B-9A63-5957B569D318}">
      <dgm:prSet/>
      <dgm:spPr/>
      <dgm:t>
        <a:bodyPr/>
        <a:lstStyle/>
        <a:p>
          <a:pPr rtl="0"/>
          <a:r>
            <a:rPr lang="es-MX" b="1" dirty="0" smtClean="0"/>
            <a:t>3 Avances y logros</a:t>
          </a:r>
          <a:endParaRPr lang="es-MX" dirty="0"/>
        </a:p>
      </dgm:t>
    </dgm:pt>
    <dgm:pt modelId="{A7C697CE-D2A3-479F-AABD-FF3F28C7D511}" type="parTrans" cxnId="{602DB169-4A44-41C0-9775-B0E703E5BA6D}">
      <dgm:prSet/>
      <dgm:spPr/>
      <dgm:t>
        <a:bodyPr/>
        <a:lstStyle/>
        <a:p>
          <a:endParaRPr lang="es-MX"/>
        </a:p>
      </dgm:t>
    </dgm:pt>
    <dgm:pt modelId="{DB281750-D1EF-4748-B6B4-267421B3AC98}" type="sibTrans" cxnId="{602DB169-4A44-41C0-9775-B0E703E5BA6D}">
      <dgm:prSet/>
      <dgm:spPr/>
      <dgm:t>
        <a:bodyPr/>
        <a:lstStyle/>
        <a:p>
          <a:endParaRPr lang="es-MX"/>
        </a:p>
      </dgm:t>
    </dgm:pt>
    <dgm:pt modelId="{A93CCE4F-D831-4113-954B-7732D47E04C7}">
      <dgm:prSet/>
      <dgm:spPr/>
      <dgm:t>
        <a:bodyPr/>
        <a:lstStyle/>
        <a:p>
          <a:pPr rtl="0"/>
          <a:r>
            <a:rPr lang="es-MX" dirty="0" smtClean="0"/>
            <a:t>Incremento y mejora en los resultados del EGEL; </a:t>
          </a:r>
          <a:endParaRPr lang="es-MX" dirty="0"/>
        </a:p>
      </dgm:t>
    </dgm:pt>
    <dgm:pt modelId="{16F08E9F-BA1A-4349-82F2-A42B12B38A36}" type="parTrans" cxnId="{0FBC2BA3-3864-4028-B7E5-DEE2B3DBF8E6}">
      <dgm:prSet/>
      <dgm:spPr/>
      <dgm:t>
        <a:bodyPr/>
        <a:lstStyle/>
        <a:p>
          <a:endParaRPr lang="es-MX"/>
        </a:p>
      </dgm:t>
    </dgm:pt>
    <dgm:pt modelId="{375480C3-99EB-4F58-9290-A204BF599151}" type="sibTrans" cxnId="{0FBC2BA3-3864-4028-B7E5-DEE2B3DBF8E6}">
      <dgm:prSet/>
      <dgm:spPr/>
      <dgm:t>
        <a:bodyPr/>
        <a:lstStyle/>
        <a:p>
          <a:endParaRPr lang="es-MX"/>
        </a:p>
      </dgm:t>
    </dgm:pt>
    <dgm:pt modelId="{EA610947-0B54-4283-B6F6-B326743484CB}">
      <dgm:prSet/>
      <dgm:spPr/>
      <dgm:t>
        <a:bodyPr/>
        <a:lstStyle/>
        <a:p>
          <a:pPr rtl="0"/>
          <a:r>
            <a:rPr lang="es-MX" dirty="0" smtClean="0"/>
            <a:t>Presencia de Psicología en este centro ha impulsado la interdisciplina y la realización de estudios de trayectoria educativa, </a:t>
          </a:r>
          <a:endParaRPr lang="es-MX" dirty="0"/>
        </a:p>
      </dgm:t>
    </dgm:pt>
    <dgm:pt modelId="{D45A2C70-5782-440E-A8A9-3D2717E11593}" type="parTrans" cxnId="{FBA2FD80-8B1E-4A5A-B802-B57D4CE047C0}">
      <dgm:prSet/>
      <dgm:spPr/>
      <dgm:t>
        <a:bodyPr/>
        <a:lstStyle/>
        <a:p>
          <a:endParaRPr lang="es-MX"/>
        </a:p>
      </dgm:t>
    </dgm:pt>
    <dgm:pt modelId="{C3F15E5E-5A2C-47AA-839E-A30FCD34C74C}" type="sibTrans" cxnId="{FBA2FD80-8B1E-4A5A-B802-B57D4CE047C0}">
      <dgm:prSet/>
      <dgm:spPr/>
      <dgm:t>
        <a:bodyPr/>
        <a:lstStyle/>
        <a:p>
          <a:endParaRPr lang="es-MX"/>
        </a:p>
      </dgm:t>
    </dgm:pt>
    <dgm:pt modelId="{AD66F890-2611-4727-B591-9026B5F37D83}">
      <dgm:prSet/>
      <dgm:spPr/>
      <dgm:t>
        <a:bodyPr/>
        <a:lstStyle/>
        <a:p>
          <a:pPr rtl="0"/>
          <a:r>
            <a:rPr lang="es-MX" b="1" dirty="0" smtClean="0"/>
            <a:t>4 Opinión de la comunidad</a:t>
          </a:r>
          <a:endParaRPr lang="es-MX" dirty="0"/>
        </a:p>
      </dgm:t>
    </dgm:pt>
    <dgm:pt modelId="{27CE2A52-6EE6-48A4-A26F-050A1C799DAE}" type="parTrans" cxnId="{59DED155-1AD6-47F6-9FF3-08B6AD83AC98}">
      <dgm:prSet/>
      <dgm:spPr/>
      <dgm:t>
        <a:bodyPr/>
        <a:lstStyle/>
        <a:p>
          <a:endParaRPr lang="es-MX"/>
        </a:p>
      </dgm:t>
    </dgm:pt>
    <dgm:pt modelId="{AC473DF8-5C36-42D8-893F-865656E40FB5}" type="sibTrans" cxnId="{59DED155-1AD6-47F6-9FF3-08B6AD83AC98}">
      <dgm:prSet/>
      <dgm:spPr/>
      <dgm:t>
        <a:bodyPr/>
        <a:lstStyle/>
        <a:p>
          <a:endParaRPr lang="es-MX"/>
        </a:p>
      </dgm:t>
    </dgm:pt>
    <dgm:pt modelId="{566E312E-468A-4DFD-A2CB-9C4FA9384D02}">
      <dgm:prSet/>
      <dgm:spPr/>
      <dgm:t>
        <a:bodyPr/>
        <a:lstStyle/>
        <a:p>
          <a:pPr rtl="0"/>
          <a:r>
            <a:rPr lang="es-MX" dirty="0" smtClean="0"/>
            <a:t>La comunidad se percibe involucrada en los procesos de planeación y reconocen la importancia de los apoyos PIFI para la realización y mejora de su trabajo.</a:t>
          </a:r>
          <a:endParaRPr lang="es-MX" dirty="0"/>
        </a:p>
      </dgm:t>
    </dgm:pt>
    <dgm:pt modelId="{630077FE-2D75-471E-87E8-E188827996EB}" type="parTrans" cxnId="{70487294-1410-419A-B213-8E650D349318}">
      <dgm:prSet/>
      <dgm:spPr/>
      <dgm:t>
        <a:bodyPr/>
        <a:lstStyle/>
        <a:p>
          <a:endParaRPr lang="es-MX"/>
        </a:p>
      </dgm:t>
    </dgm:pt>
    <dgm:pt modelId="{C5AF559C-7AC7-42CB-8139-2A83E27136E0}" type="sibTrans" cxnId="{70487294-1410-419A-B213-8E650D349318}">
      <dgm:prSet/>
      <dgm:spPr/>
      <dgm:t>
        <a:bodyPr/>
        <a:lstStyle/>
        <a:p>
          <a:endParaRPr lang="es-MX"/>
        </a:p>
      </dgm:t>
    </dgm:pt>
    <dgm:pt modelId="{0F176E85-3865-4434-96B6-C1A84B9F4623}">
      <dgm:prSet/>
      <dgm:spPr/>
      <dgm:t>
        <a:bodyPr/>
        <a:lstStyle/>
        <a:p>
          <a:pPr rtl="0"/>
          <a:r>
            <a:rPr lang="es-MX" b="1" dirty="0" smtClean="0"/>
            <a:t>Recomendaciones</a:t>
          </a:r>
          <a:endParaRPr lang="es-MX" dirty="0"/>
        </a:p>
      </dgm:t>
    </dgm:pt>
    <dgm:pt modelId="{D1D6C83F-DF0F-414D-907E-5FFAAFD04997}" type="parTrans" cxnId="{2A819510-C1F5-4B96-BE3A-3765C433AF3A}">
      <dgm:prSet/>
      <dgm:spPr/>
      <dgm:t>
        <a:bodyPr/>
        <a:lstStyle/>
        <a:p>
          <a:endParaRPr lang="es-MX"/>
        </a:p>
      </dgm:t>
    </dgm:pt>
    <dgm:pt modelId="{486FBC2C-1010-4096-9745-B121D2B851A6}" type="sibTrans" cxnId="{2A819510-C1F5-4B96-BE3A-3765C433AF3A}">
      <dgm:prSet/>
      <dgm:spPr/>
      <dgm:t>
        <a:bodyPr/>
        <a:lstStyle/>
        <a:p>
          <a:endParaRPr lang="es-MX"/>
        </a:p>
      </dgm:t>
    </dgm:pt>
    <dgm:pt modelId="{4C19B6C3-F0E4-490B-9B5B-4156A501C2AE}">
      <dgm:prSet/>
      <dgm:spPr/>
      <dgm:t>
        <a:bodyPr/>
        <a:lstStyle/>
        <a:p>
          <a:pPr rtl="0"/>
          <a:r>
            <a:rPr lang="es-MX" dirty="0" smtClean="0"/>
            <a:t>Generar indicadores de segunda generación porque los indicadores académicos del Centro son muy altos y están prácticamente saturados.</a:t>
          </a:r>
          <a:endParaRPr lang="es-MX" dirty="0"/>
        </a:p>
      </dgm:t>
    </dgm:pt>
    <dgm:pt modelId="{E7BE42F6-0A99-4AA9-92CE-A3BC6422C045}" type="parTrans" cxnId="{8144ECB2-7173-4295-BB05-908C37DDCD9B}">
      <dgm:prSet/>
      <dgm:spPr/>
      <dgm:t>
        <a:bodyPr/>
        <a:lstStyle/>
        <a:p>
          <a:endParaRPr lang="es-MX"/>
        </a:p>
      </dgm:t>
    </dgm:pt>
    <dgm:pt modelId="{376A1216-69B6-49DF-B2FD-4D4ED9C9AB12}" type="sibTrans" cxnId="{8144ECB2-7173-4295-BB05-908C37DDCD9B}">
      <dgm:prSet/>
      <dgm:spPr/>
      <dgm:t>
        <a:bodyPr/>
        <a:lstStyle/>
        <a:p>
          <a:endParaRPr lang="es-MX"/>
        </a:p>
      </dgm:t>
    </dgm:pt>
    <dgm:pt modelId="{86590891-1715-430B-8CB1-7DCD7E37DD9E}" type="pres">
      <dgm:prSet presAssocID="{7824ED3D-2BD1-4DAF-98B9-D3C94319345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D092626-9DFA-4703-952D-D83B6F24CDB5}" type="pres">
      <dgm:prSet presAssocID="{3F87E65F-AA0B-472B-9A63-5957B569D318}" presName="composite" presStyleCnt="0"/>
      <dgm:spPr/>
    </dgm:pt>
    <dgm:pt modelId="{64FDD6BB-90D2-4485-87A6-8E14677F1F91}" type="pres">
      <dgm:prSet presAssocID="{3F87E65F-AA0B-472B-9A63-5957B569D318}" presName="LShape" presStyleLbl="alignNode1" presStyleIdx="0" presStyleCnt="5"/>
      <dgm:spPr/>
    </dgm:pt>
    <dgm:pt modelId="{3A4F8A81-0E8C-457F-AF1D-D2362ED0E4C8}" type="pres">
      <dgm:prSet presAssocID="{3F87E65F-AA0B-472B-9A63-5957B569D31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2C59A5-4F9A-4B97-B8CE-7DCE83C4E9F4}" type="pres">
      <dgm:prSet presAssocID="{3F87E65F-AA0B-472B-9A63-5957B569D318}" presName="Triangle" presStyleLbl="alignNode1" presStyleIdx="1" presStyleCnt="5"/>
      <dgm:spPr/>
    </dgm:pt>
    <dgm:pt modelId="{78D18314-B8BA-40F9-B149-D70C30905BF7}" type="pres">
      <dgm:prSet presAssocID="{DB281750-D1EF-4748-B6B4-267421B3AC98}" presName="sibTrans" presStyleCnt="0"/>
      <dgm:spPr/>
    </dgm:pt>
    <dgm:pt modelId="{F206C56F-3764-4F2E-A27E-A7A02C62CAA2}" type="pres">
      <dgm:prSet presAssocID="{DB281750-D1EF-4748-B6B4-267421B3AC98}" presName="space" presStyleCnt="0"/>
      <dgm:spPr/>
    </dgm:pt>
    <dgm:pt modelId="{FBE0825B-9C4C-4585-927E-6040663AD4DF}" type="pres">
      <dgm:prSet presAssocID="{AD66F890-2611-4727-B591-9026B5F37D83}" presName="composite" presStyleCnt="0"/>
      <dgm:spPr/>
    </dgm:pt>
    <dgm:pt modelId="{2CAD0CBC-1F2E-48CC-8BE9-57F8C8A0B1BD}" type="pres">
      <dgm:prSet presAssocID="{AD66F890-2611-4727-B591-9026B5F37D83}" presName="LShape" presStyleLbl="alignNode1" presStyleIdx="2" presStyleCnt="5"/>
      <dgm:spPr/>
    </dgm:pt>
    <dgm:pt modelId="{D41BEF49-25BF-4DFD-A9B7-E488812EC296}" type="pres">
      <dgm:prSet presAssocID="{AD66F890-2611-4727-B591-9026B5F37D8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960558-3FFF-4950-8670-BAFBD392E35B}" type="pres">
      <dgm:prSet presAssocID="{AD66F890-2611-4727-B591-9026B5F37D83}" presName="Triangle" presStyleLbl="alignNode1" presStyleIdx="3" presStyleCnt="5"/>
      <dgm:spPr/>
    </dgm:pt>
    <dgm:pt modelId="{A703CDE9-9367-47DD-8AD2-2B9B9E127381}" type="pres">
      <dgm:prSet presAssocID="{AC473DF8-5C36-42D8-893F-865656E40FB5}" presName="sibTrans" presStyleCnt="0"/>
      <dgm:spPr/>
    </dgm:pt>
    <dgm:pt modelId="{078EB17B-9ABE-491D-B124-1FFE558E373C}" type="pres">
      <dgm:prSet presAssocID="{AC473DF8-5C36-42D8-893F-865656E40FB5}" presName="space" presStyleCnt="0"/>
      <dgm:spPr/>
    </dgm:pt>
    <dgm:pt modelId="{99DF2A3F-3E8F-40F6-A760-789CCA668F3B}" type="pres">
      <dgm:prSet presAssocID="{0F176E85-3865-4434-96B6-C1A84B9F4623}" presName="composite" presStyleCnt="0"/>
      <dgm:spPr/>
    </dgm:pt>
    <dgm:pt modelId="{172D34DD-1729-4130-80AD-49C3823C5F2F}" type="pres">
      <dgm:prSet presAssocID="{0F176E85-3865-4434-96B6-C1A84B9F4623}" presName="LShape" presStyleLbl="alignNode1" presStyleIdx="4" presStyleCnt="5"/>
      <dgm:spPr/>
    </dgm:pt>
    <dgm:pt modelId="{6443820F-A088-4B7D-8770-DA2650A785FA}" type="pres">
      <dgm:prSet presAssocID="{0F176E85-3865-4434-96B6-C1A84B9F462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0487294-1410-419A-B213-8E650D349318}" srcId="{AD66F890-2611-4727-B591-9026B5F37D83}" destId="{566E312E-468A-4DFD-A2CB-9C4FA9384D02}" srcOrd="0" destOrd="0" parTransId="{630077FE-2D75-471E-87E8-E188827996EB}" sibTransId="{C5AF559C-7AC7-42CB-8139-2A83E27136E0}"/>
    <dgm:cxn modelId="{A47E0839-E5F6-4B82-BFDB-AF16AE632ACE}" type="presOf" srcId="{A93CCE4F-D831-4113-954B-7732D47E04C7}" destId="{3A4F8A81-0E8C-457F-AF1D-D2362ED0E4C8}" srcOrd="0" destOrd="1" presId="urn:microsoft.com/office/officeart/2009/3/layout/StepUpProcess"/>
    <dgm:cxn modelId="{2606A23A-BF85-4439-B8BE-49455B4343A2}" type="presOf" srcId="{4C19B6C3-F0E4-490B-9B5B-4156A501C2AE}" destId="{6443820F-A088-4B7D-8770-DA2650A785FA}" srcOrd="0" destOrd="1" presId="urn:microsoft.com/office/officeart/2009/3/layout/StepUpProcess"/>
    <dgm:cxn modelId="{F5C5D4E9-D1E8-4E64-A3B8-1C676C0DEE4B}" type="presOf" srcId="{AD66F890-2611-4727-B591-9026B5F37D83}" destId="{D41BEF49-25BF-4DFD-A9B7-E488812EC296}" srcOrd="0" destOrd="0" presId="urn:microsoft.com/office/officeart/2009/3/layout/StepUpProcess"/>
    <dgm:cxn modelId="{59DED155-1AD6-47F6-9FF3-08B6AD83AC98}" srcId="{7824ED3D-2BD1-4DAF-98B9-D3C943193452}" destId="{AD66F890-2611-4727-B591-9026B5F37D83}" srcOrd="1" destOrd="0" parTransId="{27CE2A52-6EE6-48A4-A26F-050A1C799DAE}" sibTransId="{AC473DF8-5C36-42D8-893F-865656E40FB5}"/>
    <dgm:cxn modelId="{0E6456CA-A822-4D1F-A0DD-B0948BAA9DE1}" type="presOf" srcId="{566E312E-468A-4DFD-A2CB-9C4FA9384D02}" destId="{D41BEF49-25BF-4DFD-A9B7-E488812EC296}" srcOrd="0" destOrd="1" presId="urn:microsoft.com/office/officeart/2009/3/layout/StepUpProcess"/>
    <dgm:cxn modelId="{8144ECB2-7173-4295-BB05-908C37DDCD9B}" srcId="{0F176E85-3865-4434-96B6-C1A84B9F4623}" destId="{4C19B6C3-F0E4-490B-9B5B-4156A501C2AE}" srcOrd="0" destOrd="0" parTransId="{E7BE42F6-0A99-4AA9-92CE-A3BC6422C045}" sibTransId="{376A1216-69B6-49DF-B2FD-4D4ED9C9AB12}"/>
    <dgm:cxn modelId="{0FBC2BA3-3864-4028-B7E5-DEE2B3DBF8E6}" srcId="{3F87E65F-AA0B-472B-9A63-5957B569D318}" destId="{A93CCE4F-D831-4113-954B-7732D47E04C7}" srcOrd="0" destOrd="0" parTransId="{16F08E9F-BA1A-4349-82F2-A42B12B38A36}" sibTransId="{375480C3-99EB-4F58-9290-A204BF599151}"/>
    <dgm:cxn modelId="{602DB169-4A44-41C0-9775-B0E703E5BA6D}" srcId="{7824ED3D-2BD1-4DAF-98B9-D3C943193452}" destId="{3F87E65F-AA0B-472B-9A63-5957B569D318}" srcOrd="0" destOrd="0" parTransId="{A7C697CE-D2A3-479F-AABD-FF3F28C7D511}" sibTransId="{DB281750-D1EF-4748-B6B4-267421B3AC98}"/>
    <dgm:cxn modelId="{EFA49094-E65E-494D-AF2C-6A692FAB3400}" type="presOf" srcId="{0F176E85-3865-4434-96B6-C1A84B9F4623}" destId="{6443820F-A088-4B7D-8770-DA2650A785FA}" srcOrd="0" destOrd="0" presId="urn:microsoft.com/office/officeart/2009/3/layout/StepUpProcess"/>
    <dgm:cxn modelId="{445BDD57-E2D9-4064-B25F-CA6C73DACCBE}" type="presOf" srcId="{EA610947-0B54-4283-B6F6-B326743484CB}" destId="{3A4F8A81-0E8C-457F-AF1D-D2362ED0E4C8}" srcOrd="0" destOrd="2" presId="urn:microsoft.com/office/officeart/2009/3/layout/StepUpProcess"/>
    <dgm:cxn modelId="{FBA2FD80-8B1E-4A5A-B802-B57D4CE047C0}" srcId="{3F87E65F-AA0B-472B-9A63-5957B569D318}" destId="{EA610947-0B54-4283-B6F6-B326743484CB}" srcOrd="1" destOrd="0" parTransId="{D45A2C70-5782-440E-A8A9-3D2717E11593}" sibTransId="{C3F15E5E-5A2C-47AA-839E-A30FCD34C74C}"/>
    <dgm:cxn modelId="{2A819510-C1F5-4B96-BE3A-3765C433AF3A}" srcId="{7824ED3D-2BD1-4DAF-98B9-D3C943193452}" destId="{0F176E85-3865-4434-96B6-C1A84B9F4623}" srcOrd="2" destOrd="0" parTransId="{D1D6C83F-DF0F-414D-907E-5FFAAFD04997}" sibTransId="{486FBC2C-1010-4096-9745-B121D2B851A6}"/>
    <dgm:cxn modelId="{52F778C8-C9FD-43CD-BA73-604F3A7431AD}" type="presOf" srcId="{3F87E65F-AA0B-472B-9A63-5957B569D318}" destId="{3A4F8A81-0E8C-457F-AF1D-D2362ED0E4C8}" srcOrd="0" destOrd="0" presId="urn:microsoft.com/office/officeart/2009/3/layout/StepUpProcess"/>
    <dgm:cxn modelId="{7BB1EEE7-8952-48BC-8951-A963DFAB36B4}" type="presOf" srcId="{7824ED3D-2BD1-4DAF-98B9-D3C943193452}" destId="{86590891-1715-430B-8CB1-7DCD7E37DD9E}" srcOrd="0" destOrd="0" presId="urn:microsoft.com/office/officeart/2009/3/layout/StepUpProcess"/>
    <dgm:cxn modelId="{A96808E8-17B4-4A86-9E1A-B8F70CA71DC6}" type="presParOf" srcId="{86590891-1715-430B-8CB1-7DCD7E37DD9E}" destId="{ED092626-9DFA-4703-952D-D83B6F24CDB5}" srcOrd="0" destOrd="0" presId="urn:microsoft.com/office/officeart/2009/3/layout/StepUpProcess"/>
    <dgm:cxn modelId="{408F4F2D-35B4-415A-BF0B-651F70FFDFD1}" type="presParOf" srcId="{ED092626-9DFA-4703-952D-D83B6F24CDB5}" destId="{64FDD6BB-90D2-4485-87A6-8E14677F1F91}" srcOrd="0" destOrd="0" presId="urn:microsoft.com/office/officeart/2009/3/layout/StepUpProcess"/>
    <dgm:cxn modelId="{9BA0A222-3B86-4894-ABFD-1F79BA4F360A}" type="presParOf" srcId="{ED092626-9DFA-4703-952D-D83B6F24CDB5}" destId="{3A4F8A81-0E8C-457F-AF1D-D2362ED0E4C8}" srcOrd="1" destOrd="0" presId="urn:microsoft.com/office/officeart/2009/3/layout/StepUpProcess"/>
    <dgm:cxn modelId="{008D79FF-637A-47F6-96D4-1AA617265315}" type="presParOf" srcId="{ED092626-9DFA-4703-952D-D83B6F24CDB5}" destId="{1C2C59A5-4F9A-4B97-B8CE-7DCE83C4E9F4}" srcOrd="2" destOrd="0" presId="urn:microsoft.com/office/officeart/2009/3/layout/StepUpProcess"/>
    <dgm:cxn modelId="{C2BE4AE8-41D6-4FB4-B080-DBDA7707CE89}" type="presParOf" srcId="{86590891-1715-430B-8CB1-7DCD7E37DD9E}" destId="{78D18314-B8BA-40F9-B149-D70C30905BF7}" srcOrd="1" destOrd="0" presId="urn:microsoft.com/office/officeart/2009/3/layout/StepUpProcess"/>
    <dgm:cxn modelId="{B02F6080-CC5C-429A-90D2-A758A9EB351B}" type="presParOf" srcId="{78D18314-B8BA-40F9-B149-D70C30905BF7}" destId="{F206C56F-3764-4F2E-A27E-A7A02C62CAA2}" srcOrd="0" destOrd="0" presId="urn:microsoft.com/office/officeart/2009/3/layout/StepUpProcess"/>
    <dgm:cxn modelId="{FEA0B4CF-11D4-46F1-AF56-C8E310A81353}" type="presParOf" srcId="{86590891-1715-430B-8CB1-7DCD7E37DD9E}" destId="{FBE0825B-9C4C-4585-927E-6040663AD4DF}" srcOrd="2" destOrd="0" presId="urn:microsoft.com/office/officeart/2009/3/layout/StepUpProcess"/>
    <dgm:cxn modelId="{B61B0683-D8F2-4F9D-8DE2-3798F58A4CE1}" type="presParOf" srcId="{FBE0825B-9C4C-4585-927E-6040663AD4DF}" destId="{2CAD0CBC-1F2E-48CC-8BE9-57F8C8A0B1BD}" srcOrd="0" destOrd="0" presId="urn:microsoft.com/office/officeart/2009/3/layout/StepUpProcess"/>
    <dgm:cxn modelId="{36876983-BF19-4B67-AEDC-E9191B1AB182}" type="presParOf" srcId="{FBE0825B-9C4C-4585-927E-6040663AD4DF}" destId="{D41BEF49-25BF-4DFD-A9B7-E488812EC296}" srcOrd="1" destOrd="0" presId="urn:microsoft.com/office/officeart/2009/3/layout/StepUpProcess"/>
    <dgm:cxn modelId="{BEF93FEE-CC8D-4E1B-83AD-5B603D5B2FE9}" type="presParOf" srcId="{FBE0825B-9C4C-4585-927E-6040663AD4DF}" destId="{18960558-3FFF-4950-8670-BAFBD392E35B}" srcOrd="2" destOrd="0" presId="urn:microsoft.com/office/officeart/2009/3/layout/StepUpProcess"/>
    <dgm:cxn modelId="{3F1F8356-38F2-4F77-993F-452EAB5B97AC}" type="presParOf" srcId="{86590891-1715-430B-8CB1-7DCD7E37DD9E}" destId="{A703CDE9-9367-47DD-8AD2-2B9B9E127381}" srcOrd="3" destOrd="0" presId="urn:microsoft.com/office/officeart/2009/3/layout/StepUpProcess"/>
    <dgm:cxn modelId="{CB545918-F663-48A8-8054-8924697F84D3}" type="presParOf" srcId="{A703CDE9-9367-47DD-8AD2-2B9B9E127381}" destId="{078EB17B-9ABE-491D-B124-1FFE558E373C}" srcOrd="0" destOrd="0" presId="urn:microsoft.com/office/officeart/2009/3/layout/StepUpProcess"/>
    <dgm:cxn modelId="{4E98BCCC-C150-4116-9B8B-45F0421314DB}" type="presParOf" srcId="{86590891-1715-430B-8CB1-7DCD7E37DD9E}" destId="{99DF2A3F-3E8F-40F6-A760-789CCA668F3B}" srcOrd="4" destOrd="0" presId="urn:microsoft.com/office/officeart/2009/3/layout/StepUpProcess"/>
    <dgm:cxn modelId="{167D462C-6B7D-4961-AA55-D25DF05C9E64}" type="presParOf" srcId="{99DF2A3F-3E8F-40F6-A760-789CCA668F3B}" destId="{172D34DD-1729-4130-80AD-49C3823C5F2F}" srcOrd="0" destOrd="0" presId="urn:microsoft.com/office/officeart/2009/3/layout/StepUpProcess"/>
    <dgm:cxn modelId="{F37E60B2-04EC-4185-A17F-420357865FE0}" type="presParOf" srcId="{99DF2A3F-3E8F-40F6-A760-789CCA668F3B}" destId="{6443820F-A088-4B7D-8770-DA2650A785F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249D77-E4C4-4DED-A372-E2D63E1B653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53A53B45-B05D-4C93-9097-EF99BC5FD000}">
      <dgm:prSet custT="1"/>
      <dgm:spPr/>
      <dgm:t>
        <a:bodyPr/>
        <a:lstStyle/>
        <a:p>
          <a:pPr rtl="0"/>
          <a:r>
            <a:rPr lang="es-MX" sz="3200" b="1" dirty="0" smtClean="0"/>
            <a:t>1 Fortalezas</a:t>
          </a:r>
          <a:endParaRPr lang="es-MX" sz="3200" dirty="0"/>
        </a:p>
      </dgm:t>
    </dgm:pt>
    <dgm:pt modelId="{7B658B3F-F082-42F2-89F1-C80E976307A8}" type="parTrans" cxnId="{ED452846-D954-4EF1-8BAF-5C803372F6F5}">
      <dgm:prSet/>
      <dgm:spPr/>
      <dgm:t>
        <a:bodyPr/>
        <a:lstStyle/>
        <a:p>
          <a:endParaRPr lang="es-MX" sz="1400"/>
        </a:p>
      </dgm:t>
    </dgm:pt>
    <dgm:pt modelId="{F7032811-A0DB-49AF-9D30-3ED5BBC4DBBD}" type="sibTrans" cxnId="{ED452846-D954-4EF1-8BAF-5C803372F6F5}">
      <dgm:prSet/>
      <dgm:spPr/>
      <dgm:t>
        <a:bodyPr/>
        <a:lstStyle/>
        <a:p>
          <a:endParaRPr lang="es-MX" sz="1400"/>
        </a:p>
      </dgm:t>
    </dgm:pt>
    <dgm:pt modelId="{68126673-6464-461C-A1A0-C91A1994F743}">
      <dgm:prSet custT="1"/>
      <dgm:spPr/>
      <dgm:t>
        <a:bodyPr/>
        <a:lstStyle/>
        <a:p>
          <a:pPr rtl="0"/>
          <a:r>
            <a:rPr lang="es-MX" sz="1050" dirty="0" smtClean="0"/>
            <a:t>Desarrollo armónico a partir de la interdisciplinariedad del Centro Universitario;</a:t>
          </a:r>
          <a:endParaRPr lang="es-MX" sz="1050" dirty="0"/>
        </a:p>
      </dgm:t>
    </dgm:pt>
    <dgm:pt modelId="{780516D9-EB19-4C67-A846-C6D15151DC42}" type="parTrans" cxnId="{98438376-D170-496F-8699-5B630F68F0BB}">
      <dgm:prSet/>
      <dgm:spPr/>
      <dgm:t>
        <a:bodyPr/>
        <a:lstStyle/>
        <a:p>
          <a:endParaRPr lang="es-MX" sz="1400"/>
        </a:p>
      </dgm:t>
    </dgm:pt>
    <dgm:pt modelId="{052E8A12-C856-41D5-A69B-E5B62D130E9E}" type="sibTrans" cxnId="{98438376-D170-496F-8699-5B630F68F0BB}">
      <dgm:prSet/>
      <dgm:spPr/>
      <dgm:t>
        <a:bodyPr/>
        <a:lstStyle/>
        <a:p>
          <a:endParaRPr lang="es-MX" sz="1400"/>
        </a:p>
      </dgm:t>
    </dgm:pt>
    <dgm:pt modelId="{C5CE1C99-E3D8-4FC5-8715-41F876844A2E}">
      <dgm:prSet custT="1"/>
      <dgm:spPr/>
      <dgm:t>
        <a:bodyPr/>
        <a:lstStyle/>
        <a:p>
          <a:pPr rtl="0"/>
          <a:r>
            <a:rPr lang="es-MX" sz="1050" dirty="0" smtClean="0"/>
            <a:t>Pertinencia de los PE en función de la vocación económica de la región; Fuerte vinculación con la región.</a:t>
          </a:r>
          <a:endParaRPr lang="es-MX" sz="1050" dirty="0"/>
        </a:p>
      </dgm:t>
    </dgm:pt>
    <dgm:pt modelId="{90939824-782D-4ED9-9B8D-71CAFDBE2110}" type="parTrans" cxnId="{F047B307-6406-4492-91A8-A7D2E43340D8}">
      <dgm:prSet/>
      <dgm:spPr/>
      <dgm:t>
        <a:bodyPr/>
        <a:lstStyle/>
        <a:p>
          <a:endParaRPr lang="es-MX" sz="1400"/>
        </a:p>
      </dgm:t>
    </dgm:pt>
    <dgm:pt modelId="{59C9E59E-5F49-444F-9D17-5912CFE9F5C7}" type="sibTrans" cxnId="{F047B307-6406-4492-91A8-A7D2E43340D8}">
      <dgm:prSet/>
      <dgm:spPr/>
      <dgm:t>
        <a:bodyPr/>
        <a:lstStyle/>
        <a:p>
          <a:endParaRPr lang="es-MX" sz="1400"/>
        </a:p>
      </dgm:t>
    </dgm:pt>
    <dgm:pt modelId="{3B860DF9-397F-4D8C-8E52-C23BEF34144A}">
      <dgm:prSet custT="1"/>
      <dgm:spPr/>
      <dgm:t>
        <a:bodyPr/>
        <a:lstStyle/>
        <a:p>
          <a:pPr rtl="0"/>
          <a:r>
            <a:rPr lang="es-MX" sz="1050" dirty="0" smtClean="0"/>
            <a:t>Reconocimiento a la calidad de sus PE de licenciatura e incremento de los CAEC;</a:t>
          </a:r>
          <a:endParaRPr lang="es-MX" sz="1050" dirty="0"/>
        </a:p>
      </dgm:t>
    </dgm:pt>
    <dgm:pt modelId="{3709F873-3863-487A-B6C9-0907767BFE8B}" type="parTrans" cxnId="{EBE25391-572F-42BC-9D65-506D8323837E}">
      <dgm:prSet/>
      <dgm:spPr/>
      <dgm:t>
        <a:bodyPr/>
        <a:lstStyle/>
        <a:p>
          <a:endParaRPr lang="es-MX" sz="1400"/>
        </a:p>
      </dgm:t>
    </dgm:pt>
    <dgm:pt modelId="{097BCC19-89AC-48E6-AE6D-8D1FE1F1F59E}" type="sibTrans" cxnId="{EBE25391-572F-42BC-9D65-506D8323837E}">
      <dgm:prSet/>
      <dgm:spPr/>
      <dgm:t>
        <a:bodyPr/>
        <a:lstStyle/>
        <a:p>
          <a:endParaRPr lang="es-MX" sz="1400"/>
        </a:p>
      </dgm:t>
    </dgm:pt>
    <dgm:pt modelId="{3D4487D3-E16F-463E-8AE3-EEC930C5E930}">
      <dgm:prSet custT="1"/>
      <dgm:spPr/>
      <dgm:t>
        <a:bodyPr/>
        <a:lstStyle/>
        <a:p>
          <a:pPr rtl="0"/>
          <a:r>
            <a:rPr lang="es-MX" sz="1050" dirty="0" smtClean="0"/>
            <a:t>Infraestructura académica de muy buen nivel y bien utilizadas; </a:t>
          </a:r>
          <a:endParaRPr lang="es-MX" sz="1050" dirty="0"/>
        </a:p>
      </dgm:t>
    </dgm:pt>
    <dgm:pt modelId="{39A3F389-1FEE-442E-BFFE-122F5321D293}" type="parTrans" cxnId="{53EBFD75-D3A8-404F-951A-486BCF80A2AC}">
      <dgm:prSet/>
      <dgm:spPr/>
      <dgm:t>
        <a:bodyPr/>
        <a:lstStyle/>
        <a:p>
          <a:endParaRPr lang="es-MX" sz="1400"/>
        </a:p>
      </dgm:t>
    </dgm:pt>
    <dgm:pt modelId="{F2F5B942-539C-47B9-AA2A-5F05541AC765}" type="sibTrans" cxnId="{53EBFD75-D3A8-404F-951A-486BCF80A2AC}">
      <dgm:prSet/>
      <dgm:spPr/>
      <dgm:t>
        <a:bodyPr/>
        <a:lstStyle/>
        <a:p>
          <a:endParaRPr lang="es-MX" sz="1400"/>
        </a:p>
      </dgm:t>
    </dgm:pt>
    <dgm:pt modelId="{CF74915B-A5FC-4693-A03D-7F03D24DD6E5}">
      <dgm:prSet custT="1"/>
      <dgm:spPr/>
      <dgm:t>
        <a:bodyPr/>
        <a:lstStyle/>
        <a:p>
          <a:pPr rtl="0"/>
          <a:r>
            <a:rPr lang="es-MX" sz="1050" dirty="0" smtClean="0"/>
            <a:t>El diseño arquitectónico es amigable con el ambiente y además constituye una obra emblemática de la UdeG</a:t>
          </a:r>
          <a:endParaRPr lang="es-MX" sz="1050" dirty="0"/>
        </a:p>
      </dgm:t>
    </dgm:pt>
    <dgm:pt modelId="{E9D404E1-7085-4094-9EEE-1A675954C498}" type="parTrans" cxnId="{D7EE56D8-C26D-476B-960D-852B9D172E3A}">
      <dgm:prSet/>
      <dgm:spPr/>
      <dgm:t>
        <a:bodyPr/>
        <a:lstStyle/>
        <a:p>
          <a:endParaRPr lang="es-MX" sz="1400"/>
        </a:p>
      </dgm:t>
    </dgm:pt>
    <dgm:pt modelId="{110926F8-5D60-4615-BC1D-CB94A8624DF6}" type="sibTrans" cxnId="{D7EE56D8-C26D-476B-960D-852B9D172E3A}">
      <dgm:prSet/>
      <dgm:spPr/>
      <dgm:t>
        <a:bodyPr/>
        <a:lstStyle/>
        <a:p>
          <a:endParaRPr lang="es-MX" sz="1400"/>
        </a:p>
      </dgm:t>
    </dgm:pt>
    <dgm:pt modelId="{747B75F6-728E-4D57-8E80-72FBCCC7D0BF}">
      <dgm:prSet custT="1"/>
      <dgm:spPr>
        <a:solidFill>
          <a:srgbClr val="E4DD4E"/>
        </a:solidFill>
      </dgm:spPr>
      <dgm:t>
        <a:bodyPr/>
        <a:lstStyle/>
        <a:p>
          <a:pPr rtl="0"/>
          <a:r>
            <a:rPr lang="es-MX" sz="2800" b="1" dirty="0" smtClean="0"/>
            <a:t>2 Debilidades</a:t>
          </a:r>
          <a:endParaRPr lang="es-MX" sz="2800" dirty="0"/>
        </a:p>
      </dgm:t>
    </dgm:pt>
    <dgm:pt modelId="{47B9D64A-52B3-4BBD-BF6C-5EFCAEA8285B}" type="parTrans" cxnId="{5796CE07-80A2-4E3B-B124-D874E2B1E1D9}">
      <dgm:prSet/>
      <dgm:spPr/>
      <dgm:t>
        <a:bodyPr/>
        <a:lstStyle/>
        <a:p>
          <a:endParaRPr lang="es-MX" sz="1400"/>
        </a:p>
      </dgm:t>
    </dgm:pt>
    <dgm:pt modelId="{F2B3E359-90EA-4A57-84DB-C1D190CCBBF2}" type="sibTrans" cxnId="{5796CE07-80A2-4E3B-B124-D874E2B1E1D9}">
      <dgm:prSet/>
      <dgm:spPr/>
      <dgm:t>
        <a:bodyPr/>
        <a:lstStyle/>
        <a:p>
          <a:endParaRPr lang="es-MX" sz="1400"/>
        </a:p>
      </dgm:t>
    </dgm:pt>
    <dgm:pt modelId="{8B6AEEF2-8CE7-43EA-9300-F7F2B4E60AC4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es-MX" sz="1100" dirty="0" smtClean="0"/>
            <a:t>Falta profesores de tiempo completo para fortalecer a los CA y PE de posgrado; </a:t>
          </a:r>
          <a:endParaRPr lang="es-MX" sz="1100" dirty="0"/>
        </a:p>
      </dgm:t>
    </dgm:pt>
    <dgm:pt modelId="{C13D1847-0B29-4643-B8BD-FB405E2CA02D}" type="parTrans" cxnId="{A5980EF3-4777-4CA5-AB39-65745556DCBE}">
      <dgm:prSet/>
      <dgm:spPr/>
      <dgm:t>
        <a:bodyPr/>
        <a:lstStyle/>
        <a:p>
          <a:endParaRPr lang="es-MX" sz="1400"/>
        </a:p>
      </dgm:t>
    </dgm:pt>
    <dgm:pt modelId="{BC35902A-DA97-41F4-B2CE-723DB1C3A856}" type="sibTrans" cxnId="{A5980EF3-4777-4CA5-AB39-65745556DCBE}">
      <dgm:prSet/>
      <dgm:spPr/>
      <dgm:t>
        <a:bodyPr/>
        <a:lstStyle/>
        <a:p>
          <a:endParaRPr lang="es-MX" sz="1400"/>
        </a:p>
      </dgm:t>
    </dgm:pt>
    <dgm:pt modelId="{4C322BAB-AB86-469F-8779-8D1C883A8B10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es-MX" sz="1100" dirty="0" smtClean="0"/>
            <a:t>Falta sistematizar los estudios de trayectoria, seguimiento de egresados y estudios de empleadores;</a:t>
          </a:r>
          <a:endParaRPr lang="es-MX" sz="1100" dirty="0"/>
        </a:p>
      </dgm:t>
    </dgm:pt>
    <dgm:pt modelId="{90480B47-6C6A-4F16-A33F-BCFB994B03AD}" type="parTrans" cxnId="{FD70C505-55FF-4CA3-931A-9381191A6B47}">
      <dgm:prSet/>
      <dgm:spPr/>
      <dgm:t>
        <a:bodyPr/>
        <a:lstStyle/>
        <a:p>
          <a:endParaRPr lang="es-MX" sz="1400"/>
        </a:p>
      </dgm:t>
    </dgm:pt>
    <dgm:pt modelId="{B558AC82-1FA2-432B-8C35-2C222EC2DAFE}" type="sibTrans" cxnId="{FD70C505-55FF-4CA3-931A-9381191A6B47}">
      <dgm:prSet/>
      <dgm:spPr/>
      <dgm:t>
        <a:bodyPr/>
        <a:lstStyle/>
        <a:p>
          <a:endParaRPr lang="es-MX" sz="1400"/>
        </a:p>
      </dgm:t>
    </dgm:pt>
    <dgm:pt modelId="{6A80CD8D-3677-4BC1-8128-8D36E4E73A5E}">
      <dgm:prSet custT="1"/>
      <dgm:spPr>
        <a:solidFill>
          <a:srgbClr val="FFFFCC"/>
        </a:solidFill>
      </dgm:spPr>
      <dgm:t>
        <a:bodyPr/>
        <a:lstStyle/>
        <a:p>
          <a:pPr rtl="0"/>
          <a:r>
            <a:rPr lang="es-MX" sz="1100" dirty="0" smtClean="0"/>
            <a:t>Se percibe un problema en el número y estructura de planta de PTC para sustentar la consolidación de CA y de LGAC. </a:t>
          </a:r>
          <a:endParaRPr lang="es-MX" sz="1100" dirty="0"/>
        </a:p>
      </dgm:t>
    </dgm:pt>
    <dgm:pt modelId="{3558DDD9-515D-460B-8348-22D8ECB70656}" type="parTrans" cxnId="{84533FC2-A1C6-4817-8371-D80CB4CE84A2}">
      <dgm:prSet/>
      <dgm:spPr/>
      <dgm:t>
        <a:bodyPr/>
        <a:lstStyle/>
        <a:p>
          <a:endParaRPr lang="es-MX" sz="1400"/>
        </a:p>
      </dgm:t>
    </dgm:pt>
    <dgm:pt modelId="{23D32E46-0F9F-4A6E-A482-7755C88A7288}" type="sibTrans" cxnId="{84533FC2-A1C6-4817-8371-D80CB4CE84A2}">
      <dgm:prSet/>
      <dgm:spPr/>
      <dgm:t>
        <a:bodyPr/>
        <a:lstStyle/>
        <a:p>
          <a:endParaRPr lang="es-MX" sz="1400"/>
        </a:p>
      </dgm:t>
    </dgm:pt>
    <dgm:pt modelId="{59C983FC-5918-4F8D-AD31-77111397CE14}" type="pres">
      <dgm:prSet presAssocID="{F2249D77-E4C4-4DED-A372-E2D63E1B65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F39C48-FB11-4188-A458-5B29D4A184A7}" type="pres">
      <dgm:prSet presAssocID="{747B75F6-728E-4D57-8E80-72FBCCC7D0BF}" presName="boxAndChildren" presStyleCnt="0"/>
      <dgm:spPr/>
    </dgm:pt>
    <dgm:pt modelId="{CC7F1A44-1D80-4224-BE8D-B6DDACD1A008}" type="pres">
      <dgm:prSet presAssocID="{747B75F6-728E-4D57-8E80-72FBCCC7D0BF}" presName="parentTextBox" presStyleLbl="node1" presStyleIdx="0" presStyleCnt="2"/>
      <dgm:spPr/>
      <dgm:t>
        <a:bodyPr/>
        <a:lstStyle/>
        <a:p>
          <a:endParaRPr lang="es-MX"/>
        </a:p>
      </dgm:t>
    </dgm:pt>
    <dgm:pt modelId="{6D4F6BA5-27E7-4710-8273-F4A900F7A16E}" type="pres">
      <dgm:prSet presAssocID="{747B75F6-728E-4D57-8E80-72FBCCC7D0BF}" presName="entireBox" presStyleLbl="node1" presStyleIdx="0" presStyleCnt="2"/>
      <dgm:spPr/>
      <dgm:t>
        <a:bodyPr/>
        <a:lstStyle/>
        <a:p>
          <a:endParaRPr lang="es-MX"/>
        </a:p>
      </dgm:t>
    </dgm:pt>
    <dgm:pt modelId="{2D93EBFF-5C50-4849-8829-C7459A5C1AF1}" type="pres">
      <dgm:prSet presAssocID="{747B75F6-728E-4D57-8E80-72FBCCC7D0BF}" presName="descendantBox" presStyleCnt="0"/>
      <dgm:spPr/>
    </dgm:pt>
    <dgm:pt modelId="{DC1F8DA9-8AD8-4FE3-B9F2-86846493CE98}" type="pres">
      <dgm:prSet presAssocID="{8B6AEEF2-8CE7-43EA-9300-F7F2B4E60AC4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D8D6E4-BEC6-4DD6-A9F5-653D35E86CB3}" type="pres">
      <dgm:prSet presAssocID="{4C322BAB-AB86-469F-8779-8D1C883A8B10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837F27-5359-44F4-B469-1B95D1EB5C0C}" type="pres">
      <dgm:prSet presAssocID="{6A80CD8D-3677-4BC1-8128-8D36E4E73A5E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59E03B-9A99-4E40-B914-4C5C5CE4AD99}" type="pres">
      <dgm:prSet presAssocID="{F7032811-A0DB-49AF-9D30-3ED5BBC4DBBD}" presName="sp" presStyleCnt="0"/>
      <dgm:spPr/>
    </dgm:pt>
    <dgm:pt modelId="{76AC6258-8235-49D8-9C70-576C5E1A5333}" type="pres">
      <dgm:prSet presAssocID="{53A53B45-B05D-4C93-9097-EF99BC5FD000}" presName="arrowAndChildren" presStyleCnt="0"/>
      <dgm:spPr/>
    </dgm:pt>
    <dgm:pt modelId="{06EDCCD5-FD5A-4089-A180-681CEBB78EF3}" type="pres">
      <dgm:prSet presAssocID="{53A53B45-B05D-4C93-9097-EF99BC5FD000}" presName="parentTextArrow" presStyleLbl="node1" presStyleIdx="0" presStyleCnt="2"/>
      <dgm:spPr/>
      <dgm:t>
        <a:bodyPr/>
        <a:lstStyle/>
        <a:p>
          <a:endParaRPr lang="es-MX"/>
        </a:p>
      </dgm:t>
    </dgm:pt>
    <dgm:pt modelId="{7CBA80AE-533A-418F-BBBD-A453B5AA2383}" type="pres">
      <dgm:prSet presAssocID="{53A53B45-B05D-4C93-9097-EF99BC5FD000}" presName="arrow" presStyleLbl="node1" presStyleIdx="1" presStyleCnt="2"/>
      <dgm:spPr/>
      <dgm:t>
        <a:bodyPr/>
        <a:lstStyle/>
        <a:p>
          <a:endParaRPr lang="es-MX"/>
        </a:p>
      </dgm:t>
    </dgm:pt>
    <dgm:pt modelId="{B31DF360-793A-4379-B1D8-DAB50CB1A6D1}" type="pres">
      <dgm:prSet presAssocID="{53A53B45-B05D-4C93-9097-EF99BC5FD000}" presName="descendantArrow" presStyleCnt="0"/>
      <dgm:spPr/>
    </dgm:pt>
    <dgm:pt modelId="{BFE03340-9E0F-4770-B5D9-1106492672F6}" type="pres">
      <dgm:prSet presAssocID="{68126673-6464-461C-A1A0-C91A1994F743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65B22A-D4C2-4503-A919-EAFB82BB7A83}" type="pres">
      <dgm:prSet presAssocID="{C5CE1C99-E3D8-4FC5-8715-41F876844A2E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07F5C2-E1D4-4413-8742-54C8952A4A83}" type="pres">
      <dgm:prSet presAssocID="{3B860DF9-397F-4D8C-8E52-C23BEF34144A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BF2BB5-F711-486A-81B4-30F160175C38}" type="pres">
      <dgm:prSet presAssocID="{3D4487D3-E16F-463E-8AE3-EEC930C5E930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DA61FE-DC43-4250-A24F-9150E4E6DEE4}" type="pres">
      <dgm:prSet presAssocID="{CF74915B-A5FC-4693-A03D-7F03D24DD6E5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80D3BA0-4762-4D36-AF8C-9794C0B15CC7}" type="presOf" srcId="{747B75F6-728E-4D57-8E80-72FBCCC7D0BF}" destId="{CC7F1A44-1D80-4224-BE8D-B6DDACD1A008}" srcOrd="0" destOrd="0" presId="urn:microsoft.com/office/officeart/2005/8/layout/process4"/>
    <dgm:cxn modelId="{ED452846-D954-4EF1-8BAF-5C803372F6F5}" srcId="{F2249D77-E4C4-4DED-A372-E2D63E1B653A}" destId="{53A53B45-B05D-4C93-9097-EF99BC5FD000}" srcOrd="0" destOrd="0" parTransId="{7B658B3F-F082-42F2-89F1-C80E976307A8}" sibTransId="{F7032811-A0DB-49AF-9D30-3ED5BBC4DBBD}"/>
    <dgm:cxn modelId="{D7EE56D8-C26D-476B-960D-852B9D172E3A}" srcId="{53A53B45-B05D-4C93-9097-EF99BC5FD000}" destId="{CF74915B-A5FC-4693-A03D-7F03D24DD6E5}" srcOrd="4" destOrd="0" parTransId="{E9D404E1-7085-4094-9EEE-1A675954C498}" sibTransId="{110926F8-5D60-4615-BC1D-CB94A8624DF6}"/>
    <dgm:cxn modelId="{988FFF56-C1BF-4FEE-BE5E-9328052D52B5}" type="presOf" srcId="{F2249D77-E4C4-4DED-A372-E2D63E1B653A}" destId="{59C983FC-5918-4F8D-AD31-77111397CE14}" srcOrd="0" destOrd="0" presId="urn:microsoft.com/office/officeart/2005/8/layout/process4"/>
    <dgm:cxn modelId="{4AD557E0-7871-4999-A2F8-3A2D4E2449B0}" type="presOf" srcId="{53A53B45-B05D-4C93-9097-EF99BC5FD000}" destId="{06EDCCD5-FD5A-4089-A180-681CEBB78EF3}" srcOrd="0" destOrd="0" presId="urn:microsoft.com/office/officeart/2005/8/layout/process4"/>
    <dgm:cxn modelId="{BF0726FF-A461-47D3-837F-000BB3309856}" type="presOf" srcId="{CF74915B-A5FC-4693-A03D-7F03D24DD6E5}" destId="{E3DA61FE-DC43-4250-A24F-9150E4E6DEE4}" srcOrd="0" destOrd="0" presId="urn:microsoft.com/office/officeart/2005/8/layout/process4"/>
    <dgm:cxn modelId="{FD70C505-55FF-4CA3-931A-9381191A6B47}" srcId="{747B75F6-728E-4D57-8E80-72FBCCC7D0BF}" destId="{4C322BAB-AB86-469F-8779-8D1C883A8B10}" srcOrd="1" destOrd="0" parTransId="{90480B47-6C6A-4F16-A33F-BCFB994B03AD}" sibTransId="{B558AC82-1FA2-432B-8C35-2C222EC2DAFE}"/>
    <dgm:cxn modelId="{0C05E9D4-14C7-4603-9E50-FDBAD6B06B6B}" type="presOf" srcId="{68126673-6464-461C-A1A0-C91A1994F743}" destId="{BFE03340-9E0F-4770-B5D9-1106492672F6}" srcOrd="0" destOrd="0" presId="urn:microsoft.com/office/officeart/2005/8/layout/process4"/>
    <dgm:cxn modelId="{5796CE07-80A2-4E3B-B124-D874E2B1E1D9}" srcId="{F2249D77-E4C4-4DED-A372-E2D63E1B653A}" destId="{747B75F6-728E-4D57-8E80-72FBCCC7D0BF}" srcOrd="1" destOrd="0" parTransId="{47B9D64A-52B3-4BBD-BF6C-5EFCAEA8285B}" sibTransId="{F2B3E359-90EA-4A57-84DB-C1D190CCBBF2}"/>
    <dgm:cxn modelId="{53EBFD75-D3A8-404F-951A-486BCF80A2AC}" srcId="{53A53B45-B05D-4C93-9097-EF99BC5FD000}" destId="{3D4487D3-E16F-463E-8AE3-EEC930C5E930}" srcOrd="3" destOrd="0" parTransId="{39A3F389-1FEE-442E-BFFE-122F5321D293}" sibTransId="{F2F5B942-539C-47B9-AA2A-5F05541AC765}"/>
    <dgm:cxn modelId="{E3CC1216-809A-48A0-B2AD-CB1FA57F3002}" type="presOf" srcId="{53A53B45-B05D-4C93-9097-EF99BC5FD000}" destId="{7CBA80AE-533A-418F-BBBD-A453B5AA2383}" srcOrd="1" destOrd="0" presId="urn:microsoft.com/office/officeart/2005/8/layout/process4"/>
    <dgm:cxn modelId="{A5980EF3-4777-4CA5-AB39-65745556DCBE}" srcId="{747B75F6-728E-4D57-8E80-72FBCCC7D0BF}" destId="{8B6AEEF2-8CE7-43EA-9300-F7F2B4E60AC4}" srcOrd="0" destOrd="0" parTransId="{C13D1847-0B29-4643-B8BD-FB405E2CA02D}" sibTransId="{BC35902A-DA97-41F4-B2CE-723DB1C3A856}"/>
    <dgm:cxn modelId="{98438376-D170-496F-8699-5B630F68F0BB}" srcId="{53A53B45-B05D-4C93-9097-EF99BC5FD000}" destId="{68126673-6464-461C-A1A0-C91A1994F743}" srcOrd="0" destOrd="0" parTransId="{780516D9-EB19-4C67-A846-C6D15151DC42}" sibTransId="{052E8A12-C856-41D5-A69B-E5B62D130E9E}"/>
    <dgm:cxn modelId="{ED009877-A130-43D9-BBF2-BFA808D0659B}" type="presOf" srcId="{4C322BAB-AB86-469F-8779-8D1C883A8B10}" destId="{D8D8D6E4-BEC6-4DD6-A9F5-653D35E86CB3}" srcOrd="0" destOrd="0" presId="urn:microsoft.com/office/officeart/2005/8/layout/process4"/>
    <dgm:cxn modelId="{274224BD-5D31-4E90-A294-76DDF3EDFC9A}" type="presOf" srcId="{C5CE1C99-E3D8-4FC5-8715-41F876844A2E}" destId="{F465B22A-D4C2-4503-A919-EAFB82BB7A83}" srcOrd="0" destOrd="0" presId="urn:microsoft.com/office/officeart/2005/8/layout/process4"/>
    <dgm:cxn modelId="{45081198-D14C-4F05-95A8-242593E4DC7B}" type="presOf" srcId="{8B6AEEF2-8CE7-43EA-9300-F7F2B4E60AC4}" destId="{DC1F8DA9-8AD8-4FE3-B9F2-86846493CE98}" srcOrd="0" destOrd="0" presId="urn:microsoft.com/office/officeart/2005/8/layout/process4"/>
    <dgm:cxn modelId="{76CB6D7A-BE99-44B4-93BA-AD3A611E8B58}" type="presOf" srcId="{3B860DF9-397F-4D8C-8E52-C23BEF34144A}" destId="{8307F5C2-E1D4-4413-8742-54C8952A4A83}" srcOrd="0" destOrd="0" presId="urn:microsoft.com/office/officeart/2005/8/layout/process4"/>
    <dgm:cxn modelId="{E1962917-B324-4F77-AACF-0F021686D7BC}" type="presOf" srcId="{6A80CD8D-3677-4BC1-8128-8D36E4E73A5E}" destId="{71837F27-5359-44F4-B469-1B95D1EB5C0C}" srcOrd="0" destOrd="0" presId="urn:microsoft.com/office/officeart/2005/8/layout/process4"/>
    <dgm:cxn modelId="{84533FC2-A1C6-4817-8371-D80CB4CE84A2}" srcId="{747B75F6-728E-4D57-8E80-72FBCCC7D0BF}" destId="{6A80CD8D-3677-4BC1-8128-8D36E4E73A5E}" srcOrd="2" destOrd="0" parTransId="{3558DDD9-515D-460B-8348-22D8ECB70656}" sibTransId="{23D32E46-0F9F-4A6E-A482-7755C88A7288}"/>
    <dgm:cxn modelId="{F047B307-6406-4492-91A8-A7D2E43340D8}" srcId="{53A53B45-B05D-4C93-9097-EF99BC5FD000}" destId="{C5CE1C99-E3D8-4FC5-8715-41F876844A2E}" srcOrd="1" destOrd="0" parTransId="{90939824-782D-4ED9-9B8D-71CAFDBE2110}" sibTransId="{59C9E59E-5F49-444F-9D17-5912CFE9F5C7}"/>
    <dgm:cxn modelId="{EBE25391-572F-42BC-9D65-506D8323837E}" srcId="{53A53B45-B05D-4C93-9097-EF99BC5FD000}" destId="{3B860DF9-397F-4D8C-8E52-C23BEF34144A}" srcOrd="2" destOrd="0" parTransId="{3709F873-3863-487A-B6C9-0907767BFE8B}" sibTransId="{097BCC19-89AC-48E6-AE6D-8D1FE1F1F59E}"/>
    <dgm:cxn modelId="{22F2F402-27CB-4CFD-9412-0441410FD33B}" type="presOf" srcId="{747B75F6-728E-4D57-8E80-72FBCCC7D0BF}" destId="{6D4F6BA5-27E7-4710-8273-F4A900F7A16E}" srcOrd="1" destOrd="0" presId="urn:microsoft.com/office/officeart/2005/8/layout/process4"/>
    <dgm:cxn modelId="{D987BAE9-849B-4C98-B0FB-CED109F3AC3F}" type="presOf" srcId="{3D4487D3-E16F-463E-8AE3-EEC930C5E930}" destId="{B6BF2BB5-F711-486A-81B4-30F160175C38}" srcOrd="0" destOrd="0" presId="urn:microsoft.com/office/officeart/2005/8/layout/process4"/>
    <dgm:cxn modelId="{801283CD-339C-467D-B4C8-1CC4A1381000}" type="presParOf" srcId="{59C983FC-5918-4F8D-AD31-77111397CE14}" destId="{F9F39C48-FB11-4188-A458-5B29D4A184A7}" srcOrd="0" destOrd="0" presId="urn:microsoft.com/office/officeart/2005/8/layout/process4"/>
    <dgm:cxn modelId="{96C07CD9-86B1-467B-8E5A-AD691A335022}" type="presParOf" srcId="{F9F39C48-FB11-4188-A458-5B29D4A184A7}" destId="{CC7F1A44-1D80-4224-BE8D-B6DDACD1A008}" srcOrd="0" destOrd="0" presId="urn:microsoft.com/office/officeart/2005/8/layout/process4"/>
    <dgm:cxn modelId="{3F7FF3D1-B5B6-4F4E-9949-0388D6761E4E}" type="presParOf" srcId="{F9F39C48-FB11-4188-A458-5B29D4A184A7}" destId="{6D4F6BA5-27E7-4710-8273-F4A900F7A16E}" srcOrd="1" destOrd="0" presId="urn:microsoft.com/office/officeart/2005/8/layout/process4"/>
    <dgm:cxn modelId="{FD861FBF-09AB-47B3-AC3C-8FD72040A14E}" type="presParOf" srcId="{F9F39C48-FB11-4188-A458-5B29D4A184A7}" destId="{2D93EBFF-5C50-4849-8829-C7459A5C1AF1}" srcOrd="2" destOrd="0" presId="urn:microsoft.com/office/officeart/2005/8/layout/process4"/>
    <dgm:cxn modelId="{DFBCA448-FE33-4073-8500-F49EDD642D76}" type="presParOf" srcId="{2D93EBFF-5C50-4849-8829-C7459A5C1AF1}" destId="{DC1F8DA9-8AD8-4FE3-B9F2-86846493CE98}" srcOrd="0" destOrd="0" presId="urn:microsoft.com/office/officeart/2005/8/layout/process4"/>
    <dgm:cxn modelId="{DDA12B68-A4B1-439F-AA4C-9DD9DA8566FB}" type="presParOf" srcId="{2D93EBFF-5C50-4849-8829-C7459A5C1AF1}" destId="{D8D8D6E4-BEC6-4DD6-A9F5-653D35E86CB3}" srcOrd="1" destOrd="0" presId="urn:microsoft.com/office/officeart/2005/8/layout/process4"/>
    <dgm:cxn modelId="{0B9BE2F0-4671-4AD6-BB0D-934D1442894D}" type="presParOf" srcId="{2D93EBFF-5C50-4849-8829-C7459A5C1AF1}" destId="{71837F27-5359-44F4-B469-1B95D1EB5C0C}" srcOrd="2" destOrd="0" presId="urn:microsoft.com/office/officeart/2005/8/layout/process4"/>
    <dgm:cxn modelId="{E3A8BF3F-4A09-485F-A57E-2804BCBA17CC}" type="presParOf" srcId="{59C983FC-5918-4F8D-AD31-77111397CE14}" destId="{7659E03B-9A99-4E40-B914-4C5C5CE4AD99}" srcOrd="1" destOrd="0" presId="urn:microsoft.com/office/officeart/2005/8/layout/process4"/>
    <dgm:cxn modelId="{473786AC-E7B9-4BBC-B553-7801462B2B03}" type="presParOf" srcId="{59C983FC-5918-4F8D-AD31-77111397CE14}" destId="{76AC6258-8235-49D8-9C70-576C5E1A5333}" srcOrd="2" destOrd="0" presId="urn:microsoft.com/office/officeart/2005/8/layout/process4"/>
    <dgm:cxn modelId="{F09E86A2-2656-45FE-A2C3-BA958DBE53D8}" type="presParOf" srcId="{76AC6258-8235-49D8-9C70-576C5E1A5333}" destId="{06EDCCD5-FD5A-4089-A180-681CEBB78EF3}" srcOrd="0" destOrd="0" presId="urn:microsoft.com/office/officeart/2005/8/layout/process4"/>
    <dgm:cxn modelId="{811EF886-8ED6-416D-A11F-E4CACA9F506E}" type="presParOf" srcId="{76AC6258-8235-49D8-9C70-576C5E1A5333}" destId="{7CBA80AE-533A-418F-BBBD-A453B5AA2383}" srcOrd="1" destOrd="0" presId="urn:microsoft.com/office/officeart/2005/8/layout/process4"/>
    <dgm:cxn modelId="{6AE55326-596D-476F-9F81-8D1D14DCD6BA}" type="presParOf" srcId="{76AC6258-8235-49D8-9C70-576C5E1A5333}" destId="{B31DF360-793A-4379-B1D8-DAB50CB1A6D1}" srcOrd="2" destOrd="0" presId="urn:microsoft.com/office/officeart/2005/8/layout/process4"/>
    <dgm:cxn modelId="{DB3EE3BF-FC20-423D-96E7-7967F9FD9CBE}" type="presParOf" srcId="{B31DF360-793A-4379-B1D8-DAB50CB1A6D1}" destId="{BFE03340-9E0F-4770-B5D9-1106492672F6}" srcOrd="0" destOrd="0" presId="urn:microsoft.com/office/officeart/2005/8/layout/process4"/>
    <dgm:cxn modelId="{A4B1FA94-5E9D-4DB0-B886-2C528D5A5DA9}" type="presParOf" srcId="{B31DF360-793A-4379-B1D8-DAB50CB1A6D1}" destId="{F465B22A-D4C2-4503-A919-EAFB82BB7A83}" srcOrd="1" destOrd="0" presId="urn:microsoft.com/office/officeart/2005/8/layout/process4"/>
    <dgm:cxn modelId="{EAA84A74-FCA8-456D-A0F8-546D261DF44B}" type="presParOf" srcId="{B31DF360-793A-4379-B1D8-DAB50CB1A6D1}" destId="{8307F5C2-E1D4-4413-8742-54C8952A4A83}" srcOrd="2" destOrd="0" presId="urn:microsoft.com/office/officeart/2005/8/layout/process4"/>
    <dgm:cxn modelId="{D3F2D38B-7034-4571-9A99-DCBE7B476517}" type="presParOf" srcId="{B31DF360-793A-4379-B1D8-DAB50CB1A6D1}" destId="{B6BF2BB5-F711-486A-81B4-30F160175C38}" srcOrd="3" destOrd="0" presId="urn:microsoft.com/office/officeart/2005/8/layout/process4"/>
    <dgm:cxn modelId="{9BD9C9A4-B05B-4DB3-B0BA-A646ACAFE857}" type="presParOf" srcId="{B31DF360-793A-4379-B1D8-DAB50CB1A6D1}" destId="{E3DA61FE-DC43-4250-A24F-9150E4E6DEE4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E21116-9CCD-4804-89F2-E981FA3F001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MX"/>
        </a:p>
      </dgm:t>
    </dgm:pt>
    <dgm:pt modelId="{AB6411BF-006E-4A0F-8E60-614AE9778CB0}">
      <dgm:prSet custT="1"/>
      <dgm:spPr/>
      <dgm:t>
        <a:bodyPr/>
        <a:lstStyle/>
        <a:p>
          <a:pPr rtl="0"/>
          <a:r>
            <a:rPr lang="es-MX" sz="1600" b="1" dirty="0" smtClean="0"/>
            <a:t>3 Avances y logros</a:t>
          </a:r>
          <a:endParaRPr lang="es-MX" sz="1600" dirty="0"/>
        </a:p>
      </dgm:t>
    </dgm:pt>
    <dgm:pt modelId="{198DD611-6D4E-445C-ACDB-F9D4A05E5CC4}" type="parTrans" cxnId="{55605118-05DC-4CF0-9F8F-B82DEFE026A5}">
      <dgm:prSet/>
      <dgm:spPr/>
      <dgm:t>
        <a:bodyPr/>
        <a:lstStyle/>
        <a:p>
          <a:endParaRPr lang="es-MX" sz="2000"/>
        </a:p>
      </dgm:t>
    </dgm:pt>
    <dgm:pt modelId="{490F2BCC-AB57-4EFF-9A06-A19E91899A92}" type="sibTrans" cxnId="{55605118-05DC-4CF0-9F8F-B82DEFE026A5}">
      <dgm:prSet/>
      <dgm:spPr/>
      <dgm:t>
        <a:bodyPr/>
        <a:lstStyle/>
        <a:p>
          <a:endParaRPr lang="es-MX" sz="2000"/>
        </a:p>
      </dgm:t>
    </dgm:pt>
    <dgm:pt modelId="{0035043E-BCD1-4FAB-9E2A-7DEE25B4401A}">
      <dgm:prSet custT="1"/>
      <dgm:spPr/>
      <dgm:t>
        <a:bodyPr/>
        <a:lstStyle/>
        <a:p>
          <a:pPr rtl="0"/>
          <a:r>
            <a:rPr lang="es-MX" sz="1200" dirty="0" smtClean="0"/>
            <a:t>Programa de tutoría integral que permite a los alumnos ser atendidos en salud física y mental (Centro de Desarrollo Humano Comunitario)</a:t>
          </a:r>
          <a:endParaRPr lang="es-MX" sz="1200" dirty="0"/>
        </a:p>
      </dgm:t>
    </dgm:pt>
    <dgm:pt modelId="{774AE0C9-8C85-4D87-8A23-AA2A056F2255}" type="parTrans" cxnId="{2BEE7A39-A847-4E64-A46C-CA4709F50F29}">
      <dgm:prSet/>
      <dgm:spPr/>
      <dgm:t>
        <a:bodyPr/>
        <a:lstStyle/>
        <a:p>
          <a:endParaRPr lang="es-MX" sz="2000"/>
        </a:p>
      </dgm:t>
    </dgm:pt>
    <dgm:pt modelId="{C85257FD-D958-4814-A715-62F8E0B235B0}" type="sibTrans" cxnId="{2BEE7A39-A847-4E64-A46C-CA4709F50F29}">
      <dgm:prSet/>
      <dgm:spPr/>
      <dgm:t>
        <a:bodyPr/>
        <a:lstStyle/>
        <a:p>
          <a:endParaRPr lang="es-MX" sz="2000"/>
        </a:p>
      </dgm:t>
    </dgm:pt>
    <dgm:pt modelId="{6520A98F-4C00-4BE9-8AFC-77DF1078057A}">
      <dgm:prSet custT="1"/>
      <dgm:spPr/>
      <dgm:t>
        <a:bodyPr/>
        <a:lstStyle/>
        <a:p>
          <a:pPr rtl="0"/>
          <a:r>
            <a:rPr lang="es-MX" sz="1600" b="1" dirty="0" smtClean="0"/>
            <a:t>4 Opinión de la comunidad</a:t>
          </a:r>
          <a:endParaRPr lang="es-MX" sz="1600" dirty="0"/>
        </a:p>
      </dgm:t>
    </dgm:pt>
    <dgm:pt modelId="{EF3DC3EA-D12F-4902-8F9E-658F35DB4D5C}" type="parTrans" cxnId="{95837C2E-5CCB-404A-A652-34EA1FD236AF}">
      <dgm:prSet/>
      <dgm:spPr/>
      <dgm:t>
        <a:bodyPr/>
        <a:lstStyle/>
        <a:p>
          <a:endParaRPr lang="es-MX" sz="2000"/>
        </a:p>
      </dgm:t>
    </dgm:pt>
    <dgm:pt modelId="{5368513B-44D4-401E-81D2-AC9DC2E4561C}" type="sibTrans" cxnId="{95837C2E-5CCB-404A-A652-34EA1FD236AF}">
      <dgm:prSet/>
      <dgm:spPr/>
      <dgm:t>
        <a:bodyPr/>
        <a:lstStyle/>
        <a:p>
          <a:endParaRPr lang="es-MX" sz="2000"/>
        </a:p>
      </dgm:t>
    </dgm:pt>
    <dgm:pt modelId="{0D574AE4-BBF6-4D43-AEF2-0890A2EFB952}">
      <dgm:prSet custT="1"/>
      <dgm:spPr/>
      <dgm:t>
        <a:bodyPr/>
        <a:lstStyle/>
        <a:p>
          <a:pPr rtl="0"/>
          <a:r>
            <a:rPr lang="es-MX" sz="1200" dirty="0" smtClean="0"/>
            <a:t>La comunidad se aprecia armónica, enterada, participativa y comprometida.</a:t>
          </a:r>
          <a:endParaRPr lang="es-MX" sz="1200" dirty="0"/>
        </a:p>
      </dgm:t>
    </dgm:pt>
    <dgm:pt modelId="{584C3DBC-2188-4DE1-8D11-EC8901C1F738}" type="parTrans" cxnId="{42FF2066-A4A0-4906-9A9D-12D5BFAA5BA3}">
      <dgm:prSet/>
      <dgm:spPr/>
      <dgm:t>
        <a:bodyPr/>
        <a:lstStyle/>
        <a:p>
          <a:endParaRPr lang="es-MX" sz="2000"/>
        </a:p>
      </dgm:t>
    </dgm:pt>
    <dgm:pt modelId="{19915A9C-27D5-4D81-99DA-8ECA72F406CA}" type="sibTrans" cxnId="{42FF2066-A4A0-4906-9A9D-12D5BFAA5BA3}">
      <dgm:prSet/>
      <dgm:spPr/>
      <dgm:t>
        <a:bodyPr/>
        <a:lstStyle/>
        <a:p>
          <a:endParaRPr lang="es-MX" sz="2000"/>
        </a:p>
      </dgm:t>
    </dgm:pt>
    <dgm:pt modelId="{F72BA42C-0023-45F2-A100-F48A7A5E07F1}">
      <dgm:prSet custT="1"/>
      <dgm:spPr/>
      <dgm:t>
        <a:bodyPr/>
        <a:lstStyle/>
        <a:p>
          <a:pPr rtl="0"/>
          <a:r>
            <a:rPr lang="es-MX" sz="1600" b="1" dirty="0" smtClean="0"/>
            <a:t>5 Otros</a:t>
          </a:r>
          <a:endParaRPr lang="es-MX" sz="1600" dirty="0"/>
        </a:p>
      </dgm:t>
    </dgm:pt>
    <dgm:pt modelId="{365FCBA0-1FCC-46A9-B4AB-93205918895A}" type="parTrans" cxnId="{6DD4A52B-2F12-46E4-B516-FA1F8EB83172}">
      <dgm:prSet/>
      <dgm:spPr/>
      <dgm:t>
        <a:bodyPr/>
        <a:lstStyle/>
        <a:p>
          <a:endParaRPr lang="es-MX" sz="2000"/>
        </a:p>
      </dgm:t>
    </dgm:pt>
    <dgm:pt modelId="{25E6C55D-83D9-4F93-8AA6-576C4D7B5255}" type="sibTrans" cxnId="{6DD4A52B-2F12-46E4-B516-FA1F8EB83172}">
      <dgm:prSet/>
      <dgm:spPr/>
      <dgm:t>
        <a:bodyPr/>
        <a:lstStyle/>
        <a:p>
          <a:endParaRPr lang="es-MX" sz="2000"/>
        </a:p>
      </dgm:t>
    </dgm:pt>
    <dgm:pt modelId="{F26FE6EE-0D1B-4714-A40B-B832C3764374}">
      <dgm:prSet custT="1"/>
      <dgm:spPr/>
      <dgm:t>
        <a:bodyPr/>
        <a:lstStyle/>
        <a:p>
          <a:pPr rtl="0"/>
          <a:r>
            <a:rPr lang="es-MX" sz="1200" dirty="0" smtClean="0"/>
            <a:t>El 60 por ciento de la matrícula es femenina y eso ha desarrollado una línea de investigación sobre empoderamiento femenino.</a:t>
          </a:r>
          <a:endParaRPr lang="es-MX" sz="1200" dirty="0"/>
        </a:p>
      </dgm:t>
    </dgm:pt>
    <dgm:pt modelId="{22CE1E92-41AE-4BB1-9703-22E76DD339C7}" type="parTrans" cxnId="{418A8CC2-F0D2-446F-ADF4-3408C7DCCA85}">
      <dgm:prSet/>
      <dgm:spPr/>
      <dgm:t>
        <a:bodyPr/>
        <a:lstStyle/>
        <a:p>
          <a:endParaRPr lang="es-MX" sz="2000"/>
        </a:p>
      </dgm:t>
    </dgm:pt>
    <dgm:pt modelId="{26F6E9BE-100C-4269-B855-8BE72CD8EEF8}" type="sibTrans" cxnId="{418A8CC2-F0D2-446F-ADF4-3408C7DCCA85}">
      <dgm:prSet/>
      <dgm:spPr/>
      <dgm:t>
        <a:bodyPr/>
        <a:lstStyle/>
        <a:p>
          <a:endParaRPr lang="es-MX" sz="2000"/>
        </a:p>
      </dgm:t>
    </dgm:pt>
    <dgm:pt modelId="{DCAD25C6-A5F9-4CDA-BDBC-5D2B331812A8}">
      <dgm:prSet custT="1"/>
      <dgm:spPr/>
      <dgm:t>
        <a:bodyPr/>
        <a:lstStyle/>
        <a:p>
          <a:pPr rtl="0"/>
          <a:r>
            <a:rPr lang="es-MX" sz="1600" b="1" dirty="0" smtClean="0"/>
            <a:t>6 Recomendaciones</a:t>
          </a:r>
          <a:endParaRPr lang="es-MX" sz="1600" dirty="0"/>
        </a:p>
      </dgm:t>
    </dgm:pt>
    <dgm:pt modelId="{9F30D5F1-56F5-419C-BF4C-ABB29637F076}" type="parTrans" cxnId="{987D520C-9070-42E7-A121-7775A3793418}">
      <dgm:prSet/>
      <dgm:spPr/>
      <dgm:t>
        <a:bodyPr/>
        <a:lstStyle/>
        <a:p>
          <a:endParaRPr lang="es-MX" sz="2000"/>
        </a:p>
      </dgm:t>
    </dgm:pt>
    <dgm:pt modelId="{C1133A9D-0ABF-4C69-86A8-8AC7EDEA6AF1}" type="sibTrans" cxnId="{987D520C-9070-42E7-A121-7775A3793418}">
      <dgm:prSet/>
      <dgm:spPr/>
      <dgm:t>
        <a:bodyPr/>
        <a:lstStyle/>
        <a:p>
          <a:endParaRPr lang="es-MX" sz="2000"/>
        </a:p>
      </dgm:t>
    </dgm:pt>
    <dgm:pt modelId="{1E4B3843-6207-4FE9-9D56-B18B8D749A87}">
      <dgm:prSet custT="1"/>
      <dgm:spPr/>
      <dgm:t>
        <a:bodyPr/>
        <a:lstStyle/>
        <a:p>
          <a:pPr rtl="0"/>
          <a:r>
            <a:rPr lang="es-MX" sz="1200" dirty="0" smtClean="0"/>
            <a:t>Los Centros Universitarios regionales deben de ser apoyados en términos de infraestructura física y equipamiento así como en la asignación de nuevos PTC.</a:t>
          </a:r>
          <a:endParaRPr lang="es-MX" sz="1200" dirty="0"/>
        </a:p>
      </dgm:t>
    </dgm:pt>
    <dgm:pt modelId="{CB27A215-7FC0-4D0C-A520-EBF26A7B625F}" type="parTrans" cxnId="{17BCC749-604E-4D47-ACBD-817FD072AB9D}">
      <dgm:prSet/>
      <dgm:spPr/>
      <dgm:t>
        <a:bodyPr/>
        <a:lstStyle/>
        <a:p>
          <a:endParaRPr lang="es-MX" sz="2000"/>
        </a:p>
      </dgm:t>
    </dgm:pt>
    <dgm:pt modelId="{E3E21282-0309-46AF-98A4-3F9140BD6C99}" type="sibTrans" cxnId="{17BCC749-604E-4D47-ACBD-817FD072AB9D}">
      <dgm:prSet/>
      <dgm:spPr/>
      <dgm:t>
        <a:bodyPr/>
        <a:lstStyle/>
        <a:p>
          <a:endParaRPr lang="es-MX" sz="2000"/>
        </a:p>
      </dgm:t>
    </dgm:pt>
    <dgm:pt modelId="{64619F9C-CA44-4724-82E1-14D836258C27}" type="pres">
      <dgm:prSet presAssocID="{3BE21116-9CCD-4804-89F2-E981FA3F001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9029AA8-C6E7-41B2-AC95-A43DACB3B669}" type="pres">
      <dgm:prSet presAssocID="{AB6411BF-006E-4A0F-8E60-614AE9778CB0}" presName="composite" presStyleCnt="0"/>
      <dgm:spPr/>
    </dgm:pt>
    <dgm:pt modelId="{F79B11FC-BC2B-4D8D-9491-4533746433C4}" type="pres">
      <dgm:prSet presAssocID="{AB6411BF-006E-4A0F-8E60-614AE9778CB0}" presName="LShape" presStyleLbl="alignNode1" presStyleIdx="0" presStyleCnt="7"/>
      <dgm:spPr/>
    </dgm:pt>
    <dgm:pt modelId="{62887A2C-82F9-4FC1-B72A-1C5E7BF3DDD5}" type="pres">
      <dgm:prSet presAssocID="{AB6411BF-006E-4A0F-8E60-614AE9778CB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0736BA-CC5E-4257-9268-7C95A35065D6}" type="pres">
      <dgm:prSet presAssocID="{AB6411BF-006E-4A0F-8E60-614AE9778CB0}" presName="Triangle" presStyleLbl="alignNode1" presStyleIdx="1" presStyleCnt="7"/>
      <dgm:spPr/>
    </dgm:pt>
    <dgm:pt modelId="{AEA0F9FB-576A-4692-9C3E-772B417E06EA}" type="pres">
      <dgm:prSet presAssocID="{490F2BCC-AB57-4EFF-9A06-A19E91899A92}" presName="sibTrans" presStyleCnt="0"/>
      <dgm:spPr/>
    </dgm:pt>
    <dgm:pt modelId="{2F8F7054-A63E-4208-9FF1-710AE4BD8B0C}" type="pres">
      <dgm:prSet presAssocID="{490F2BCC-AB57-4EFF-9A06-A19E91899A92}" presName="space" presStyleCnt="0"/>
      <dgm:spPr/>
    </dgm:pt>
    <dgm:pt modelId="{A8DC6341-F79C-4CC4-890E-979C62B9CFF9}" type="pres">
      <dgm:prSet presAssocID="{6520A98F-4C00-4BE9-8AFC-77DF1078057A}" presName="composite" presStyleCnt="0"/>
      <dgm:spPr/>
    </dgm:pt>
    <dgm:pt modelId="{43787FE6-F0E7-4C49-AED3-AAD9886182F3}" type="pres">
      <dgm:prSet presAssocID="{6520A98F-4C00-4BE9-8AFC-77DF1078057A}" presName="LShape" presStyleLbl="alignNode1" presStyleIdx="2" presStyleCnt="7"/>
      <dgm:spPr/>
    </dgm:pt>
    <dgm:pt modelId="{804FCF9A-8740-4F6A-B5BC-8C02E2FC023E}" type="pres">
      <dgm:prSet presAssocID="{6520A98F-4C00-4BE9-8AFC-77DF1078057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3D672F-FED7-422A-90D6-85BF41A21BA8}" type="pres">
      <dgm:prSet presAssocID="{6520A98F-4C00-4BE9-8AFC-77DF1078057A}" presName="Triangle" presStyleLbl="alignNode1" presStyleIdx="3" presStyleCnt="7"/>
      <dgm:spPr/>
    </dgm:pt>
    <dgm:pt modelId="{FCAA9484-DAC6-40F8-8A09-4033CE5F41D5}" type="pres">
      <dgm:prSet presAssocID="{5368513B-44D4-401E-81D2-AC9DC2E4561C}" presName="sibTrans" presStyleCnt="0"/>
      <dgm:spPr/>
    </dgm:pt>
    <dgm:pt modelId="{EDF330C8-1A0C-4C01-A19E-7FFE5F908EEF}" type="pres">
      <dgm:prSet presAssocID="{5368513B-44D4-401E-81D2-AC9DC2E4561C}" presName="space" presStyleCnt="0"/>
      <dgm:spPr/>
    </dgm:pt>
    <dgm:pt modelId="{B7B6E06B-C892-4564-93F5-11627C8B4D19}" type="pres">
      <dgm:prSet presAssocID="{F72BA42C-0023-45F2-A100-F48A7A5E07F1}" presName="composite" presStyleCnt="0"/>
      <dgm:spPr/>
    </dgm:pt>
    <dgm:pt modelId="{344C1C87-1867-4A66-B811-4946CB22B30E}" type="pres">
      <dgm:prSet presAssocID="{F72BA42C-0023-45F2-A100-F48A7A5E07F1}" presName="LShape" presStyleLbl="alignNode1" presStyleIdx="4" presStyleCnt="7"/>
      <dgm:spPr/>
    </dgm:pt>
    <dgm:pt modelId="{EDEF3A1F-A085-454E-8FB8-47DA4C2D023D}" type="pres">
      <dgm:prSet presAssocID="{F72BA42C-0023-45F2-A100-F48A7A5E07F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ACD1D4-DFC0-4789-A513-D1C4944730B8}" type="pres">
      <dgm:prSet presAssocID="{F72BA42C-0023-45F2-A100-F48A7A5E07F1}" presName="Triangle" presStyleLbl="alignNode1" presStyleIdx="5" presStyleCnt="7"/>
      <dgm:spPr/>
    </dgm:pt>
    <dgm:pt modelId="{9F2641A6-5077-419F-87F5-EE47F4F672A5}" type="pres">
      <dgm:prSet presAssocID="{25E6C55D-83D9-4F93-8AA6-576C4D7B5255}" presName="sibTrans" presStyleCnt="0"/>
      <dgm:spPr/>
    </dgm:pt>
    <dgm:pt modelId="{40C31649-599E-48BC-A26F-AF26D3A6ABB0}" type="pres">
      <dgm:prSet presAssocID="{25E6C55D-83D9-4F93-8AA6-576C4D7B5255}" presName="space" presStyleCnt="0"/>
      <dgm:spPr/>
    </dgm:pt>
    <dgm:pt modelId="{038DABDB-812C-4514-86A6-5124C12F8B87}" type="pres">
      <dgm:prSet presAssocID="{DCAD25C6-A5F9-4CDA-BDBC-5D2B331812A8}" presName="composite" presStyleCnt="0"/>
      <dgm:spPr/>
    </dgm:pt>
    <dgm:pt modelId="{CE175AA1-2F93-4C54-B663-66572D7D571C}" type="pres">
      <dgm:prSet presAssocID="{DCAD25C6-A5F9-4CDA-BDBC-5D2B331812A8}" presName="LShape" presStyleLbl="alignNode1" presStyleIdx="6" presStyleCnt="7"/>
      <dgm:spPr/>
    </dgm:pt>
    <dgm:pt modelId="{F36B36D8-3723-4819-9D3B-07A0878E2D40}" type="pres">
      <dgm:prSet presAssocID="{DCAD25C6-A5F9-4CDA-BDBC-5D2B331812A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95AA11E-5E9B-4F4A-BC0A-974D427616CE}" type="presOf" srcId="{3BE21116-9CCD-4804-89F2-E981FA3F001B}" destId="{64619F9C-CA44-4724-82E1-14D836258C27}" srcOrd="0" destOrd="0" presId="urn:microsoft.com/office/officeart/2009/3/layout/StepUpProcess"/>
    <dgm:cxn modelId="{AA7B22CE-1C49-406B-B06D-9EB05826E6E3}" type="presOf" srcId="{F72BA42C-0023-45F2-A100-F48A7A5E07F1}" destId="{EDEF3A1F-A085-454E-8FB8-47DA4C2D023D}" srcOrd="0" destOrd="0" presId="urn:microsoft.com/office/officeart/2009/3/layout/StepUpProcess"/>
    <dgm:cxn modelId="{E50BF3AB-9069-47B3-A434-B7B87BA7AAA1}" type="presOf" srcId="{1E4B3843-6207-4FE9-9D56-B18B8D749A87}" destId="{F36B36D8-3723-4819-9D3B-07A0878E2D40}" srcOrd="0" destOrd="1" presId="urn:microsoft.com/office/officeart/2009/3/layout/StepUpProcess"/>
    <dgm:cxn modelId="{787589FE-3F7F-46ED-8791-2A204A1B84D1}" type="presOf" srcId="{DCAD25C6-A5F9-4CDA-BDBC-5D2B331812A8}" destId="{F36B36D8-3723-4819-9D3B-07A0878E2D40}" srcOrd="0" destOrd="0" presId="urn:microsoft.com/office/officeart/2009/3/layout/StepUpProcess"/>
    <dgm:cxn modelId="{DF0D9CFB-B6EF-4C78-B254-11BB1CF9CE66}" type="presOf" srcId="{AB6411BF-006E-4A0F-8E60-614AE9778CB0}" destId="{62887A2C-82F9-4FC1-B72A-1C5E7BF3DDD5}" srcOrd="0" destOrd="0" presId="urn:microsoft.com/office/officeart/2009/3/layout/StepUpProcess"/>
    <dgm:cxn modelId="{42FF2066-A4A0-4906-9A9D-12D5BFAA5BA3}" srcId="{6520A98F-4C00-4BE9-8AFC-77DF1078057A}" destId="{0D574AE4-BBF6-4D43-AEF2-0890A2EFB952}" srcOrd="0" destOrd="0" parTransId="{584C3DBC-2188-4DE1-8D11-EC8901C1F738}" sibTransId="{19915A9C-27D5-4D81-99DA-8ECA72F406CA}"/>
    <dgm:cxn modelId="{4E2AEE00-29AE-4AB1-8E84-92650DE63A79}" type="presOf" srcId="{6520A98F-4C00-4BE9-8AFC-77DF1078057A}" destId="{804FCF9A-8740-4F6A-B5BC-8C02E2FC023E}" srcOrd="0" destOrd="0" presId="urn:microsoft.com/office/officeart/2009/3/layout/StepUpProcess"/>
    <dgm:cxn modelId="{2CD99F2A-AB38-4B93-A536-02D4DAADFB69}" type="presOf" srcId="{0D574AE4-BBF6-4D43-AEF2-0890A2EFB952}" destId="{804FCF9A-8740-4F6A-B5BC-8C02E2FC023E}" srcOrd="0" destOrd="1" presId="urn:microsoft.com/office/officeart/2009/3/layout/StepUpProcess"/>
    <dgm:cxn modelId="{17BCC749-604E-4D47-ACBD-817FD072AB9D}" srcId="{DCAD25C6-A5F9-4CDA-BDBC-5D2B331812A8}" destId="{1E4B3843-6207-4FE9-9D56-B18B8D749A87}" srcOrd="0" destOrd="0" parTransId="{CB27A215-7FC0-4D0C-A520-EBF26A7B625F}" sibTransId="{E3E21282-0309-46AF-98A4-3F9140BD6C99}"/>
    <dgm:cxn modelId="{418A8CC2-F0D2-446F-ADF4-3408C7DCCA85}" srcId="{F72BA42C-0023-45F2-A100-F48A7A5E07F1}" destId="{F26FE6EE-0D1B-4714-A40B-B832C3764374}" srcOrd="0" destOrd="0" parTransId="{22CE1E92-41AE-4BB1-9703-22E76DD339C7}" sibTransId="{26F6E9BE-100C-4269-B855-8BE72CD8EEF8}"/>
    <dgm:cxn modelId="{F921CBEB-AC5D-4A1E-A647-A17FA280E840}" type="presOf" srcId="{0035043E-BCD1-4FAB-9E2A-7DEE25B4401A}" destId="{62887A2C-82F9-4FC1-B72A-1C5E7BF3DDD5}" srcOrd="0" destOrd="1" presId="urn:microsoft.com/office/officeart/2009/3/layout/StepUpProcess"/>
    <dgm:cxn modelId="{6DD4A52B-2F12-46E4-B516-FA1F8EB83172}" srcId="{3BE21116-9CCD-4804-89F2-E981FA3F001B}" destId="{F72BA42C-0023-45F2-A100-F48A7A5E07F1}" srcOrd="2" destOrd="0" parTransId="{365FCBA0-1FCC-46A9-B4AB-93205918895A}" sibTransId="{25E6C55D-83D9-4F93-8AA6-576C4D7B5255}"/>
    <dgm:cxn modelId="{95837C2E-5CCB-404A-A652-34EA1FD236AF}" srcId="{3BE21116-9CCD-4804-89F2-E981FA3F001B}" destId="{6520A98F-4C00-4BE9-8AFC-77DF1078057A}" srcOrd="1" destOrd="0" parTransId="{EF3DC3EA-D12F-4902-8F9E-658F35DB4D5C}" sibTransId="{5368513B-44D4-401E-81D2-AC9DC2E4561C}"/>
    <dgm:cxn modelId="{2BEE7A39-A847-4E64-A46C-CA4709F50F29}" srcId="{AB6411BF-006E-4A0F-8E60-614AE9778CB0}" destId="{0035043E-BCD1-4FAB-9E2A-7DEE25B4401A}" srcOrd="0" destOrd="0" parTransId="{774AE0C9-8C85-4D87-8A23-AA2A056F2255}" sibTransId="{C85257FD-D958-4814-A715-62F8E0B235B0}"/>
    <dgm:cxn modelId="{987D520C-9070-42E7-A121-7775A3793418}" srcId="{3BE21116-9CCD-4804-89F2-E981FA3F001B}" destId="{DCAD25C6-A5F9-4CDA-BDBC-5D2B331812A8}" srcOrd="3" destOrd="0" parTransId="{9F30D5F1-56F5-419C-BF4C-ABB29637F076}" sibTransId="{C1133A9D-0ABF-4C69-86A8-8AC7EDEA6AF1}"/>
    <dgm:cxn modelId="{55605118-05DC-4CF0-9F8F-B82DEFE026A5}" srcId="{3BE21116-9CCD-4804-89F2-E981FA3F001B}" destId="{AB6411BF-006E-4A0F-8E60-614AE9778CB0}" srcOrd="0" destOrd="0" parTransId="{198DD611-6D4E-445C-ACDB-F9D4A05E5CC4}" sibTransId="{490F2BCC-AB57-4EFF-9A06-A19E91899A92}"/>
    <dgm:cxn modelId="{7A38F2C8-A123-4B0F-B7D9-F0274C8CC364}" type="presOf" srcId="{F26FE6EE-0D1B-4714-A40B-B832C3764374}" destId="{EDEF3A1F-A085-454E-8FB8-47DA4C2D023D}" srcOrd="0" destOrd="1" presId="urn:microsoft.com/office/officeart/2009/3/layout/StepUpProcess"/>
    <dgm:cxn modelId="{F8B6EA3B-6B16-4AA7-B441-B86CAC128A0A}" type="presParOf" srcId="{64619F9C-CA44-4724-82E1-14D836258C27}" destId="{A9029AA8-C6E7-41B2-AC95-A43DACB3B669}" srcOrd="0" destOrd="0" presId="urn:microsoft.com/office/officeart/2009/3/layout/StepUpProcess"/>
    <dgm:cxn modelId="{EFF78451-E972-418B-A947-A1C2FFEFB15E}" type="presParOf" srcId="{A9029AA8-C6E7-41B2-AC95-A43DACB3B669}" destId="{F79B11FC-BC2B-4D8D-9491-4533746433C4}" srcOrd="0" destOrd="0" presId="urn:microsoft.com/office/officeart/2009/3/layout/StepUpProcess"/>
    <dgm:cxn modelId="{4FBB83D4-FA06-4F05-8A3B-920E94B93D18}" type="presParOf" srcId="{A9029AA8-C6E7-41B2-AC95-A43DACB3B669}" destId="{62887A2C-82F9-4FC1-B72A-1C5E7BF3DDD5}" srcOrd="1" destOrd="0" presId="urn:microsoft.com/office/officeart/2009/3/layout/StepUpProcess"/>
    <dgm:cxn modelId="{0FE63DE7-906C-4873-85EF-91DFABAF04AD}" type="presParOf" srcId="{A9029AA8-C6E7-41B2-AC95-A43DACB3B669}" destId="{A10736BA-CC5E-4257-9268-7C95A35065D6}" srcOrd="2" destOrd="0" presId="urn:microsoft.com/office/officeart/2009/3/layout/StepUpProcess"/>
    <dgm:cxn modelId="{1B9498E4-CAAE-4027-956F-341A8A94EF61}" type="presParOf" srcId="{64619F9C-CA44-4724-82E1-14D836258C27}" destId="{AEA0F9FB-576A-4692-9C3E-772B417E06EA}" srcOrd="1" destOrd="0" presId="urn:microsoft.com/office/officeart/2009/3/layout/StepUpProcess"/>
    <dgm:cxn modelId="{56AB8942-E51D-4039-A9F5-B29A53AF0F48}" type="presParOf" srcId="{AEA0F9FB-576A-4692-9C3E-772B417E06EA}" destId="{2F8F7054-A63E-4208-9FF1-710AE4BD8B0C}" srcOrd="0" destOrd="0" presId="urn:microsoft.com/office/officeart/2009/3/layout/StepUpProcess"/>
    <dgm:cxn modelId="{A702A959-D70B-4088-9C65-3D98E4D9CFD6}" type="presParOf" srcId="{64619F9C-CA44-4724-82E1-14D836258C27}" destId="{A8DC6341-F79C-4CC4-890E-979C62B9CFF9}" srcOrd="2" destOrd="0" presId="urn:microsoft.com/office/officeart/2009/3/layout/StepUpProcess"/>
    <dgm:cxn modelId="{810CE4C1-A9D0-491F-B183-FC64A9EB0590}" type="presParOf" srcId="{A8DC6341-F79C-4CC4-890E-979C62B9CFF9}" destId="{43787FE6-F0E7-4C49-AED3-AAD9886182F3}" srcOrd="0" destOrd="0" presId="urn:microsoft.com/office/officeart/2009/3/layout/StepUpProcess"/>
    <dgm:cxn modelId="{58168B1B-64D8-4F18-82B4-D77B0A1DAC7E}" type="presParOf" srcId="{A8DC6341-F79C-4CC4-890E-979C62B9CFF9}" destId="{804FCF9A-8740-4F6A-B5BC-8C02E2FC023E}" srcOrd="1" destOrd="0" presId="urn:microsoft.com/office/officeart/2009/3/layout/StepUpProcess"/>
    <dgm:cxn modelId="{2DF2D79C-BCC0-4541-81D7-FB6AF5BFB2C5}" type="presParOf" srcId="{A8DC6341-F79C-4CC4-890E-979C62B9CFF9}" destId="{1A3D672F-FED7-422A-90D6-85BF41A21BA8}" srcOrd="2" destOrd="0" presId="urn:microsoft.com/office/officeart/2009/3/layout/StepUpProcess"/>
    <dgm:cxn modelId="{9CFF11E6-E540-4190-9F9E-7E5E1F153D91}" type="presParOf" srcId="{64619F9C-CA44-4724-82E1-14D836258C27}" destId="{FCAA9484-DAC6-40F8-8A09-4033CE5F41D5}" srcOrd="3" destOrd="0" presId="urn:microsoft.com/office/officeart/2009/3/layout/StepUpProcess"/>
    <dgm:cxn modelId="{9AA010DD-7873-4AF7-9991-A7047F992993}" type="presParOf" srcId="{FCAA9484-DAC6-40F8-8A09-4033CE5F41D5}" destId="{EDF330C8-1A0C-4C01-A19E-7FFE5F908EEF}" srcOrd="0" destOrd="0" presId="urn:microsoft.com/office/officeart/2009/3/layout/StepUpProcess"/>
    <dgm:cxn modelId="{EF092886-8677-4337-A3FC-3FD92716C7F4}" type="presParOf" srcId="{64619F9C-CA44-4724-82E1-14D836258C27}" destId="{B7B6E06B-C892-4564-93F5-11627C8B4D19}" srcOrd="4" destOrd="0" presId="urn:microsoft.com/office/officeart/2009/3/layout/StepUpProcess"/>
    <dgm:cxn modelId="{C48C085E-7D3C-4B60-8B76-C0C932AB9283}" type="presParOf" srcId="{B7B6E06B-C892-4564-93F5-11627C8B4D19}" destId="{344C1C87-1867-4A66-B811-4946CB22B30E}" srcOrd="0" destOrd="0" presId="urn:microsoft.com/office/officeart/2009/3/layout/StepUpProcess"/>
    <dgm:cxn modelId="{DB4F4E2B-974C-4CA3-8433-A7101C8D8F65}" type="presParOf" srcId="{B7B6E06B-C892-4564-93F5-11627C8B4D19}" destId="{EDEF3A1F-A085-454E-8FB8-47DA4C2D023D}" srcOrd="1" destOrd="0" presId="urn:microsoft.com/office/officeart/2009/3/layout/StepUpProcess"/>
    <dgm:cxn modelId="{ACFE781C-2998-430D-8CA6-4EF3057A2A1F}" type="presParOf" srcId="{B7B6E06B-C892-4564-93F5-11627C8B4D19}" destId="{0DACD1D4-DFC0-4789-A513-D1C4944730B8}" srcOrd="2" destOrd="0" presId="urn:microsoft.com/office/officeart/2009/3/layout/StepUpProcess"/>
    <dgm:cxn modelId="{6B5343D6-4809-4C87-B53B-2627584C7CB8}" type="presParOf" srcId="{64619F9C-CA44-4724-82E1-14D836258C27}" destId="{9F2641A6-5077-419F-87F5-EE47F4F672A5}" srcOrd="5" destOrd="0" presId="urn:microsoft.com/office/officeart/2009/3/layout/StepUpProcess"/>
    <dgm:cxn modelId="{DB22744C-8CF1-4CED-AF85-E82CFA4403C6}" type="presParOf" srcId="{9F2641A6-5077-419F-87F5-EE47F4F672A5}" destId="{40C31649-599E-48BC-A26F-AF26D3A6ABB0}" srcOrd="0" destOrd="0" presId="urn:microsoft.com/office/officeart/2009/3/layout/StepUpProcess"/>
    <dgm:cxn modelId="{E46D45B5-D24C-4F9D-9C27-19D39AB08BA6}" type="presParOf" srcId="{64619F9C-CA44-4724-82E1-14D836258C27}" destId="{038DABDB-812C-4514-86A6-5124C12F8B87}" srcOrd="6" destOrd="0" presId="urn:microsoft.com/office/officeart/2009/3/layout/StepUpProcess"/>
    <dgm:cxn modelId="{33FEE21F-9B3D-4006-ACD3-3FBB8AEF5C54}" type="presParOf" srcId="{038DABDB-812C-4514-86A6-5124C12F8B87}" destId="{CE175AA1-2F93-4C54-B663-66572D7D571C}" srcOrd="0" destOrd="0" presId="urn:microsoft.com/office/officeart/2009/3/layout/StepUpProcess"/>
    <dgm:cxn modelId="{DCE1E5C7-6633-4CCC-B32A-F1EEA7B088FA}" type="presParOf" srcId="{038DABDB-812C-4514-86A6-5124C12F8B87}" destId="{F36B36D8-3723-4819-9D3B-07A0878E2D4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8A5E2-FBCB-4EAE-B60C-080CFA20EDFB}">
      <dsp:nvSpPr>
        <dsp:cNvPr id="0" name=""/>
        <dsp:cNvSpPr/>
      </dsp:nvSpPr>
      <dsp:spPr>
        <a:xfrm>
          <a:off x="0" y="382595"/>
          <a:ext cx="2964319" cy="7759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1. Participación en la formulación del PIFI 2012-2013 </a:t>
          </a:r>
          <a:endParaRPr lang="es-MX" sz="1200" kern="1200" dirty="0"/>
        </a:p>
      </dsp:txBody>
      <dsp:txXfrm>
        <a:off x="387962" y="382595"/>
        <a:ext cx="2188396" cy="775923"/>
      </dsp:txXfrm>
    </dsp:sp>
    <dsp:sp modelId="{0155AC8E-1FA3-4A5B-ADDF-52DD63624284}">
      <dsp:nvSpPr>
        <dsp:cNvPr id="0" name=""/>
        <dsp:cNvSpPr/>
      </dsp:nvSpPr>
      <dsp:spPr>
        <a:xfrm>
          <a:off x="2808311" y="432049"/>
          <a:ext cx="4937015" cy="779408"/>
        </a:xfrm>
        <a:prstGeom prst="chevron">
          <a:avLst/>
        </a:prstGeom>
        <a:solidFill>
          <a:srgbClr val="D6E1C5">
            <a:alpha val="89804"/>
          </a:srgb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La </a:t>
          </a:r>
          <a:r>
            <a:rPr lang="es-MX" sz="1200" b="1" kern="1200" dirty="0" smtClean="0"/>
            <a:t>comunidad</a:t>
          </a:r>
          <a:r>
            <a:rPr lang="es-MX" sz="1200" kern="1200" dirty="0" smtClean="0"/>
            <a:t> se encuentra </a:t>
          </a:r>
          <a:r>
            <a:rPr lang="es-MX" sz="1200" b="1" kern="1200" dirty="0" smtClean="0"/>
            <a:t>involucrada</a:t>
          </a:r>
          <a:r>
            <a:rPr lang="es-MX" sz="1200" kern="1200" dirty="0" smtClean="0"/>
            <a:t> en el proceso de integración.</a:t>
          </a:r>
          <a:endParaRPr lang="es-MX" sz="1200" kern="1200" dirty="0"/>
        </a:p>
      </dsp:txBody>
      <dsp:txXfrm>
        <a:off x="3198015" y="432049"/>
        <a:ext cx="4157607" cy="779408"/>
      </dsp:txXfrm>
    </dsp:sp>
    <dsp:sp modelId="{E57BE438-AC62-4145-B8A8-5AA580498D5C}">
      <dsp:nvSpPr>
        <dsp:cNvPr id="0" name=""/>
        <dsp:cNvSpPr/>
      </dsp:nvSpPr>
      <dsp:spPr>
        <a:xfrm>
          <a:off x="0" y="1260713"/>
          <a:ext cx="3166408" cy="8458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2. Socialización de los resultados de la evaluación del PIFI  2012-2013 </a:t>
          </a:r>
          <a:endParaRPr lang="es-MX" sz="1200" kern="1200" dirty="0"/>
        </a:p>
      </dsp:txBody>
      <dsp:txXfrm>
        <a:off x="422902" y="1260713"/>
        <a:ext cx="2320605" cy="845803"/>
      </dsp:txXfrm>
    </dsp:sp>
    <dsp:sp modelId="{DA78C509-34F4-43DD-8481-236FED8905CE}">
      <dsp:nvSpPr>
        <dsp:cNvPr id="0" name=""/>
        <dsp:cNvSpPr/>
      </dsp:nvSpPr>
      <dsp:spPr>
        <a:xfrm>
          <a:off x="2981082" y="1302786"/>
          <a:ext cx="4706506" cy="83734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Sí</a:t>
          </a:r>
          <a:r>
            <a:rPr lang="es-MX" sz="1200" b="1" kern="1200" dirty="0" smtClean="0"/>
            <a:t> existen estrategias </a:t>
          </a:r>
          <a:r>
            <a:rPr lang="es-MX" sz="1200" b="0" kern="1200" dirty="0" smtClean="0"/>
            <a:t>de socialización</a:t>
          </a:r>
          <a:r>
            <a:rPr lang="es-MX" sz="1200" kern="1200" dirty="0" smtClean="0"/>
            <a:t>.</a:t>
          </a:r>
          <a:endParaRPr lang="es-MX" sz="1200" kern="1200" dirty="0"/>
        </a:p>
      </dsp:txBody>
      <dsp:txXfrm>
        <a:off x="3399754" y="1302786"/>
        <a:ext cx="3869162" cy="837344"/>
      </dsp:txXfrm>
    </dsp:sp>
    <dsp:sp modelId="{C3F4A318-DE62-460F-9B54-AA133FA8C535}">
      <dsp:nvSpPr>
        <dsp:cNvPr id="0" name=""/>
        <dsp:cNvSpPr/>
      </dsp:nvSpPr>
      <dsp:spPr>
        <a:xfrm>
          <a:off x="0" y="2258749"/>
          <a:ext cx="3159192" cy="7588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3. Atención a las áreas débiles</a:t>
          </a:r>
          <a:endParaRPr lang="es-MX" sz="1200" kern="1200" dirty="0"/>
        </a:p>
      </dsp:txBody>
      <dsp:txXfrm>
        <a:off x="379442" y="2258749"/>
        <a:ext cx="2400308" cy="758884"/>
      </dsp:txXfrm>
    </dsp:sp>
    <dsp:sp modelId="{A22ABDEA-46A8-4CE8-A40A-5CA20F72806C}">
      <dsp:nvSpPr>
        <dsp:cNvPr id="0" name=""/>
        <dsp:cNvSpPr/>
      </dsp:nvSpPr>
      <dsp:spPr>
        <a:xfrm>
          <a:off x="2907327" y="2223642"/>
          <a:ext cx="4771809" cy="862447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De la visita a la institución se infiere que las áreas débiles y las recomendaciones de los pares académicos señaladas </a:t>
          </a:r>
          <a:r>
            <a:rPr lang="es-MX" sz="1200" b="1" kern="1200" dirty="0" smtClean="0"/>
            <a:t>están siendo atendidas.</a:t>
          </a:r>
          <a:endParaRPr lang="es-MX" sz="1200" kern="1200" dirty="0"/>
        </a:p>
      </dsp:txBody>
      <dsp:txXfrm>
        <a:off x="3338551" y="2223642"/>
        <a:ext cx="3909362" cy="862447"/>
      </dsp:txXfrm>
    </dsp:sp>
    <dsp:sp modelId="{097DD5C6-9E90-46A8-9EE0-02ABEC748D4D}">
      <dsp:nvSpPr>
        <dsp:cNvPr id="0" name=""/>
        <dsp:cNvSpPr/>
      </dsp:nvSpPr>
      <dsp:spPr>
        <a:xfrm>
          <a:off x="310" y="3204827"/>
          <a:ext cx="3300100" cy="7759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4. Evidencia del funcionamiento y principales apoyos:</a:t>
          </a:r>
          <a:endParaRPr lang="es-MX" sz="1200" kern="1200" dirty="0"/>
        </a:p>
      </dsp:txBody>
      <dsp:txXfrm>
        <a:off x="388272" y="3204827"/>
        <a:ext cx="2524177" cy="775923"/>
      </dsp:txXfrm>
    </dsp:sp>
    <dsp:sp modelId="{C98FF32B-DFB1-48A0-A4CD-320386DA88BE}">
      <dsp:nvSpPr>
        <dsp:cNvPr id="0" name=""/>
        <dsp:cNvSpPr/>
      </dsp:nvSpPr>
      <dsp:spPr>
        <a:xfrm>
          <a:off x="3024336" y="3240360"/>
          <a:ext cx="4733490" cy="796139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Evidencia </a:t>
          </a:r>
          <a:r>
            <a:rPr lang="es-MX" sz="1200" b="1" kern="1200" dirty="0" smtClean="0"/>
            <a:t>suficiente, </a:t>
          </a:r>
          <a:r>
            <a:rPr lang="es-MX" sz="1200" kern="1200" dirty="0" smtClean="0"/>
            <a:t>exhibieron instalaciones, equipamiento y acervo adquirido a través de los apoyos PIFI. </a:t>
          </a:r>
          <a:endParaRPr lang="es-MX" sz="1200" kern="1200" dirty="0"/>
        </a:p>
      </dsp:txBody>
      <dsp:txXfrm>
        <a:off x="3422406" y="3240360"/>
        <a:ext cx="3937351" cy="796139"/>
      </dsp:txXfrm>
    </dsp:sp>
    <dsp:sp modelId="{E84DE405-2054-49EA-8325-92F7A71D7B8F}">
      <dsp:nvSpPr>
        <dsp:cNvPr id="0" name=""/>
        <dsp:cNvSpPr/>
      </dsp:nvSpPr>
      <dsp:spPr>
        <a:xfrm>
          <a:off x="310" y="4099488"/>
          <a:ext cx="3395519" cy="7759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5. Principales innovaciones educativas implementadas</a:t>
          </a:r>
          <a:r>
            <a:rPr lang="es-MX" sz="1200" kern="1200" dirty="0" smtClean="0"/>
            <a:t>: </a:t>
          </a:r>
          <a:endParaRPr lang="es-MX" sz="1200" kern="1200" dirty="0"/>
        </a:p>
      </dsp:txBody>
      <dsp:txXfrm>
        <a:off x="388272" y="4099488"/>
        <a:ext cx="2619596" cy="775923"/>
      </dsp:txXfrm>
    </dsp:sp>
    <dsp:sp modelId="{D2CA925E-889E-4124-8F53-D1C1C4530442}">
      <dsp:nvSpPr>
        <dsp:cNvPr id="0" name=""/>
        <dsp:cNvSpPr/>
      </dsp:nvSpPr>
      <dsp:spPr>
        <a:xfrm>
          <a:off x="3240361" y="4176464"/>
          <a:ext cx="4529771" cy="67417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La institución ha </a:t>
          </a:r>
          <a:r>
            <a:rPr lang="es-MX" sz="1200" b="1" kern="1200" dirty="0" smtClean="0"/>
            <a:t>implementado</a:t>
          </a:r>
          <a:r>
            <a:rPr lang="es-MX" sz="1200" kern="1200" dirty="0" smtClean="0"/>
            <a:t> un </a:t>
          </a:r>
          <a:r>
            <a:rPr lang="es-MX" sz="1200" b="1" kern="1200" dirty="0" smtClean="0"/>
            <a:t>gran número </a:t>
          </a:r>
          <a:r>
            <a:rPr lang="es-MX" sz="1200" kern="1200" dirty="0" smtClean="0"/>
            <a:t>de </a:t>
          </a:r>
          <a:r>
            <a:rPr lang="es-MX" sz="1200" b="1" kern="1200" dirty="0" smtClean="0"/>
            <a:t>innovaciones educativas</a:t>
          </a:r>
          <a:r>
            <a:rPr lang="es-MX" sz="1200" kern="1200" dirty="0" smtClean="0"/>
            <a:t>.</a:t>
          </a:r>
          <a:endParaRPr lang="es-MX" sz="1200" kern="1200" dirty="0"/>
        </a:p>
      </dsp:txBody>
      <dsp:txXfrm>
        <a:off x="3577449" y="4176464"/>
        <a:ext cx="3855596" cy="6741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8A5E2-FBCB-4EAE-B60C-080CFA20EDFB}">
      <dsp:nvSpPr>
        <dsp:cNvPr id="0" name=""/>
        <dsp:cNvSpPr/>
      </dsp:nvSpPr>
      <dsp:spPr>
        <a:xfrm>
          <a:off x="0" y="182274"/>
          <a:ext cx="2192069" cy="709301"/>
        </a:xfrm>
        <a:prstGeom prst="chevron">
          <a:avLst/>
        </a:prstGeom>
        <a:solidFill>
          <a:srgbClr val="E4DD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6. Impacto en el programa de tutorías en el desempeño del estudiante </a:t>
          </a:r>
          <a:endParaRPr lang="es-MX" sz="1200" b="1" kern="1200" dirty="0">
            <a:solidFill>
              <a:schemeClr val="tx1"/>
            </a:solidFill>
          </a:endParaRPr>
        </a:p>
      </dsp:txBody>
      <dsp:txXfrm>
        <a:off x="354651" y="182274"/>
        <a:ext cx="1482768" cy="709301"/>
      </dsp:txXfrm>
    </dsp:sp>
    <dsp:sp modelId="{0155AC8E-1FA3-4A5B-ADDF-52DD63624284}">
      <dsp:nvSpPr>
        <dsp:cNvPr id="0" name=""/>
        <dsp:cNvSpPr/>
      </dsp:nvSpPr>
      <dsp:spPr>
        <a:xfrm>
          <a:off x="2126742" y="203337"/>
          <a:ext cx="3907069" cy="646628"/>
        </a:xfrm>
        <a:prstGeom prst="chevron">
          <a:avLst/>
        </a:prstGeom>
        <a:solidFill>
          <a:srgbClr val="D6E1C5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Se aprecia un </a:t>
          </a:r>
          <a:r>
            <a:rPr lang="es-MX" sz="1200" b="1" kern="1200" dirty="0" smtClean="0"/>
            <a:t>nivel insuficiente </a:t>
          </a:r>
          <a:r>
            <a:rPr lang="es-MX" sz="1200" kern="1200" dirty="0" smtClean="0"/>
            <a:t>de institucionalización del programa de tutorías y un </a:t>
          </a:r>
          <a:r>
            <a:rPr lang="es-MX" sz="1200" b="1" kern="1200" dirty="0" smtClean="0"/>
            <a:t>bajo nivel </a:t>
          </a:r>
          <a:r>
            <a:rPr lang="es-MX" sz="1200" kern="1200" dirty="0" smtClean="0"/>
            <a:t>de sistematización de resultados del mismo. </a:t>
          </a:r>
          <a:endParaRPr lang="es-MX" sz="1200" kern="1200" dirty="0"/>
        </a:p>
      </dsp:txBody>
      <dsp:txXfrm>
        <a:off x="2450056" y="203337"/>
        <a:ext cx="3260441" cy="646628"/>
      </dsp:txXfrm>
    </dsp:sp>
    <dsp:sp modelId="{E57BE438-AC62-4145-B8A8-5AA580498D5C}">
      <dsp:nvSpPr>
        <dsp:cNvPr id="0" name=""/>
        <dsp:cNvSpPr/>
      </dsp:nvSpPr>
      <dsp:spPr>
        <a:xfrm>
          <a:off x="0" y="950125"/>
          <a:ext cx="2907460" cy="634504"/>
        </a:xfrm>
        <a:prstGeom prst="chevron">
          <a:avLst/>
        </a:prstGeom>
        <a:solidFill>
          <a:srgbClr val="E4DD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7. Existencia y uso de los estudios de trayectoria escolar 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17252" y="950125"/>
        <a:ext cx="2272956" cy="634504"/>
      </dsp:txXfrm>
    </dsp:sp>
    <dsp:sp modelId="{DA78C509-34F4-43DD-8481-236FED8905CE}">
      <dsp:nvSpPr>
        <dsp:cNvPr id="0" name=""/>
        <dsp:cNvSpPr/>
      </dsp:nvSpPr>
      <dsp:spPr>
        <a:xfrm>
          <a:off x="3651325" y="921782"/>
          <a:ext cx="3569537" cy="700382"/>
        </a:xfrm>
        <a:prstGeom prst="chevron">
          <a:avLst/>
        </a:prstGeom>
        <a:solidFill>
          <a:srgbClr val="D6E1C5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Se </a:t>
          </a:r>
          <a:r>
            <a:rPr lang="es-MX" sz="1200" b="1" kern="1200" dirty="0" smtClean="0"/>
            <a:t>cuenta </a:t>
          </a:r>
          <a:r>
            <a:rPr lang="es-MX" sz="1200" kern="1200" dirty="0" smtClean="0"/>
            <a:t>con un estudio de trayectoria escolar y hay evidencia de que la </a:t>
          </a:r>
          <a:r>
            <a:rPr lang="es-MX" sz="1200" b="1" kern="1200" dirty="0" smtClean="0"/>
            <a:t>atención</a:t>
          </a:r>
          <a:r>
            <a:rPr lang="es-MX" sz="1200" kern="1200" dirty="0" smtClean="0"/>
            <a:t> a los estudiantes es </a:t>
          </a:r>
          <a:r>
            <a:rPr lang="es-MX" sz="1200" b="1" kern="1200" dirty="0" smtClean="0"/>
            <a:t>medianamente adecuada.</a:t>
          </a:r>
          <a:endParaRPr lang="es-MX" sz="1200" kern="1200" dirty="0"/>
        </a:p>
      </dsp:txBody>
      <dsp:txXfrm>
        <a:off x="4001516" y="921782"/>
        <a:ext cx="2869155" cy="700382"/>
      </dsp:txXfrm>
    </dsp:sp>
    <dsp:sp modelId="{C3F4A318-DE62-460F-9B54-AA133FA8C535}">
      <dsp:nvSpPr>
        <dsp:cNvPr id="0" name=""/>
        <dsp:cNvSpPr/>
      </dsp:nvSpPr>
      <dsp:spPr>
        <a:xfrm>
          <a:off x="0" y="1923685"/>
          <a:ext cx="2633743" cy="604113"/>
        </a:xfrm>
        <a:prstGeom prst="chevron">
          <a:avLst/>
        </a:prstGeom>
        <a:solidFill>
          <a:srgbClr val="E4DD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8. Reglamento de Admisión, Promoción y Permanencia del personal académico 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2057" y="1923685"/>
        <a:ext cx="2029630" cy="604113"/>
      </dsp:txXfrm>
    </dsp:sp>
    <dsp:sp modelId="{A22ABDEA-46A8-4CE8-A40A-5CA20F72806C}">
      <dsp:nvSpPr>
        <dsp:cNvPr id="0" name=""/>
        <dsp:cNvSpPr/>
      </dsp:nvSpPr>
      <dsp:spPr>
        <a:xfrm>
          <a:off x="2462182" y="1770871"/>
          <a:ext cx="3222029" cy="1166740"/>
        </a:xfrm>
        <a:prstGeom prst="chevron">
          <a:avLst/>
        </a:prstGeom>
        <a:solidFill>
          <a:srgbClr val="D6E1C5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El RIPPA </a:t>
          </a:r>
          <a:r>
            <a:rPr lang="es-MX" sz="1200" b="1" kern="1200" dirty="0" smtClean="0"/>
            <a:t>no corresponde a la dinámica actual </a:t>
          </a:r>
          <a:r>
            <a:rPr lang="es-MX" sz="1200" kern="1200" dirty="0" smtClean="0"/>
            <a:t>de la institución. La diferenciación entre el PTC de carrera y PTC investigadores  no favorece la consolidación de núcleos de investigación.</a:t>
          </a:r>
          <a:endParaRPr lang="es-MX" sz="1200" kern="1200" dirty="0"/>
        </a:p>
      </dsp:txBody>
      <dsp:txXfrm>
        <a:off x="3045552" y="1770871"/>
        <a:ext cx="2055289" cy="1166740"/>
      </dsp:txXfrm>
    </dsp:sp>
    <dsp:sp modelId="{11F25F35-9417-41DA-98C8-6CAB3C0D1DE6}">
      <dsp:nvSpPr>
        <dsp:cNvPr id="0" name=""/>
        <dsp:cNvSpPr/>
      </dsp:nvSpPr>
      <dsp:spPr>
        <a:xfrm>
          <a:off x="5629006" y="1789346"/>
          <a:ext cx="2698212" cy="936040"/>
        </a:xfrm>
        <a:prstGeom prst="chevron">
          <a:avLst/>
        </a:prstGeom>
        <a:solidFill>
          <a:srgbClr val="D6E1C5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Aleja a los investigadores de  la docencia y </a:t>
          </a:r>
          <a:r>
            <a:rPr lang="es-MX" sz="1000" b="1" kern="1200" dirty="0" smtClean="0"/>
            <a:t>sobrecarga de docencia a los PTC de carrera </a:t>
          </a:r>
          <a:r>
            <a:rPr lang="es-MX" sz="1000" kern="1200" dirty="0" smtClean="0"/>
            <a:t>por lo que se ven limitados en actividades de investigación.</a:t>
          </a:r>
          <a:endParaRPr lang="es-MX" sz="1000" kern="1200" dirty="0"/>
        </a:p>
      </dsp:txBody>
      <dsp:txXfrm>
        <a:off x="6097026" y="1789346"/>
        <a:ext cx="1762172" cy="936040"/>
      </dsp:txXfrm>
    </dsp:sp>
    <dsp:sp modelId="{097DD5C6-9E90-46A8-9EE0-02ABEC748D4D}">
      <dsp:nvSpPr>
        <dsp:cNvPr id="0" name=""/>
        <dsp:cNvSpPr/>
      </dsp:nvSpPr>
      <dsp:spPr>
        <a:xfrm>
          <a:off x="0" y="2912296"/>
          <a:ext cx="3105060" cy="1103812"/>
        </a:xfrm>
        <a:prstGeom prst="chevron">
          <a:avLst/>
        </a:prstGeom>
        <a:solidFill>
          <a:srgbClr val="E4DD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9. Programa de formación, capacitación y actualización del personal académico  </a:t>
          </a:r>
          <a:r>
            <a:rPr lang="es-MX" sz="1200" kern="1200" dirty="0" smtClean="0">
              <a:solidFill>
                <a:schemeClr val="tx1"/>
              </a:solidFill>
            </a:rPr>
            <a:t>cubre </a:t>
          </a:r>
          <a:r>
            <a:rPr lang="es-MX" sz="1200" b="1" kern="1200" dirty="0" smtClean="0">
              <a:solidFill>
                <a:schemeClr val="tx1"/>
              </a:solidFill>
            </a:rPr>
            <a:t>alrededor de la mitad </a:t>
          </a:r>
          <a:r>
            <a:rPr lang="es-MX" sz="1200" kern="1200" dirty="0" smtClean="0">
              <a:solidFill>
                <a:schemeClr val="tx1"/>
              </a:solidFill>
            </a:rPr>
            <a:t>de los profesores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551906" y="2912296"/>
        <a:ext cx="2001248" cy="1103812"/>
      </dsp:txXfrm>
    </dsp:sp>
    <dsp:sp modelId="{C98FF32B-DFB1-48A0-A4CD-320386DA88BE}">
      <dsp:nvSpPr>
        <dsp:cNvPr id="0" name=""/>
        <dsp:cNvSpPr/>
      </dsp:nvSpPr>
      <dsp:spPr>
        <a:xfrm>
          <a:off x="3161418" y="3034691"/>
          <a:ext cx="3526161" cy="818101"/>
        </a:xfrm>
        <a:prstGeom prst="chevron">
          <a:avLst/>
        </a:prstGeom>
        <a:solidFill>
          <a:srgbClr val="D6E1C5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No se percibe un plan institucional </a:t>
          </a:r>
          <a:r>
            <a:rPr lang="es-MX" sz="1200" kern="1200" dirty="0" smtClean="0"/>
            <a:t>de formación docente, aunque en los Centros visitados se ofrecen cursos de formación y actualización docente</a:t>
          </a:r>
          <a:endParaRPr lang="es-MX" sz="1200" kern="1200" dirty="0"/>
        </a:p>
      </dsp:txBody>
      <dsp:txXfrm>
        <a:off x="3570469" y="3034691"/>
        <a:ext cx="2708060" cy="818101"/>
      </dsp:txXfrm>
    </dsp:sp>
    <dsp:sp modelId="{E84DE405-2054-49EA-8325-92F7A71D7B8F}">
      <dsp:nvSpPr>
        <dsp:cNvPr id="0" name=""/>
        <dsp:cNvSpPr/>
      </dsp:nvSpPr>
      <dsp:spPr>
        <a:xfrm>
          <a:off x="0" y="4054227"/>
          <a:ext cx="3114545" cy="1191738"/>
        </a:xfrm>
        <a:prstGeom prst="chevron">
          <a:avLst/>
        </a:prstGeom>
        <a:solidFill>
          <a:srgbClr val="E4DD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10. Impacto del programa de formación, capacitación y actualización del personal académico sobre el aprovechamiento del estudiante 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595869" y="4054227"/>
        <a:ext cx="1922807" cy="1191738"/>
      </dsp:txXfrm>
    </dsp:sp>
    <dsp:sp modelId="{D2CA925E-889E-4124-8F53-D1C1C4530442}">
      <dsp:nvSpPr>
        <dsp:cNvPr id="0" name=""/>
        <dsp:cNvSpPr/>
      </dsp:nvSpPr>
      <dsp:spPr>
        <a:xfrm>
          <a:off x="2898612" y="4095207"/>
          <a:ext cx="5227406" cy="1172703"/>
        </a:xfrm>
        <a:prstGeom prst="chevron">
          <a:avLst/>
        </a:prstGeom>
        <a:solidFill>
          <a:srgbClr val="D6E1C5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Se cuenta con un estudio sobre el impacto del programa de formación, capacitación y actualización del personal académico en el aprovechamiento de los estudiantes y </a:t>
          </a:r>
          <a:r>
            <a:rPr lang="es-MX" sz="1200" b="1" kern="1200" dirty="0" smtClean="0"/>
            <a:t>los indicadores que miden este impacto han mejorado de manera medianamente significativa</a:t>
          </a:r>
          <a:r>
            <a:rPr lang="es-MX" sz="1200" kern="1200" dirty="0" smtClean="0"/>
            <a:t>. </a:t>
          </a:r>
          <a:r>
            <a:rPr lang="es-MX" sz="1200" b="1" kern="1200" dirty="0" smtClean="0"/>
            <a:t>La institución avanza hacia indicadores de 2da generación.</a:t>
          </a:r>
          <a:r>
            <a:rPr lang="es-MX" sz="1200" kern="1200" dirty="0" smtClean="0"/>
            <a:t> </a:t>
          </a:r>
          <a:endParaRPr lang="es-MX" sz="1200" kern="1200" dirty="0"/>
        </a:p>
      </dsp:txBody>
      <dsp:txXfrm>
        <a:off x="3484964" y="4095207"/>
        <a:ext cx="4054703" cy="1172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5A045-4558-4DAD-8EB5-9655F378736A}">
      <dsp:nvSpPr>
        <dsp:cNvPr id="0" name=""/>
        <dsp:cNvSpPr/>
      </dsp:nvSpPr>
      <dsp:spPr>
        <a:xfrm>
          <a:off x="0" y="369091"/>
          <a:ext cx="3182724" cy="962798"/>
        </a:xfrm>
        <a:prstGeom prst="chevron">
          <a:avLst/>
        </a:prstGeom>
        <a:solidFill>
          <a:srgbClr val="E4DD4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11. Estudio de seguimiento de egresados 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81399" y="369091"/>
        <a:ext cx="2219926" cy="962798"/>
      </dsp:txXfrm>
    </dsp:sp>
    <dsp:sp modelId="{C6F0E864-A936-4E65-AC14-F90A68808C5D}">
      <dsp:nvSpPr>
        <dsp:cNvPr id="0" name=""/>
        <dsp:cNvSpPr/>
      </dsp:nvSpPr>
      <dsp:spPr>
        <a:xfrm>
          <a:off x="2952328" y="432051"/>
          <a:ext cx="4489953" cy="908035"/>
        </a:xfrm>
        <a:prstGeom prst="chevron">
          <a:avLst/>
        </a:prstGeom>
        <a:solidFill>
          <a:srgbClr val="D6E1C5">
            <a:alpha val="90000"/>
          </a:srgb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La institución </a:t>
          </a:r>
          <a:r>
            <a:rPr lang="es-MX" sz="1200" b="1" kern="1200" dirty="0" smtClean="0"/>
            <a:t>cuenta con estudios </a:t>
          </a:r>
          <a:r>
            <a:rPr lang="es-MX" sz="1200" kern="1200" dirty="0" smtClean="0"/>
            <a:t>de seguimiento de egresados en la </a:t>
          </a:r>
          <a:r>
            <a:rPr lang="es-MX" sz="1200" b="1" kern="1200" dirty="0" smtClean="0"/>
            <a:t>mayoría </a:t>
          </a:r>
          <a:r>
            <a:rPr lang="es-MX" sz="1200" kern="1200" dirty="0" smtClean="0"/>
            <a:t>de las DES y PE, pero sus </a:t>
          </a:r>
          <a:r>
            <a:rPr lang="es-MX" sz="1200" b="1" kern="1200" dirty="0" smtClean="0"/>
            <a:t>resultados no se utilizan </a:t>
          </a:r>
          <a:r>
            <a:rPr lang="es-MX" sz="1200" kern="1200" dirty="0" smtClean="0"/>
            <a:t>para actualizar la currícula.</a:t>
          </a:r>
          <a:endParaRPr lang="es-MX" sz="1200" kern="1200" dirty="0"/>
        </a:p>
      </dsp:txBody>
      <dsp:txXfrm>
        <a:off x="3406346" y="432051"/>
        <a:ext cx="3581918" cy="908035"/>
      </dsp:txXfrm>
    </dsp:sp>
    <dsp:sp modelId="{863553A2-4CBE-4291-AE8A-8681E3A5466A}">
      <dsp:nvSpPr>
        <dsp:cNvPr id="0" name=""/>
        <dsp:cNvSpPr/>
      </dsp:nvSpPr>
      <dsp:spPr>
        <a:xfrm>
          <a:off x="3024345" y="1728197"/>
          <a:ext cx="4522242" cy="90083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La institución </a:t>
          </a:r>
          <a:r>
            <a:rPr lang="es-MX" sz="1200" b="1" kern="1200" dirty="0" smtClean="0">
              <a:solidFill>
                <a:schemeClr val="tx1"/>
              </a:solidFill>
            </a:rPr>
            <a:t>cuenta con estudios </a:t>
          </a:r>
          <a:r>
            <a:rPr lang="es-MX" sz="1200" kern="1200" dirty="0" smtClean="0">
              <a:solidFill>
                <a:schemeClr val="tx1"/>
              </a:solidFill>
            </a:rPr>
            <a:t>de empleadores en la </a:t>
          </a:r>
          <a:r>
            <a:rPr lang="es-MX" sz="1200" b="1" kern="1200" dirty="0" smtClean="0">
              <a:solidFill>
                <a:schemeClr val="tx1"/>
              </a:solidFill>
            </a:rPr>
            <a:t>mayoría </a:t>
          </a:r>
          <a:r>
            <a:rPr lang="es-MX" sz="1200" kern="1200" dirty="0" smtClean="0">
              <a:solidFill>
                <a:schemeClr val="tx1"/>
              </a:solidFill>
            </a:rPr>
            <a:t>de las DES y PE y sus </a:t>
          </a:r>
          <a:r>
            <a:rPr lang="es-MX" sz="1200" b="1" kern="1200" dirty="0" smtClean="0">
              <a:solidFill>
                <a:schemeClr val="tx1"/>
              </a:solidFill>
            </a:rPr>
            <a:t>resultados se utilizan </a:t>
          </a:r>
          <a:r>
            <a:rPr lang="es-MX" sz="1200" kern="1200" dirty="0" smtClean="0">
              <a:solidFill>
                <a:schemeClr val="tx1"/>
              </a:solidFill>
            </a:rPr>
            <a:t>para actualizar la currícula</a:t>
          </a:r>
          <a:r>
            <a:rPr lang="es-MX" sz="1200" kern="1200" dirty="0" smtClean="0"/>
            <a:t>.</a:t>
          </a:r>
          <a:endParaRPr lang="es-MX" sz="1200" kern="1200" dirty="0"/>
        </a:p>
      </dsp:txBody>
      <dsp:txXfrm>
        <a:off x="3474762" y="1728197"/>
        <a:ext cx="3621409" cy="900833"/>
      </dsp:txXfrm>
    </dsp:sp>
    <dsp:sp modelId="{BA4D98BB-8853-4F45-8CB9-572788BE8A43}">
      <dsp:nvSpPr>
        <dsp:cNvPr id="0" name=""/>
        <dsp:cNvSpPr/>
      </dsp:nvSpPr>
      <dsp:spPr>
        <a:xfrm>
          <a:off x="0" y="1644058"/>
          <a:ext cx="3264008" cy="9627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12. Estudio de empleadores </a:t>
          </a:r>
          <a:endParaRPr lang="es-MX" sz="1200" kern="1200" dirty="0"/>
        </a:p>
      </dsp:txBody>
      <dsp:txXfrm>
        <a:off x="481399" y="1644058"/>
        <a:ext cx="2301210" cy="962798"/>
      </dsp:txXfrm>
    </dsp:sp>
    <dsp:sp modelId="{4D0CC70D-2CC7-4E5E-860C-321838B7D77D}">
      <dsp:nvSpPr>
        <dsp:cNvPr id="0" name=""/>
        <dsp:cNvSpPr/>
      </dsp:nvSpPr>
      <dsp:spPr>
        <a:xfrm>
          <a:off x="0" y="2887865"/>
          <a:ext cx="3589434" cy="81977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13. El mejoramiento de la capacidad y competitividad académicas ha impactado significativamente en la formación del estudiante</a:t>
          </a:r>
          <a:endParaRPr lang="es-MX" sz="1200" b="1" kern="1200" dirty="0"/>
        </a:p>
      </dsp:txBody>
      <dsp:txXfrm>
        <a:off x="409888" y="2887865"/>
        <a:ext cx="2769659" cy="819775"/>
      </dsp:txXfrm>
    </dsp:sp>
    <dsp:sp modelId="{D7EEFC43-ECE1-409F-BBB6-EEE1E907AB54}">
      <dsp:nvSpPr>
        <dsp:cNvPr id="0" name=""/>
        <dsp:cNvSpPr/>
      </dsp:nvSpPr>
      <dsp:spPr>
        <a:xfrm>
          <a:off x="3384377" y="2880321"/>
          <a:ext cx="4189282" cy="911136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Existe congruencia </a:t>
          </a:r>
          <a:r>
            <a:rPr lang="es-MX" sz="1200" kern="1200" dirty="0" smtClean="0"/>
            <a:t>con el avance en los indicadores sobre la formación de los estudiantes.</a:t>
          </a:r>
          <a:endParaRPr lang="es-MX" sz="1200" kern="1200" dirty="0"/>
        </a:p>
      </dsp:txBody>
      <dsp:txXfrm>
        <a:off x="3839945" y="2880321"/>
        <a:ext cx="3278146" cy="911136"/>
      </dsp:txXfrm>
    </dsp:sp>
    <dsp:sp modelId="{73A74CE5-20E1-4742-AE8E-A0BF362D989D}">
      <dsp:nvSpPr>
        <dsp:cNvPr id="0" name=""/>
        <dsp:cNvSpPr/>
      </dsp:nvSpPr>
      <dsp:spPr>
        <a:xfrm>
          <a:off x="0" y="3992491"/>
          <a:ext cx="3501603" cy="9627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14. Importancia de la vinculación de la institución con la sociedad</a:t>
          </a:r>
          <a:endParaRPr lang="es-MX" sz="1200" kern="1200" dirty="0"/>
        </a:p>
      </dsp:txBody>
      <dsp:txXfrm>
        <a:off x="481399" y="3992491"/>
        <a:ext cx="2538805" cy="962798"/>
      </dsp:txXfrm>
    </dsp:sp>
    <dsp:sp modelId="{A0815E35-AA41-45CE-9520-2CE76715158A}">
      <dsp:nvSpPr>
        <dsp:cNvPr id="0" name=""/>
        <dsp:cNvSpPr/>
      </dsp:nvSpPr>
      <dsp:spPr>
        <a:xfrm>
          <a:off x="3259347" y="3960443"/>
          <a:ext cx="4149047" cy="973451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La institución se vincula </a:t>
          </a:r>
          <a:r>
            <a:rPr lang="es-MX" sz="1200" b="1" kern="1200" dirty="0" smtClean="0"/>
            <a:t>adecuadamente </a:t>
          </a:r>
          <a:r>
            <a:rPr lang="es-MX" sz="1200" kern="1200" dirty="0" smtClean="0"/>
            <a:t>con la sociedad, genera conocimiento y realiza </a:t>
          </a:r>
          <a:r>
            <a:rPr lang="es-MX" sz="1200" b="1" kern="1200" dirty="0" smtClean="0"/>
            <a:t>innovación y transferencia tecnológica</a:t>
          </a:r>
          <a:endParaRPr lang="es-MX" sz="1200" kern="1200" dirty="0"/>
        </a:p>
      </dsp:txBody>
      <dsp:txXfrm>
        <a:off x="3746073" y="3960443"/>
        <a:ext cx="3175596" cy="9734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A726F-5DDE-42A3-BD0C-CAAD231FAC4E}">
      <dsp:nvSpPr>
        <dsp:cNvPr id="0" name=""/>
        <dsp:cNvSpPr/>
      </dsp:nvSpPr>
      <dsp:spPr>
        <a:xfrm>
          <a:off x="0" y="333628"/>
          <a:ext cx="3536156" cy="1414462"/>
        </a:xfrm>
        <a:prstGeom prst="chevron">
          <a:avLst/>
        </a:prstGeom>
        <a:solidFill>
          <a:srgbClr val="E4DD4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15. Avances para el fortalecimiento de la cooperación académica nacional e internacionalización 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707231" y="333628"/>
        <a:ext cx="2121694" cy="1414462"/>
      </dsp:txXfrm>
    </dsp:sp>
    <dsp:sp modelId="{F11C3A3D-0157-4F56-A66B-7724D212C539}">
      <dsp:nvSpPr>
        <dsp:cNvPr id="0" name=""/>
        <dsp:cNvSpPr/>
      </dsp:nvSpPr>
      <dsp:spPr>
        <a:xfrm>
          <a:off x="3027264" y="398439"/>
          <a:ext cx="5144279" cy="1332412"/>
        </a:xfrm>
        <a:prstGeom prst="chevron">
          <a:avLst/>
        </a:prstGeom>
        <a:solidFill>
          <a:srgbClr val="D6E1C5">
            <a:alpha val="90000"/>
          </a:srgb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De acuerdo a las visitas realizadas a los Centros se infiere que</a:t>
          </a:r>
          <a:r>
            <a:rPr lang="es-MX" sz="1200" b="1" kern="1200" dirty="0" smtClean="0"/>
            <a:t> hay </a:t>
          </a:r>
          <a:r>
            <a:rPr lang="es-MX" sz="1200" kern="1200" dirty="0" smtClean="0"/>
            <a:t>actividad de </a:t>
          </a:r>
          <a:r>
            <a:rPr lang="es-MX" sz="1200" b="1" kern="1200" dirty="0" smtClean="0"/>
            <a:t>cooperación académica </a:t>
          </a:r>
          <a:r>
            <a:rPr lang="es-MX" sz="1200" kern="1200" dirty="0" smtClean="0"/>
            <a:t>nacional e internacional </a:t>
          </a:r>
          <a:r>
            <a:rPr lang="es-MX" sz="1200" b="1" kern="1200" dirty="0" smtClean="0"/>
            <a:t>pero no corresponde </a:t>
          </a:r>
          <a:r>
            <a:rPr lang="es-MX" sz="1200" kern="1200" dirty="0" smtClean="0"/>
            <a:t>al </a:t>
          </a:r>
          <a:r>
            <a:rPr lang="es-MX" sz="1200" b="1" kern="1200" dirty="0" smtClean="0"/>
            <a:t>potencial</a:t>
          </a:r>
          <a:r>
            <a:rPr lang="es-MX" sz="1200" kern="1200" dirty="0" smtClean="0"/>
            <a:t> de la UdeG</a:t>
          </a:r>
          <a:endParaRPr lang="es-MX" sz="1200" kern="1200" dirty="0"/>
        </a:p>
      </dsp:txBody>
      <dsp:txXfrm>
        <a:off x="3693470" y="398439"/>
        <a:ext cx="3811867" cy="1332412"/>
      </dsp:txXfrm>
    </dsp:sp>
    <dsp:sp modelId="{ADD23ADC-A9C4-4320-88B2-EDE2F239AC54}">
      <dsp:nvSpPr>
        <dsp:cNvPr id="0" name=""/>
        <dsp:cNvSpPr/>
      </dsp:nvSpPr>
      <dsp:spPr>
        <a:xfrm>
          <a:off x="0" y="1838587"/>
          <a:ext cx="3536156" cy="127864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16. Desarrollo del SIIA </a:t>
          </a:r>
          <a:endParaRPr lang="es-MX" sz="1200" kern="1200" dirty="0"/>
        </a:p>
      </dsp:txBody>
      <dsp:txXfrm>
        <a:off x="639323" y="1838587"/>
        <a:ext cx="2257511" cy="1278645"/>
      </dsp:txXfrm>
    </dsp:sp>
    <dsp:sp modelId="{C96486F7-070D-4CCE-8F39-AD35E7F0E8D5}">
      <dsp:nvSpPr>
        <dsp:cNvPr id="0" name=""/>
        <dsp:cNvSpPr/>
      </dsp:nvSpPr>
      <dsp:spPr>
        <a:xfrm>
          <a:off x="3027264" y="1920988"/>
          <a:ext cx="5138497" cy="1174003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La institución cuenta con el SIIA </a:t>
          </a:r>
          <a:r>
            <a:rPr lang="es-MX" sz="1200" b="1" kern="1200" dirty="0" smtClean="0"/>
            <a:t>operando de manera integral</a:t>
          </a:r>
          <a:r>
            <a:rPr lang="es-MX" sz="1200" kern="1200" dirty="0" smtClean="0"/>
            <a:t> y genera indicadores académicos</a:t>
          </a:r>
          <a:endParaRPr lang="es-MX" sz="1200" kern="1200" dirty="0"/>
        </a:p>
      </dsp:txBody>
      <dsp:txXfrm>
        <a:off x="3614266" y="1920988"/>
        <a:ext cx="3964494" cy="1174003"/>
      </dsp:txXfrm>
    </dsp:sp>
    <dsp:sp modelId="{1E06A6FD-F114-4503-B7E1-619CF159072E}">
      <dsp:nvSpPr>
        <dsp:cNvPr id="0" name=""/>
        <dsp:cNvSpPr/>
      </dsp:nvSpPr>
      <dsp:spPr>
        <a:xfrm>
          <a:off x="0" y="3274111"/>
          <a:ext cx="3536156" cy="14144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17. Avance en la certificación de los procesos estratégicos.</a:t>
          </a:r>
          <a:endParaRPr lang="es-MX" sz="1200" b="1" kern="1200" dirty="0"/>
        </a:p>
      </dsp:txBody>
      <dsp:txXfrm>
        <a:off x="707231" y="3274111"/>
        <a:ext cx="2121694" cy="1414462"/>
      </dsp:txXfrm>
    </dsp:sp>
    <dsp:sp modelId="{429CDF65-ADC9-42A5-A9DB-91A1CB32B8CA}">
      <dsp:nvSpPr>
        <dsp:cNvPr id="0" name=""/>
        <dsp:cNvSpPr/>
      </dsp:nvSpPr>
      <dsp:spPr>
        <a:xfrm>
          <a:off x="3080888" y="3357253"/>
          <a:ext cx="5104069" cy="1174003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La institución cuenta </a:t>
          </a:r>
          <a:r>
            <a:rPr lang="es-MX" sz="1200" b="1" kern="1200" dirty="0" smtClean="0"/>
            <a:t>con más del 75% </a:t>
          </a:r>
          <a:r>
            <a:rPr lang="es-MX" sz="1200" kern="1200" dirty="0" smtClean="0"/>
            <a:t>de sus proceso estratégicos </a:t>
          </a:r>
          <a:r>
            <a:rPr lang="es-MX" sz="1200" b="1" kern="1200" dirty="0" smtClean="0"/>
            <a:t>certificados</a:t>
          </a:r>
          <a:r>
            <a:rPr lang="es-MX" sz="1200" kern="1200" dirty="0" smtClean="0"/>
            <a:t>. Existe un buen avance en la certificación de los procesos y esta conduciendo a la estandarización de los mismos en los centros universitarios.</a:t>
          </a:r>
          <a:endParaRPr lang="es-MX" sz="1200" kern="1200" dirty="0"/>
        </a:p>
      </dsp:txBody>
      <dsp:txXfrm>
        <a:off x="3667890" y="3357253"/>
        <a:ext cx="3930066" cy="1174003"/>
      </dsp:txXfrm>
    </dsp:sp>
    <dsp:sp modelId="{7DEF0AFD-D1FC-4E81-9C2B-8760A41E1809}">
      <dsp:nvSpPr>
        <dsp:cNvPr id="0" name=""/>
        <dsp:cNvSpPr/>
      </dsp:nvSpPr>
      <dsp:spPr>
        <a:xfrm>
          <a:off x="0" y="4868411"/>
          <a:ext cx="3536156" cy="6571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18 .Opinión sobre el clima organizacional </a:t>
          </a:r>
          <a:endParaRPr lang="es-MX" sz="1200" kern="1200" dirty="0"/>
        </a:p>
      </dsp:txBody>
      <dsp:txXfrm>
        <a:off x="328580" y="4868411"/>
        <a:ext cx="2878997" cy="657159"/>
      </dsp:txXfrm>
    </dsp:sp>
    <dsp:sp modelId="{FB1FFC12-C34A-425E-9C49-3EBC3CDD4755}">
      <dsp:nvSpPr>
        <dsp:cNvPr id="0" name=""/>
        <dsp:cNvSpPr/>
      </dsp:nvSpPr>
      <dsp:spPr>
        <a:xfrm>
          <a:off x="3394721" y="4858739"/>
          <a:ext cx="4791931" cy="691253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Existe un </a:t>
          </a:r>
          <a:r>
            <a:rPr lang="es-MX" sz="1200" b="1" kern="1200" dirty="0" smtClean="0"/>
            <a:t>buen</a:t>
          </a:r>
          <a:r>
            <a:rPr lang="es-MX" sz="1200" kern="1200" dirty="0" smtClean="0"/>
            <a:t> </a:t>
          </a:r>
          <a:r>
            <a:rPr lang="es-MX" sz="1200" b="1" kern="1200" dirty="0" smtClean="0"/>
            <a:t>clima</a:t>
          </a:r>
          <a:r>
            <a:rPr lang="es-MX" sz="1200" kern="1200" dirty="0" smtClean="0"/>
            <a:t> organizacional.</a:t>
          </a:r>
          <a:endParaRPr lang="es-MX" sz="1200" kern="1200" dirty="0"/>
        </a:p>
      </dsp:txBody>
      <dsp:txXfrm>
        <a:off x="3740348" y="4858739"/>
        <a:ext cx="4100678" cy="691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E03FC-130D-4E23-9EA0-1E528CBD8AAC}">
      <dsp:nvSpPr>
        <dsp:cNvPr id="0" name=""/>
        <dsp:cNvSpPr/>
      </dsp:nvSpPr>
      <dsp:spPr>
        <a:xfrm>
          <a:off x="72007" y="1899597"/>
          <a:ext cx="3278981" cy="13115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20.  Fluidez en la aplicación de los recursos del PIFI </a:t>
          </a:r>
          <a:endParaRPr lang="es-MX" sz="1200" kern="1200" dirty="0"/>
        </a:p>
      </dsp:txBody>
      <dsp:txXfrm>
        <a:off x="727803" y="1899597"/>
        <a:ext cx="1967389" cy="1311592"/>
      </dsp:txXfrm>
    </dsp:sp>
    <dsp:sp modelId="{87650E1F-694B-47CB-9DDD-7058EFA0D92F}">
      <dsp:nvSpPr>
        <dsp:cNvPr id="0" name=""/>
        <dsp:cNvSpPr/>
      </dsp:nvSpPr>
      <dsp:spPr>
        <a:xfrm>
          <a:off x="3109465" y="2056928"/>
          <a:ext cx="4750146" cy="1088621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Los recursos fluyen de manera </a:t>
          </a:r>
          <a:r>
            <a:rPr lang="es-MX" sz="1200" b="1" kern="1200" dirty="0" smtClean="0"/>
            <a:t>adecuada,</a:t>
          </a:r>
          <a:r>
            <a:rPr lang="es-MX" sz="1200" kern="1200" dirty="0" smtClean="0"/>
            <a:t> la institución tiene un gasto del 51 por ciento. Se sugiere que la asignación federal se realice en tiempo y forma.</a:t>
          </a:r>
          <a:endParaRPr lang="es-MX" sz="1200" kern="1200" dirty="0"/>
        </a:p>
      </dsp:txBody>
      <dsp:txXfrm>
        <a:off x="3653776" y="2056928"/>
        <a:ext cx="3661525" cy="1088621"/>
      </dsp:txXfrm>
    </dsp:sp>
    <dsp:sp modelId="{05F0C4E5-BDDE-444E-88D0-7F2EC68E297B}">
      <dsp:nvSpPr>
        <dsp:cNvPr id="0" name=""/>
        <dsp:cNvSpPr/>
      </dsp:nvSpPr>
      <dsp:spPr>
        <a:xfrm>
          <a:off x="0" y="3355963"/>
          <a:ext cx="3278981" cy="13115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21. Opinión general del resultado de la visita sobre la contribución del PIFI a la mejora de la calidad académica y gestión institucional </a:t>
          </a:r>
          <a:endParaRPr lang="es-MX" sz="1200" b="1" kern="1200" dirty="0"/>
        </a:p>
      </dsp:txBody>
      <dsp:txXfrm>
        <a:off x="655796" y="3355963"/>
        <a:ext cx="1967389" cy="1311592"/>
      </dsp:txXfrm>
    </dsp:sp>
    <dsp:sp modelId="{4907BD9C-0A24-44D1-AE9C-910F97FD9D53}">
      <dsp:nvSpPr>
        <dsp:cNvPr id="0" name=""/>
        <dsp:cNvSpPr/>
      </dsp:nvSpPr>
      <dsp:spPr>
        <a:xfrm>
          <a:off x="2880320" y="3411766"/>
          <a:ext cx="2721554" cy="1088621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El </a:t>
          </a:r>
          <a:r>
            <a:rPr lang="es-MX" sz="1200" b="1" kern="1200" dirty="0" smtClean="0"/>
            <a:t>PIFI</a:t>
          </a:r>
          <a:r>
            <a:rPr lang="es-MX" sz="1200" kern="1200" dirty="0" smtClean="0"/>
            <a:t> es sin duda el </a:t>
          </a:r>
          <a:r>
            <a:rPr lang="es-MX" sz="1200" b="1" kern="1200" dirty="0" smtClean="0"/>
            <a:t>detonante de la articulación </a:t>
          </a:r>
          <a:r>
            <a:rPr lang="es-MX" sz="1200" kern="1200" dirty="0" smtClean="0"/>
            <a:t>de un proceso de </a:t>
          </a:r>
          <a:r>
            <a:rPr lang="es-MX" sz="1200" b="1" kern="1200" dirty="0" smtClean="0"/>
            <a:t>planeación</a:t>
          </a:r>
          <a:r>
            <a:rPr lang="es-MX" sz="1200" kern="1200" dirty="0" smtClean="0"/>
            <a:t> </a:t>
          </a:r>
          <a:r>
            <a:rPr lang="es-MX" sz="1200" b="1" kern="1200" dirty="0" smtClean="0"/>
            <a:t>integral</a:t>
          </a:r>
          <a:r>
            <a:rPr lang="es-MX" sz="1200" kern="1200" dirty="0" smtClean="0"/>
            <a:t> de la UdeG,</a:t>
          </a:r>
          <a:endParaRPr lang="es-MX" sz="1200" kern="1200" dirty="0"/>
        </a:p>
      </dsp:txBody>
      <dsp:txXfrm>
        <a:off x="3424631" y="3411766"/>
        <a:ext cx="1632933" cy="1088621"/>
      </dsp:txXfrm>
    </dsp:sp>
    <dsp:sp modelId="{E3DCDDB8-94C4-4829-BD6B-53C9D1DF5B49}">
      <dsp:nvSpPr>
        <dsp:cNvPr id="0" name=""/>
        <dsp:cNvSpPr/>
      </dsp:nvSpPr>
      <dsp:spPr>
        <a:xfrm>
          <a:off x="5199938" y="3425254"/>
          <a:ext cx="3029661" cy="1088621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Los recursos PIFI están permitiendo </a:t>
          </a:r>
          <a:r>
            <a:rPr lang="es-MX" sz="1200" b="1" kern="1200" dirty="0" smtClean="0"/>
            <a:t>disminuir las brecha</a:t>
          </a:r>
          <a:r>
            <a:rPr lang="es-MX" sz="1200" kern="1200" dirty="0" smtClean="0"/>
            <a:t>s entre los centros universitarios metropolitanos y los campus regionales.</a:t>
          </a:r>
          <a:endParaRPr lang="es-MX" sz="1200" kern="1200" dirty="0"/>
        </a:p>
      </dsp:txBody>
      <dsp:txXfrm>
        <a:off x="5744249" y="3425254"/>
        <a:ext cx="1941040" cy="1088621"/>
      </dsp:txXfrm>
    </dsp:sp>
    <dsp:sp modelId="{9C0A5245-9E97-4CD3-B2AB-7AF84332ED82}">
      <dsp:nvSpPr>
        <dsp:cNvPr id="0" name=""/>
        <dsp:cNvSpPr/>
      </dsp:nvSpPr>
      <dsp:spPr>
        <a:xfrm>
          <a:off x="2" y="459431"/>
          <a:ext cx="3278981" cy="13115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19.  Ambiente que se percibe en la institución </a:t>
          </a:r>
          <a:endParaRPr lang="es-MX" sz="1200" kern="1200" dirty="0"/>
        </a:p>
      </dsp:txBody>
      <dsp:txXfrm>
        <a:off x="655798" y="459431"/>
        <a:ext cx="1967389" cy="1311592"/>
      </dsp:txXfrm>
    </dsp:sp>
    <dsp:sp modelId="{9BF3DF3E-FA46-4520-B527-1942D853A49F}">
      <dsp:nvSpPr>
        <dsp:cNvPr id="0" name=""/>
        <dsp:cNvSpPr/>
      </dsp:nvSpPr>
      <dsp:spPr>
        <a:xfrm>
          <a:off x="3013577" y="472840"/>
          <a:ext cx="5216022" cy="137221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Se percibe </a:t>
          </a:r>
          <a:r>
            <a:rPr lang="es-MX" sz="1200" b="1" kern="1200" dirty="0" smtClean="0"/>
            <a:t>identidad y orgullo d</a:t>
          </a:r>
          <a:r>
            <a:rPr lang="es-MX" sz="1200" kern="1200" dirty="0" smtClean="0"/>
            <a:t>e pertenencia, hay </a:t>
          </a:r>
          <a:r>
            <a:rPr lang="es-MX" sz="1200" b="1" kern="1200" dirty="0" smtClean="0"/>
            <a:t>experiencia</a:t>
          </a:r>
          <a:r>
            <a:rPr lang="es-MX" sz="1200" kern="1200" dirty="0" smtClean="0"/>
            <a:t> en los procesos de autoevaluación y en el uso de sus resultados. La nueva administración tiene </a:t>
          </a:r>
          <a:r>
            <a:rPr lang="es-MX" sz="1200" b="1" kern="1200" dirty="0" smtClean="0"/>
            <a:t>buena</a:t>
          </a:r>
          <a:r>
            <a:rPr lang="es-MX" sz="1200" kern="1200" dirty="0" smtClean="0"/>
            <a:t> </a:t>
          </a:r>
          <a:r>
            <a:rPr lang="es-MX" sz="1200" b="1" kern="1200" dirty="0" smtClean="0"/>
            <a:t>disposición</a:t>
          </a:r>
          <a:r>
            <a:rPr lang="es-MX" sz="1200" kern="1200" dirty="0" smtClean="0"/>
            <a:t> para recuperar los avances logrados y proponen nuevos proyectos estratégicos para consolidar el desarrollo de la UdeG.</a:t>
          </a:r>
          <a:endParaRPr lang="es-MX" sz="1200" kern="1200" dirty="0"/>
        </a:p>
      </dsp:txBody>
      <dsp:txXfrm>
        <a:off x="3699686" y="472840"/>
        <a:ext cx="3843804" cy="1372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528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673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83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656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818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08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21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782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477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356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426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1FF8-9871-40AA-9711-4FB9798B2E78}" type="datetimeFigureOut">
              <a:rPr lang="es-MX" smtClean="0"/>
              <a:pPr/>
              <a:t>06/09/2013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BD04-6654-4D44-AA54-18B92E11DCD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12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08787" y="5301208"/>
            <a:ext cx="7335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 smtClean="0"/>
              <a:t>Resultado de la Visita de Seguimiento Académico 2013</a:t>
            </a:r>
          </a:p>
          <a:p>
            <a:pPr algn="r"/>
            <a:r>
              <a:rPr lang="es-MX" sz="2400" b="1" dirty="0" smtClean="0"/>
              <a:t>(Visita "In Situ")</a:t>
            </a:r>
            <a:endParaRPr lang="es-MX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6804248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Septiembre 9, 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30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CUCS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455985"/>
              </p:ext>
            </p:extLst>
          </p:nvPr>
        </p:nvGraphicFramePr>
        <p:xfrm>
          <a:off x="1187624" y="908720"/>
          <a:ext cx="72831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4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CUCS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540614"/>
              </p:ext>
            </p:extLst>
          </p:nvPr>
        </p:nvGraphicFramePr>
        <p:xfrm>
          <a:off x="457200" y="90872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4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0842405"/>
              </p:ext>
            </p:extLst>
          </p:nvPr>
        </p:nvGraphicFramePr>
        <p:xfrm>
          <a:off x="755576" y="1196752"/>
          <a:ext cx="7632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5"/>
          </a:xfrm>
        </p:spPr>
        <p:txBody>
          <a:bodyPr/>
          <a:lstStyle/>
          <a:p>
            <a:r>
              <a:rPr lang="es-MX" dirty="0" smtClean="0"/>
              <a:t>CUALTOS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73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CUALTOS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927500"/>
              </p:ext>
            </p:extLst>
          </p:nvPr>
        </p:nvGraphicFramePr>
        <p:xfrm>
          <a:off x="457200" y="1196752"/>
          <a:ext cx="85072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3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SUV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069825"/>
              </p:ext>
            </p:extLst>
          </p:nvPr>
        </p:nvGraphicFramePr>
        <p:xfrm>
          <a:off x="1043608" y="1700808"/>
          <a:ext cx="70671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8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SUV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18644"/>
              </p:ext>
            </p:extLst>
          </p:nvPr>
        </p:nvGraphicFramePr>
        <p:xfrm>
          <a:off x="179512" y="1124744"/>
          <a:ext cx="8856984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8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645024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es-MX" sz="2800" dirty="0" smtClean="0"/>
              <a:t>ATENCIóN </a:t>
            </a:r>
            <a:r>
              <a:rPr lang="es-MX" sz="2800" dirty="0"/>
              <a:t>A LAS OBSERVACIONES DE LOS EVALUADORES</a:t>
            </a:r>
          </a:p>
        </p:txBody>
      </p:sp>
    </p:spTree>
    <p:extLst>
      <p:ext uri="{BB962C8B-B14F-4D97-AF65-F5344CB8AC3E}">
        <p14:creationId xmlns:p14="http://schemas.microsoft.com/office/powerpoint/2010/main" val="10118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Autofit/>
          </a:bodyPr>
          <a:lstStyle/>
          <a:p>
            <a:pPr algn="just"/>
            <a:r>
              <a:rPr lang="es-MX" sz="2200" dirty="0" smtClean="0"/>
              <a:t>Se incorporarán las observaciones de los evaluadores en la elaboración de los proyectos PRODES y PROGES del PIFI 2014-2015. </a:t>
            </a:r>
          </a:p>
          <a:p>
            <a:pPr marL="0" indent="0" algn="just">
              <a:buNone/>
            </a:pPr>
            <a:endParaRPr lang="es-MX" sz="2200" dirty="0" smtClean="0"/>
          </a:p>
          <a:p>
            <a:pPr algn="just"/>
            <a:r>
              <a:rPr lang="es-MX" sz="2200" dirty="0" smtClean="0"/>
              <a:t>Es importante atender estas observaciones no solo para efectos del PIFI, sino en las dinámicas organizacionales en general.</a:t>
            </a:r>
          </a:p>
          <a:p>
            <a:pPr algn="just"/>
            <a:endParaRPr lang="es-MX" sz="2200" dirty="0" smtClean="0"/>
          </a:p>
          <a:p>
            <a:pPr algn="just"/>
            <a:r>
              <a:rPr lang="es-MX" sz="2200" dirty="0" smtClean="0"/>
              <a:t>El proceso de actualización del PDI es una oportunidad para retomar e incorporar las observaciones vertidas por los pares académicos.</a:t>
            </a:r>
          </a:p>
          <a:p>
            <a:pPr algn="just"/>
            <a:endParaRPr lang="es-MX" sz="2200" dirty="0"/>
          </a:p>
          <a:p>
            <a:pPr algn="just"/>
            <a:r>
              <a:rPr lang="es-MX" sz="2200" dirty="0" smtClean="0"/>
              <a:t>En próximas fechas se realizarán talleres con los responsables del PIFI en las DES y en la AG (</a:t>
            </a:r>
            <a:r>
              <a:rPr lang="es-MX" sz="2200" dirty="0" err="1" smtClean="0"/>
              <a:t>ProGes</a:t>
            </a:r>
            <a:r>
              <a:rPr lang="es-MX" sz="2200" dirty="0" smtClean="0"/>
              <a:t>), para aclarar dudas sobre el ejercicio, las reprogramaciones 2013, y sobre la integración del PIFI 2014-2015.   </a:t>
            </a:r>
          </a:p>
          <a:p>
            <a:pPr marL="0" indent="0" algn="just">
              <a:buNone/>
            </a:pPr>
            <a:endParaRPr lang="es-MX" sz="2200" dirty="0" smtClean="0"/>
          </a:p>
          <a:p>
            <a:pPr marL="0" indent="0" algn="just">
              <a:buNone/>
            </a:pPr>
            <a:endParaRPr lang="es-MX" sz="2200" dirty="0" smtClean="0"/>
          </a:p>
          <a:p>
            <a:pPr lvl="1"/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0386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78103" y="3766579"/>
            <a:ext cx="7011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Resultado de la Visita de Seguimiento Académico </a:t>
            </a:r>
            <a:r>
              <a:rPr lang="es-MX" sz="2400" b="1" dirty="0"/>
              <a:t>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2" t="36256" r="12808" b="55547"/>
          <a:stretch/>
        </p:blipFill>
        <p:spPr bwMode="auto">
          <a:xfrm>
            <a:off x="0" y="4265684"/>
            <a:ext cx="8964488" cy="94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51847" y="227687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Resultado de la Visita de Seguimiento Académico </a:t>
            </a:r>
            <a:r>
              <a:rPr lang="es-MX" sz="2400" b="1" dirty="0"/>
              <a:t>2011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17763" r="40100" b="75200"/>
          <a:stretch/>
        </p:blipFill>
        <p:spPr bwMode="auto">
          <a:xfrm>
            <a:off x="179513" y="2708920"/>
            <a:ext cx="8712968" cy="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1640" y="1196752"/>
            <a:ext cx="6574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Comparativo del colorama de la visita 2011 y 2013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4858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dirty="0"/>
              <a:t> Rubros de la Visita de Seguimiento </a:t>
            </a:r>
            <a:r>
              <a:rPr lang="es-MX" dirty="0" smtClean="0"/>
              <a:t>Académico</a:t>
            </a:r>
            <a:endParaRPr lang="es-MX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56267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346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25050"/>
              </p:ext>
            </p:extLst>
          </p:nvPr>
        </p:nvGraphicFramePr>
        <p:xfrm>
          <a:off x="539552" y="1412776"/>
          <a:ext cx="77820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2" t="37755" r="12808" b="57747"/>
          <a:stretch/>
        </p:blipFill>
        <p:spPr bwMode="auto">
          <a:xfrm>
            <a:off x="251520" y="764704"/>
            <a:ext cx="849694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9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393394"/>
              </p:ext>
            </p:extLst>
          </p:nvPr>
        </p:nvGraphicFramePr>
        <p:xfrm>
          <a:off x="390364" y="1340768"/>
          <a:ext cx="83305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2" t="37755" r="12808" b="57747"/>
          <a:stretch/>
        </p:blipFill>
        <p:spPr bwMode="auto">
          <a:xfrm>
            <a:off x="251520" y="764704"/>
            <a:ext cx="849694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229196"/>
              </p:ext>
            </p:extLst>
          </p:nvPr>
        </p:nvGraphicFramePr>
        <p:xfrm>
          <a:off x="467544" y="1196752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2" t="37755" r="12808" b="57747"/>
          <a:stretch/>
        </p:blipFill>
        <p:spPr bwMode="auto">
          <a:xfrm>
            <a:off x="251520" y="764704"/>
            <a:ext cx="849694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647206"/>
              </p:ext>
            </p:extLst>
          </p:nvPr>
        </p:nvGraphicFramePr>
        <p:xfrm>
          <a:off x="385192" y="1162544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2" t="37755" r="12808" b="57747"/>
          <a:stretch/>
        </p:blipFill>
        <p:spPr bwMode="auto">
          <a:xfrm>
            <a:off x="251520" y="764704"/>
            <a:ext cx="849694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254851"/>
              </p:ext>
            </p:extLst>
          </p:nvPr>
        </p:nvGraphicFramePr>
        <p:xfrm>
          <a:off x="467544" y="1385392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2" t="37755" r="12808" b="57747"/>
          <a:stretch/>
        </p:blipFill>
        <p:spPr bwMode="auto">
          <a:xfrm>
            <a:off x="251520" y="764704"/>
            <a:ext cx="849694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800" dirty="0"/>
              <a:t>Resultado de la Visita de Seguimiento Académico en el ámbito de la Gestión y de las DES</a:t>
            </a:r>
          </a:p>
        </p:txBody>
      </p:sp>
    </p:spTree>
    <p:extLst>
      <p:ext uri="{BB962C8B-B14F-4D97-AF65-F5344CB8AC3E}">
        <p14:creationId xmlns:p14="http://schemas.microsoft.com/office/powerpoint/2010/main" val="5725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1524</Words>
  <Application>Microsoft Office PowerPoint</Application>
  <PresentationFormat>Presentación en pantalla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 Rubros de la Visita de Seguimiento Académico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 de la Visita de Seguimiento Académico en el ámbito de la Gestión y de las DES</vt:lpstr>
      <vt:lpstr>CUCS</vt:lpstr>
      <vt:lpstr>CUCS</vt:lpstr>
      <vt:lpstr>CUALTOS</vt:lpstr>
      <vt:lpstr>CUALTOS</vt:lpstr>
      <vt:lpstr>SUV</vt:lpstr>
      <vt:lpstr>SUV</vt:lpstr>
      <vt:lpstr>ATENCIóN A LAS OBSERVACIONES DE LOS EVALUADORES</vt:lpstr>
      <vt:lpstr>Presentación de PowerPoint</vt:lpstr>
    </vt:vector>
  </TitlesOfParts>
  <Company>udg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Medrano</dc:creator>
  <cp:lastModifiedBy>2013584</cp:lastModifiedBy>
  <cp:revision>77</cp:revision>
  <dcterms:created xsi:type="dcterms:W3CDTF">2013-06-25T22:02:31Z</dcterms:created>
  <dcterms:modified xsi:type="dcterms:W3CDTF">2013-09-06T15:39:01Z</dcterms:modified>
</cp:coreProperties>
</file>