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18" r:id="rId3"/>
    <p:sldMasterId id="2147483820" r:id="rId4"/>
  </p:sldMasterIdLst>
  <p:notesMasterIdLst>
    <p:notesMasterId r:id="rId28"/>
  </p:notesMasterIdLst>
  <p:sldIdLst>
    <p:sldId id="278" r:id="rId5"/>
    <p:sldId id="277" r:id="rId6"/>
    <p:sldId id="279" r:id="rId7"/>
    <p:sldId id="280" r:id="rId8"/>
    <p:sldId id="281" r:id="rId9"/>
    <p:sldId id="258" r:id="rId10"/>
    <p:sldId id="259" r:id="rId11"/>
    <p:sldId id="267" r:id="rId12"/>
    <p:sldId id="260" r:id="rId13"/>
    <p:sldId id="268" r:id="rId14"/>
    <p:sldId id="264" r:id="rId15"/>
    <p:sldId id="263" r:id="rId16"/>
    <p:sldId id="269" r:id="rId17"/>
    <p:sldId id="265" r:id="rId18"/>
    <p:sldId id="271" r:id="rId19"/>
    <p:sldId id="266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100" d="100"/>
          <a:sy n="100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0" y="113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1CBF9-A461-4692-A8E2-20539559FC8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AB55FB9-0B15-479C-9CE0-BEA0BA366427}">
      <dgm:prSet phldrT="[Texto]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Subdirección</a:t>
          </a:r>
          <a:r>
            <a:rPr lang="es-MX" dirty="0">
              <a:latin typeface="Arial" pitchFamily="34" charset="0"/>
              <a:cs typeface="Arial" pitchFamily="34" charset="0"/>
            </a:rPr>
            <a:t> </a:t>
          </a:r>
          <a:r>
            <a:rPr lang="es-MX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del </a:t>
          </a:r>
          <a:endParaRPr lang="es-MX" dirty="0" smtClean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Canal </a:t>
          </a:r>
          <a:r>
            <a:rPr lang="es-MX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44.</a:t>
          </a:r>
        </a:p>
      </dgm:t>
    </dgm:pt>
    <dgm:pt modelId="{6DB41EA1-644C-4EFB-86FE-75A294AA405D}" type="parTrans" cxnId="{7B71718A-8D35-4236-8B3F-510C07B84E5B}">
      <dgm:prSet/>
      <dgm:spPr>
        <a:ln>
          <a:solidFill>
            <a:schemeClr val="tx2"/>
          </a:solidFill>
        </a:ln>
      </dgm:spPr>
      <dgm:t>
        <a:bodyPr/>
        <a:lstStyle/>
        <a:p>
          <a:pPr algn="ctr"/>
          <a:endParaRPr lang="es-MX">
            <a:latin typeface="Arial" pitchFamily="34" charset="0"/>
            <a:cs typeface="Arial" pitchFamily="34" charset="0"/>
          </a:endParaRPr>
        </a:p>
      </dgm:t>
    </dgm:pt>
    <dgm:pt modelId="{34CB4113-BAD2-4EDD-AEF1-EDF1B31B116F}" type="sibTrans" cxnId="{7B71718A-8D35-4236-8B3F-510C07B84E5B}">
      <dgm:prSet/>
      <dgm:spPr/>
      <dgm:t>
        <a:bodyPr/>
        <a:lstStyle/>
        <a:p>
          <a:pPr algn="ctr"/>
          <a:endParaRPr lang="es-MX"/>
        </a:p>
      </dgm:t>
    </dgm:pt>
    <dgm:pt modelId="{2A81DD61-C8EE-4E4C-92F3-77F7D024CA0E}">
      <dgm:prSet phldrT="[Texto]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Subdirección de la Señal Internacional.</a:t>
          </a:r>
          <a:endParaRPr lang="es-MX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0A0F5021-30AB-47B0-B59A-46A4EF2CB22C}" type="parTrans" cxnId="{6F2313D4-76B9-4850-AA87-A1886F588B7A}">
      <dgm:prSet/>
      <dgm:spPr>
        <a:ln>
          <a:solidFill>
            <a:schemeClr val="tx2"/>
          </a:solidFill>
        </a:ln>
      </dgm:spPr>
      <dgm:t>
        <a:bodyPr/>
        <a:lstStyle/>
        <a:p>
          <a:pPr algn="ctr"/>
          <a:endParaRPr lang="es-MX">
            <a:latin typeface="Arial" pitchFamily="34" charset="0"/>
            <a:cs typeface="Arial" pitchFamily="34" charset="0"/>
          </a:endParaRPr>
        </a:p>
      </dgm:t>
    </dgm:pt>
    <dgm:pt modelId="{31A28E80-7DCB-40A5-8415-3AC4DA2A8D85}" type="sibTrans" cxnId="{6F2313D4-76B9-4850-AA87-A1886F588B7A}">
      <dgm:prSet/>
      <dgm:spPr/>
      <dgm:t>
        <a:bodyPr/>
        <a:lstStyle/>
        <a:p>
          <a:pPr algn="ctr"/>
          <a:endParaRPr lang="es-MX"/>
        </a:p>
      </dgm:t>
    </dgm:pt>
    <dgm:pt modelId="{4EAAEBBA-68BE-4FC9-A6AF-E9B91F6D47A6}">
      <dgm:prSet phldrT="[Texto]"/>
      <dgm:spPr>
        <a:solidFill>
          <a:srgbClr val="007E3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Ocho subdirectores de estaciones de radio regionales.</a:t>
          </a:r>
          <a:endParaRPr lang="es-MX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334D4D89-AAB9-4E3F-9041-FE68C5E787DD}" type="parTrans" cxnId="{8556459E-FF8E-4CB3-B46C-DFD06DEEDD2D}">
      <dgm:prSet/>
      <dgm:spPr>
        <a:ln>
          <a:solidFill>
            <a:srgbClr val="007E39"/>
          </a:solidFill>
        </a:ln>
      </dgm:spPr>
      <dgm:t>
        <a:bodyPr/>
        <a:lstStyle/>
        <a:p>
          <a:pPr algn="ctr"/>
          <a:endParaRPr lang="es-MX">
            <a:latin typeface="Arial" pitchFamily="34" charset="0"/>
            <a:cs typeface="Arial" pitchFamily="34" charset="0"/>
          </a:endParaRPr>
        </a:p>
      </dgm:t>
    </dgm:pt>
    <dgm:pt modelId="{09FEB34D-601A-4BBF-86D1-1D524AB0E821}" type="sibTrans" cxnId="{8556459E-FF8E-4CB3-B46C-DFD06DEEDD2D}">
      <dgm:prSet/>
      <dgm:spPr/>
      <dgm:t>
        <a:bodyPr/>
        <a:lstStyle/>
        <a:p>
          <a:pPr algn="ctr"/>
          <a:endParaRPr lang="es-MX"/>
        </a:p>
      </dgm:t>
    </dgm:pt>
    <dgm:pt modelId="{82C0635A-7505-40A2-B70E-07E984542C92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Consejo de </a:t>
          </a:r>
          <a:endParaRPr lang="es-MX" dirty="0" smtClean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Administración</a:t>
          </a:r>
          <a:endParaRPr lang="es-MX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E87EFC0A-58B9-4D98-A817-FB7608600A89}" type="parTrans" cxnId="{70B733ED-7B1C-46FC-A2B7-0629A3E68EF1}">
      <dgm:prSet/>
      <dgm:spPr/>
      <dgm:t>
        <a:bodyPr/>
        <a:lstStyle/>
        <a:p>
          <a:pPr algn="ctr"/>
          <a:endParaRPr lang="es-MX"/>
        </a:p>
      </dgm:t>
    </dgm:pt>
    <dgm:pt modelId="{27B290BA-AFC7-4409-9947-86BB1B0A5543}" type="sibTrans" cxnId="{70B733ED-7B1C-46FC-A2B7-0629A3E68EF1}">
      <dgm:prSet/>
      <dgm:spPr/>
      <dgm:t>
        <a:bodyPr/>
        <a:lstStyle/>
        <a:p>
          <a:pPr algn="ctr"/>
          <a:endParaRPr lang="es-MX"/>
        </a:p>
      </dgm:t>
    </dgm:pt>
    <dgm:pt modelId="{7D0BA817-95AB-44EF-B3B9-6347C2671E16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Subdirección </a:t>
          </a:r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Administrativa.</a:t>
          </a:r>
          <a:endParaRPr lang="es-MX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20A4B7DA-EC81-4D49-9129-A45F41F707B7}" type="parTrans" cxnId="{F8544349-D84A-410F-9145-56B81B9171EE}">
      <dgm:prSet/>
      <dgm:spPr>
        <a:ln>
          <a:solidFill>
            <a:schemeClr val="tx2"/>
          </a:solidFill>
        </a:ln>
      </dgm:spPr>
      <dgm:t>
        <a:bodyPr/>
        <a:lstStyle/>
        <a:p>
          <a:pPr algn="ctr"/>
          <a:endParaRPr lang="es-MX">
            <a:latin typeface="Arial" pitchFamily="34" charset="0"/>
            <a:cs typeface="Arial" pitchFamily="34" charset="0"/>
          </a:endParaRPr>
        </a:p>
      </dgm:t>
    </dgm:pt>
    <dgm:pt modelId="{312C1087-FA2A-41F4-99DB-7E2E902B2F3F}" type="sibTrans" cxnId="{F8544349-D84A-410F-9145-56B81B9171EE}">
      <dgm:prSet/>
      <dgm:spPr/>
      <dgm:t>
        <a:bodyPr/>
        <a:lstStyle/>
        <a:p>
          <a:pPr algn="ctr"/>
          <a:endParaRPr lang="es-MX"/>
        </a:p>
      </dgm:t>
    </dgm:pt>
    <dgm:pt modelId="{966A45DC-210C-49D3-B110-185CA1BB8C28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Subdirección de Producciones Universitarias.</a:t>
          </a:r>
        </a:p>
      </dgm:t>
    </dgm:pt>
    <dgm:pt modelId="{D9C9F9C8-6BE2-41C4-BE27-BFD9ACB5264B}" type="parTrans" cxnId="{B48936A2-0455-4526-9220-487EA89A8669}">
      <dgm:prSet/>
      <dgm:spPr>
        <a:ln>
          <a:solidFill>
            <a:schemeClr val="tx2"/>
          </a:solidFill>
        </a:ln>
      </dgm:spPr>
      <dgm:t>
        <a:bodyPr/>
        <a:lstStyle/>
        <a:p>
          <a:pPr algn="ctr"/>
          <a:endParaRPr lang="es-MX">
            <a:latin typeface="Arial" pitchFamily="34" charset="0"/>
            <a:cs typeface="Arial" pitchFamily="34" charset="0"/>
          </a:endParaRPr>
        </a:p>
      </dgm:t>
    </dgm:pt>
    <dgm:pt modelId="{9E839D2A-356C-4F7C-A09B-F4D0876A6AED}" type="sibTrans" cxnId="{B48936A2-0455-4526-9220-487EA89A8669}">
      <dgm:prSet/>
      <dgm:spPr/>
      <dgm:t>
        <a:bodyPr/>
        <a:lstStyle/>
        <a:p>
          <a:pPr algn="ctr"/>
          <a:endParaRPr lang="es-MX"/>
        </a:p>
      </dgm:t>
    </dgm:pt>
    <dgm:pt modelId="{4A184B43-059F-4D9E-9E9B-29B3EBF1FA2D}">
      <dgm:prSet phldrT="[Texto]"/>
      <dgm:spPr>
        <a:solidFill>
          <a:schemeClr val="tx2"/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Director de la Operadora del Sistema </a:t>
          </a:r>
          <a:endParaRPr lang="es-MX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F8F0BD64-3BE8-4115-88A7-2EF1FDC08694}" type="sibTrans" cxnId="{D28609B7-28D9-4732-884C-C938CE43A334}">
      <dgm:prSet/>
      <dgm:spPr/>
      <dgm:t>
        <a:bodyPr/>
        <a:lstStyle/>
        <a:p>
          <a:pPr algn="ctr"/>
          <a:endParaRPr lang="es-MX"/>
        </a:p>
      </dgm:t>
    </dgm:pt>
    <dgm:pt modelId="{CD14C8B2-3693-4C90-B3FA-B61ADB4FE448}" type="parTrans" cxnId="{D28609B7-28D9-4732-884C-C938CE43A334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es-MX"/>
        </a:p>
      </dgm:t>
    </dgm:pt>
    <dgm:pt modelId="{7F569DA8-F74C-4278-8EFE-1925DBDC57A5}">
      <dgm:prSet/>
      <dgm:spPr>
        <a:solidFill>
          <a:srgbClr val="008E40"/>
        </a:solidFill>
      </dgm:spPr>
      <dgm:t>
        <a:bodyPr/>
        <a:lstStyle/>
        <a:p>
          <a:r>
            <a:rPr lang="es-ES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Unidad de Cine</a:t>
          </a:r>
          <a:endParaRPr lang="es-MX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AD01CB3A-B8D1-4446-B0B3-76D8E6B813EF}" type="parTrans" cxnId="{645A293B-05C3-48FA-A95A-C49B467625DD}">
      <dgm:prSet/>
      <dgm:spPr>
        <a:ln>
          <a:solidFill>
            <a:srgbClr val="008E40"/>
          </a:solidFill>
        </a:ln>
      </dgm:spPr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ED9530FE-6135-447B-9B98-D0641283819C}" type="sibTrans" cxnId="{645A293B-05C3-48FA-A95A-C49B467625DD}">
      <dgm:prSet/>
      <dgm:spPr/>
      <dgm:t>
        <a:bodyPr/>
        <a:lstStyle/>
        <a:p>
          <a:endParaRPr lang="es-MX"/>
        </a:p>
      </dgm:t>
    </dgm:pt>
    <dgm:pt modelId="{DD4ED06F-6CC2-4032-9DD0-E51A58137BC6}">
      <dgm:prSet phldrT="[Texto]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 Subdirección de </a:t>
          </a:r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Ingeniería</a:t>
          </a:r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.</a:t>
          </a:r>
          <a:endParaRPr lang="es-MX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23BA3D66-B66A-4DF3-A332-8C0FE769BCC7}" type="parTrans" cxnId="{8BD5B29B-C713-41CD-8944-0D7021E3B251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D9791026-6C33-4948-B729-74900291C549}" type="sibTrans" cxnId="{8BD5B29B-C713-41CD-8944-0D7021E3B251}">
      <dgm:prSet/>
      <dgm:spPr/>
      <dgm:t>
        <a:bodyPr/>
        <a:lstStyle/>
        <a:p>
          <a:endParaRPr lang="es-MX"/>
        </a:p>
      </dgm:t>
    </dgm:pt>
    <dgm:pt modelId="{C5CD706D-677D-45BC-89EA-FD95E6D4C154}">
      <dgm:prSet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Subdirección </a:t>
          </a:r>
          <a:r>
            <a:rPr lang="es-MX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de </a:t>
          </a:r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Información</a:t>
          </a:r>
          <a:endParaRPr lang="es-MX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C040CCC7-AF44-40CD-9393-DFDB1854B545}" type="parTrans" cxnId="{8DCBCC32-61B2-4678-B6D5-47308224966C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3D68D6DA-DF6C-4F34-AC20-CF41F290A049}" type="sibTrans" cxnId="{8DCBCC32-61B2-4678-B6D5-47308224966C}">
      <dgm:prSet/>
      <dgm:spPr/>
      <dgm:t>
        <a:bodyPr/>
        <a:lstStyle/>
        <a:p>
          <a:endParaRPr lang="es-MX"/>
        </a:p>
      </dgm:t>
    </dgm:pt>
    <dgm:pt modelId="{78BD3125-6749-4693-A56B-592995B46356}">
      <dgm:prSet phldrT="[Texto]"/>
      <dgm:spPr>
        <a:solidFill>
          <a:schemeClr val="accent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 Subdirección </a:t>
          </a:r>
          <a:r>
            <a:rPr lang="es-MX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de Red Radio.</a:t>
          </a:r>
          <a:endParaRPr lang="es-MX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F7017C99-D814-45D4-9B73-CDF12203D11B}" type="parTrans" cxnId="{669E3D0C-C42B-411F-82D3-9B24B4DADF15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13759347-EE1B-4780-95A0-9EE1B4CAF359}" type="sibTrans" cxnId="{669E3D0C-C42B-411F-82D3-9B24B4DADF15}">
      <dgm:prSet/>
      <dgm:spPr/>
      <dgm:t>
        <a:bodyPr/>
        <a:lstStyle/>
        <a:p>
          <a:endParaRPr lang="es-MX"/>
        </a:p>
      </dgm:t>
    </dgm:pt>
    <dgm:pt modelId="{0C69B982-2F34-4003-94E9-C21DF4EE2796}">
      <dgm:prSet/>
      <dgm:spPr/>
      <dgm:t>
        <a:bodyPr/>
        <a:lstStyle/>
        <a:p>
          <a:r>
            <a:rPr lang="es-MX" dirty="0" smtClean="0">
              <a:latin typeface="Arial" pitchFamily="34" charset="0"/>
              <a:cs typeface="Arial" pitchFamily="34" charset="0"/>
            </a:rPr>
            <a:t>Unidad de Noticias </a:t>
          </a:r>
          <a:endParaRPr lang="es-MX" dirty="0">
            <a:latin typeface="Arial" pitchFamily="34" charset="0"/>
            <a:cs typeface="Arial" pitchFamily="34" charset="0"/>
          </a:endParaRPr>
        </a:p>
      </dgm:t>
    </dgm:pt>
    <dgm:pt modelId="{65036492-93B3-453D-B379-F61157C0026E}" type="parTrans" cxnId="{4C769F3E-08CE-4B45-ABE7-7745863EA428}">
      <dgm:prSet/>
      <dgm:spPr/>
      <dgm:t>
        <a:bodyPr/>
        <a:lstStyle/>
        <a:p>
          <a:endParaRPr lang="es-MX">
            <a:latin typeface="Arial" pitchFamily="34" charset="0"/>
            <a:cs typeface="Arial" pitchFamily="34" charset="0"/>
          </a:endParaRPr>
        </a:p>
      </dgm:t>
    </dgm:pt>
    <dgm:pt modelId="{3EFE8A5B-E375-4410-AE09-FEBDD7ADB034}" type="sibTrans" cxnId="{4C769F3E-08CE-4B45-ABE7-7745863EA428}">
      <dgm:prSet/>
      <dgm:spPr/>
      <dgm:t>
        <a:bodyPr/>
        <a:lstStyle/>
        <a:p>
          <a:endParaRPr lang="es-MX"/>
        </a:p>
      </dgm:t>
    </dgm:pt>
    <dgm:pt modelId="{D99F4566-DE1A-4547-B440-D209B6D4105D}" type="pres">
      <dgm:prSet presAssocID="{3691CBF9-A461-4692-A8E2-20539559FC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E73929D-786F-448A-8FA8-5745DA4D50C4}" type="pres">
      <dgm:prSet presAssocID="{82C0635A-7505-40A2-B70E-07E984542C92}" presName="root1" presStyleCnt="0"/>
      <dgm:spPr/>
    </dgm:pt>
    <dgm:pt modelId="{9BFC9A4B-404E-457B-BCE7-0E3C3727C766}" type="pres">
      <dgm:prSet presAssocID="{82C0635A-7505-40A2-B70E-07E984542C92}" presName="LevelOneTextNode" presStyleLbl="node0" presStyleIdx="0" presStyleCnt="2" custScaleX="104340" custLinFactY="-18413" custLinFactNeighborX="-1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FFCD6B3-B4DD-4DE3-AD64-514548790F7B}" type="pres">
      <dgm:prSet presAssocID="{82C0635A-7505-40A2-B70E-07E984542C92}" presName="level2hierChild" presStyleCnt="0"/>
      <dgm:spPr/>
    </dgm:pt>
    <dgm:pt modelId="{F347C820-34B7-4B47-8E6A-900FF02F59A5}" type="pres">
      <dgm:prSet presAssocID="{4A184B43-059F-4D9E-9E9B-29B3EBF1FA2D}" presName="root1" presStyleCnt="0"/>
      <dgm:spPr/>
    </dgm:pt>
    <dgm:pt modelId="{7635F807-6B5C-4BC2-B45D-B97E31598830}" type="pres">
      <dgm:prSet presAssocID="{4A184B43-059F-4D9E-9E9B-29B3EBF1FA2D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C777AF8-180C-4E81-BB30-B03C3FAE05B7}" type="pres">
      <dgm:prSet presAssocID="{4A184B43-059F-4D9E-9E9B-29B3EBF1FA2D}" presName="level2hierChild" presStyleCnt="0"/>
      <dgm:spPr/>
    </dgm:pt>
    <dgm:pt modelId="{F57B15D7-0ACF-4FFB-A036-3F87C6F3A935}" type="pres">
      <dgm:prSet presAssocID="{6DB41EA1-644C-4EFB-86FE-75A294AA405D}" presName="conn2-1" presStyleLbl="parChTrans1D2" presStyleIdx="0" presStyleCnt="7"/>
      <dgm:spPr/>
      <dgm:t>
        <a:bodyPr/>
        <a:lstStyle/>
        <a:p>
          <a:endParaRPr lang="es-MX"/>
        </a:p>
      </dgm:t>
    </dgm:pt>
    <dgm:pt modelId="{58D443F3-D0BC-424C-8E96-8F588DA75E19}" type="pres">
      <dgm:prSet presAssocID="{6DB41EA1-644C-4EFB-86FE-75A294AA405D}" presName="connTx" presStyleLbl="parChTrans1D2" presStyleIdx="0" presStyleCnt="7"/>
      <dgm:spPr/>
      <dgm:t>
        <a:bodyPr/>
        <a:lstStyle/>
        <a:p>
          <a:endParaRPr lang="es-MX"/>
        </a:p>
      </dgm:t>
    </dgm:pt>
    <dgm:pt modelId="{09446036-537C-4D68-B6FE-1671E7A4AE95}" type="pres">
      <dgm:prSet presAssocID="{DAB55FB9-0B15-479C-9CE0-BEA0BA366427}" presName="root2" presStyleCnt="0"/>
      <dgm:spPr/>
    </dgm:pt>
    <dgm:pt modelId="{66BBA304-D8CE-4535-BC8C-A75209E9D9DE}" type="pres">
      <dgm:prSet presAssocID="{DAB55FB9-0B15-479C-9CE0-BEA0BA366427}" presName="LevelTwoTextNode" presStyleLbl="node2" presStyleIdx="0" presStyleCnt="7" custLinFactNeighborX="5" custLinFactNeighborY="-3464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F62514-808E-4F2E-B48B-BA2C2950F2B3}" type="pres">
      <dgm:prSet presAssocID="{DAB55FB9-0B15-479C-9CE0-BEA0BA366427}" presName="level3hierChild" presStyleCnt="0"/>
      <dgm:spPr/>
    </dgm:pt>
    <dgm:pt modelId="{F5F4CFAB-F73B-4A28-A162-E71A8E03C8E0}" type="pres">
      <dgm:prSet presAssocID="{D9C9F9C8-6BE2-41C4-BE27-BFD9ACB5264B}" presName="conn2-1" presStyleLbl="parChTrans1D2" presStyleIdx="1" presStyleCnt="7"/>
      <dgm:spPr/>
      <dgm:t>
        <a:bodyPr/>
        <a:lstStyle/>
        <a:p>
          <a:endParaRPr lang="es-MX"/>
        </a:p>
      </dgm:t>
    </dgm:pt>
    <dgm:pt modelId="{2DCF4233-2B35-4E9D-8820-E7BBADB35A24}" type="pres">
      <dgm:prSet presAssocID="{D9C9F9C8-6BE2-41C4-BE27-BFD9ACB5264B}" presName="connTx" presStyleLbl="parChTrans1D2" presStyleIdx="1" presStyleCnt="7"/>
      <dgm:spPr/>
      <dgm:t>
        <a:bodyPr/>
        <a:lstStyle/>
        <a:p>
          <a:endParaRPr lang="es-MX"/>
        </a:p>
      </dgm:t>
    </dgm:pt>
    <dgm:pt modelId="{B3866323-EEC0-46D2-B11E-DBE27CD664AD}" type="pres">
      <dgm:prSet presAssocID="{966A45DC-210C-49D3-B110-185CA1BB8C28}" presName="root2" presStyleCnt="0"/>
      <dgm:spPr/>
    </dgm:pt>
    <dgm:pt modelId="{EF3AFB76-72D8-48D4-BC4B-3D6B3FF0AD60}" type="pres">
      <dgm:prSet presAssocID="{966A45DC-210C-49D3-B110-185CA1BB8C28}" presName="LevelTwoTextNode" presStyleLbl="node2" presStyleIdx="1" presStyleCnt="7" custLinFactNeighborX="-375" custLinFactNeighborY="13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E622A6D-4296-4D5F-A5A2-7CC49AEE523B}" type="pres">
      <dgm:prSet presAssocID="{966A45DC-210C-49D3-B110-185CA1BB8C28}" presName="level3hierChild" presStyleCnt="0"/>
      <dgm:spPr/>
    </dgm:pt>
    <dgm:pt modelId="{12959F5F-C67D-4F48-BCF4-8300F6B0025A}" type="pres">
      <dgm:prSet presAssocID="{AD01CB3A-B8D1-4446-B0B3-76D8E6B813EF}" presName="conn2-1" presStyleLbl="parChTrans1D3" presStyleIdx="0" presStyleCnt="3"/>
      <dgm:spPr/>
      <dgm:t>
        <a:bodyPr/>
        <a:lstStyle/>
        <a:p>
          <a:endParaRPr lang="es-MX"/>
        </a:p>
      </dgm:t>
    </dgm:pt>
    <dgm:pt modelId="{22A6860C-3863-409D-89D0-DD37CC0BE209}" type="pres">
      <dgm:prSet presAssocID="{AD01CB3A-B8D1-4446-B0B3-76D8E6B813EF}" presName="connTx" presStyleLbl="parChTrans1D3" presStyleIdx="0" presStyleCnt="3"/>
      <dgm:spPr/>
      <dgm:t>
        <a:bodyPr/>
        <a:lstStyle/>
        <a:p>
          <a:endParaRPr lang="es-MX"/>
        </a:p>
      </dgm:t>
    </dgm:pt>
    <dgm:pt modelId="{67575EC6-5A1B-4405-811E-098048CEC73C}" type="pres">
      <dgm:prSet presAssocID="{7F569DA8-F74C-4278-8EFE-1925DBDC57A5}" presName="root2" presStyleCnt="0"/>
      <dgm:spPr/>
    </dgm:pt>
    <dgm:pt modelId="{473107ED-43C4-4664-A19A-9075EC7AEFA1}" type="pres">
      <dgm:prSet presAssocID="{7F569DA8-F74C-4278-8EFE-1925DBDC57A5}" presName="LevelTwoTextNode" presStyleLbl="node3" presStyleIdx="0" presStyleCnt="3" custLinFactNeighborX="-444" custLinFactNeighborY="13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D7BF873-30B1-4752-ADF6-EB64D79BD2A6}" type="pres">
      <dgm:prSet presAssocID="{7F569DA8-F74C-4278-8EFE-1925DBDC57A5}" presName="level3hierChild" presStyleCnt="0"/>
      <dgm:spPr/>
    </dgm:pt>
    <dgm:pt modelId="{6126BE70-5695-454E-AC92-5BA3AFB88FD0}" type="pres">
      <dgm:prSet presAssocID="{20A4B7DA-EC81-4D49-9129-A45F41F707B7}" presName="conn2-1" presStyleLbl="parChTrans1D2" presStyleIdx="2" presStyleCnt="7"/>
      <dgm:spPr/>
      <dgm:t>
        <a:bodyPr/>
        <a:lstStyle/>
        <a:p>
          <a:endParaRPr lang="es-MX"/>
        </a:p>
      </dgm:t>
    </dgm:pt>
    <dgm:pt modelId="{41B74683-6189-476E-B299-D0DCED4530ED}" type="pres">
      <dgm:prSet presAssocID="{20A4B7DA-EC81-4D49-9129-A45F41F707B7}" presName="connTx" presStyleLbl="parChTrans1D2" presStyleIdx="2" presStyleCnt="7"/>
      <dgm:spPr/>
      <dgm:t>
        <a:bodyPr/>
        <a:lstStyle/>
        <a:p>
          <a:endParaRPr lang="es-MX"/>
        </a:p>
      </dgm:t>
    </dgm:pt>
    <dgm:pt modelId="{DBACBE77-807D-404B-944D-1EAB8653DDA3}" type="pres">
      <dgm:prSet presAssocID="{7D0BA817-95AB-44EF-B3B9-6347C2671E16}" presName="root2" presStyleCnt="0"/>
      <dgm:spPr/>
    </dgm:pt>
    <dgm:pt modelId="{CC6614C9-2026-4A90-BFF2-EE9C6B46BDBA}" type="pres">
      <dgm:prSet presAssocID="{7D0BA817-95AB-44EF-B3B9-6347C2671E16}" presName="LevelTwoTextNode" presStyleLbl="node2" presStyleIdx="2" presStyleCnt="7" custLinFactY="200000" custLinFactNeighborX="-375" custLinFactNeighborY="2560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F16608F-6BB7-4C2F-A915-88C363D0EA04}" type="pres">
      <dgm:prSet presAssocID="{7D0BA817-95AB-44EF-B3B9-6347C2671E16}" presName="level3hierChild" presStyleCnt="0"/>
      <dgm:spPr/>
    </dgm:pt>
    <dgm:pt modelId="{4F1F6F4A-3F7B-4499-AED9-D63DBD341EFA}" type="pres">
      <dgm:prSet presAssocID="{C040CCC7-AF44-40CD-9393-DFDB1854B545}" presName="conn2-1" presStyleLbl="parChTrans1D2" presStyleIdx="3" presStyleCnt="7"/>
      <dgm:spPr/>
      <dgm:t>
        <a:bodyPr/>
        <a:lstStyle/>
        <a:p>
          <a:endParaRPr lang="es-MX"/>
        </a:p>
      </dgm:t>
    </dgm:pt>
    <dgm:pt modelId="{CDC17CF5-6ABD-4ECF-AE7A-77179D1A47D7}" type="pres">
      <dgm:prSet presAssocID="{C040CCC7-AF44-40CD-9393-DFDB1854B545}" presName="connTx" presStyleLbl="parChTrans1D2" presStyleIdx="3" presStyleCnt="7"/>
      <dgm:spPr/>
      <dgm:t>
        <a:bodyPr/>
        <a:lstStyle/>
        <a:p>
          <a:endParaRPr lang="es-MX"/>
        </a:p>
      </dgm:t>
    </dgm:pt>
    <dgm:pt modelId="{CBF56003-59CE-4658-BB41-E4DE808240EA}" type="pres">
      <dgm:prSet presAssocID="{C5CD706D-677D-45BC-89EA-FD95E6D4C154}" presName="root2" presStyleCnt="0"/>
      <dgm:spPr/>
    </dgm:pt>
    <dgm:pt modelId="{BCF52B50-9F65-4835-B5BD-310A27117956}" type="pres">
      <dgm:prSet presAssocID="{C5CD706D-677D-45BC-89EA-FD95E6D4C154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A148803-8E4E-4B86-B6FE-AC24ADE888BC}" type="pres">
      <dgm:prSet presAssocID="{C5CD706D-677D-45BC-89EA-FD95E6D4C154}" presName="level3hierChild" presStyleCnt="0"/>
      <dgm:spPr/>
    </dgm:pt>
    <dgm:pt modelId="{E87BEBA0-B42A-4963-B837-E98B9ACA399D}" type="pres">
      <dgm:prSet presAssocID="{65036492-93B3-453D-B379-F61157C0026E}" presName="conn2-1" presStyleLbl="parChTrans1D3" presStyleIdx="1" presStyleCnt="3"/>
      <dgm:spPr/>
      <dgm:t>
        <a:bodyPr/>
        <a:lstStyle/>
        <a:p>
          <a:endParaRPr lang="es-MX"/>
        </a:p>
      </dgm:t>
    </dgm:pt>
    <dgm:pt modelId="{4B9C928B-0860-4547-81E2-0267DAFA5350}" type="pres">
      <dgm:prSet presAssocID="{65036492-93B3-453D-B379-F61157C0026E}" presName="connTx" presStyleLbl="parChTrans1D3" presStyleIdx="1" presStyleCnt="3"/>
      <dgm:spPr/>
      <dgm:t>
        <a:bodyPr/>
        <a:lstStyle/>
        <a:p>
          <a:endParaRPr lang="es-MX"/>
        </a:p>
      </dgm:t>
    </dgm:pt>
    <dgm:pt modelId="{4B4F4624-CF96-44BB-9314-228AB2E81E14}" type="pres">
      <dgm:prSet presAssocID="{0C69B982-2F34-4003-94E9-C21DF4EE2796}" presName="root2" presStyleCnt="0"/>
      <dgm:spPr/>
    </dgm:pt>
    <dgm:pt modelId="{4DBA5A67-B504-4BD3-AA29-361EE03F6751}" type="pres">
      <dgm:prSet presAssocID="{0C69B982-2F34-4003-94E9-C21DF4EE279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446905-F8FC-4853-AD32-11B8D052CE08}" type="pres">
      <dgm:prSet presAssocID="{0C69B982-2F34-4003-94E9-C21DF4EE2796}" presName="level3hierChild" presStyleCnt="0"/>
      <dgm:spPr/>
    </dgm:pt>
    <dgm:pt modelId="{72108034-EA44-451B-97A8-CE537519FC76}" type="pres">
      <dgm:prSet presAssocID="{0A0F5021-30AB-47B0-B59A-46A4EF2CB22C}" presName="conn2-1" presStyleLbl="parChTrans1D2" presStyleIdx="4" presStyleCnt="7"/>
      <dgm:spPr/>
      <dgm:t>
        <a:bodyPr/>
        <a:lstStyle/>
        <a:p>
          <a:endParaRPr lang="es-MX"/>
        </a:p>
      </dgm:t>
    </dgm:pt>
    <dgm:pt modelId="{07C8D24E-B6A0-4978-9D74-B122A977CC2E}" type="pres">
      <dgm:prSet presAssocID="{0A0F5021-30AB-47B0-B59A-46A4EF2CB22C}" presName="connTx" presStyleLbl="parChTrans1D2" presStyleIdx="4" presStyleCnt="7"/>
      <dgm:spPr/>
      <dgm:t>
        <a:bodyPr/>
        <a:lstStyle/>
        <a:p>
          <a:endParaRPr lang="es-MX"/>
        </a:p>
      </dgm:t>
    </dgm:pt>
    <dgm:pt modelId="{D61950F0-4284-4BDA-9577-7CD64ACB0B81}" type="pres">
      <dgm:prSet presAssocID="{2A81DD61-C8EE-4E4C-92F3-77F7D024CA0E}" presName="root2" presStyleCnt="0"/>
      <dgm:spPr/>
    </dgm:pt>
    <dgm:pt modelId="{9F7552BF-185A-4263-9C6B-27869B81D9C2}" type="pres">
      <dgm:prSet presAssocID="{2A81DD61-C8EE-4E4C-92F3-77F7D024CA0E}" presName="LevelTwoTextNode" presStyleLbl="node2" presStyleIdx="4" presStyleCnt="7" custLinFactNeighborX="-375" custLinFactNeighborY="21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B19FCC5-D18F-4EB8-8417-F56C82059282}" type="pres">
      <dgm:prSet presAssocID="{2A81DD61-C8EE-4E4C-92F3-77F7D024CA0E}" presName="level3hierChild" presStyleCnt="0"/>
      <dgm:spPr/>
    </dgm:pt>
    <dgm:pt modelId="{5047DE86-CE4C-4E67-AA30-FAC35C8B3FAE}" type="pres">
      <dgm:prSet presAssocID="{23BA3D66-B66A-4DF3-A332-8C0FE769BCC7}" presName="conn2-1" presStyleLbl="parChTrans1D2" presStyleIdx="5" presStyleCnt="7"/>
      <dgm:spPr/>
      <dgm:t>
        <a:bodyPr/>
        <a:lstStyle/>
        <a:p>
          <a:endParaRPr lang="es-MX"/>
        </a:p>
      </dgm:t>
    </dgm:pt>
    <dgm:pt modelId="{E6CD89D2-888F-48DE-8380-5AD81E558C84}" type="pres">
      <dgm:prSet presAssocID="{23BA3D66-B66A-4DF3-A332-8C0FE769BCC7}" presName="connTx" presStyleLbl="parChTrans1D2" presStyleIdx="5" presStyleCnt="7"/>
      <dgm:spPr/>
      <dgm:t>
        <a:bodyPr/>
        <a:lstStyle/>
        <a:p>
          <a:endParaRPr lang="es-MX"/>
        </a:p>
      </dgm:t>
    </dgm:pt>
    <dgm:pt modelId="{06FD27D4-D1EA-44E9-A22E-DCF578BEE681}" type="pres">
      <dgm:prSet presAssocID="{DD4ED06F-6CC2-4032-9DD0-E51A58137BC6}" presName="root2" presStyleCnt="0"/>
      <dgm:spPr/>
    </dgm:pt>
    <dgm:pt modelId="{B42CDC6F-8599-4875-981B-0958578F5E22}" type="pres">
      <dgm:prSet presAssocID="{DD4ED06F-6CC2-4032-9DD0-E51A58137BC6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2D42351-A005-466C-B306-70325C0B3781}" type="pres">
      <dgm:prSet presAssocID="{DD4ED06F-6CC2-4032-9DD0-E51A58137BC6}" presName="level3hierChild" presStyleCnt="0"/>
      <dgm:spPr/>
    </dgm:pt>
    <dgm:pt modelId="{659227B4-7A02-4FA7-9854-1C157140292C}" type="pres">
      <dgm:prSet presAssocID="{F7017C99-D814-45D4-9B73-CDF12203D11B}" presName="conn2-1" presStyleLbl="parChTrans1D2" presStyleIdx="6" presStyleCnt="7"/>
      <dgm:spPr/>
      <dgm:t>
        <a:bodyPr/>
        <a:lstStyle/>
        <a:p>
          <a:endParaRPr lang="es-MX"/>
        </a:p>
      </dgm:t>
    </dgm:pt>
    <dgm:pt modelId="{792DC9CC-BFE1-4136-AB1C-0B0082E5630B}" type="pres">
      <dgm:prSet presAssocID="{F7017C99-D814-45D4-9B73-CDF12203D11B}" presName="connTx" presStyleLbl="parChTrans1D2" presStyleIdx="6" presStyleCnt="7"/>
      <dgm:spPr/>
      <dgm:t>
        <a:bodyPr/>
        <a:lstStyle/>
        <a:p>
          <a:endParaRPr lang="es-MX"/>
        </a:p>
      </dgm:t>
    </dgm:pt>
    <dgm:pt modelId="{9EB22EA0-AED1-429D-983D-72DD9BD2A2B1}" type="pres">
      <dgm:prSet presAssocID="{78BD3125-6749-4693-A56B-592995B46356}" presName="root2" presStyleCnt="0"/>
      <dgm:spPr/>
    </dgm:pt>
    <dgm:pt modelId="{1B1EE949-3548-4057-95B1-B6F85448DC0C}" type="pres">
      <dgm:prSet presAssocID="{78BD3125-6749-4693-A56B-592995B46356}" presName="LevelTwoTextNode" presStyleLbl="node2" presStyleIdx="6" presStyleCnt="7" custLinFactY="-200000" custLinFactNeighborX="-375" custLinFactNeighborY="-2629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0E709A1-A557-4C2B-AD89-AC51D23EBAE3}" type="pres">
      <dgm:prSet presAssocID="{78BD3125-6749-4693-A56B-592995B46356}" presName="level3hierChild" presStyleCnt="0"/>
      <dgm:spPr/>
    </dgm:pt>
    <dgm:pt modelId="{B7433B8D-0E45-4C9E-BE90-C74B92C5D121}" type="pres">
      <dgm:prSet presAssocID="{334D4D89-AAB9-4E3F-9041-FE68C5E787DD}" presName="conn2-1" presStyleLbl="parChTrans1D3" presStyleIdx="2" presStyleCnt="3"/>
      <dgm:spPr/>
      <dgm:t>
        <a:bodyPr/>
        <a:lstStyle/>
        <a:p>
          <a:endParaRPr lang="es-MX"/>
        </a:p>
      </dgm:t>
    </dgm:pt>
    <dgm:pt modelId="{3DF512E4-BDEA-4415-9BCE-8F21EB8A7568}" type="pres">
      <dgm:prSet presAssocID="{334D4D89-AAB9-4E3F-9041-FE68C5E787DD}" presName="connTx" presStyleLbl="parChTrans1D3" presStyleIdx="2" presStyleCnt="3"/>
      <dgm:spPr/>
      <dgm:t>
        <a:bodyPr/>
        <a:lstStyle/>
        <a:p>
          <a:endParaRPr lang="es-MX"/>
        </a:p>
      </dgm:t>
    </dgm:pt>
    <dgm:pt modelId="{2E2C13DA-491D-4BC9-B567-E3792D92E89B}" type="pres">
      <dgm:prSet presAssocID="{4EAAEBBA-68BE-4FC9-A6AF-E9B91F6D47A6}" presName="root2" presStyleCnt="0"/>
      <dgm:spPr/>
    </dgm:pt>
    <dgm:pt modelId="{D974D747-6559-40CC-BB23-F23252331716}" type="pres">
      <dgm:prSet presAssocID="{4EAAEBBA-68BE-4FC9-A6AF-E9B91F6D47A6}" presName="LevelTwoTextNode" presStyleLbl="node3" presStyleIdx="2" presStyleCnt="3" custLinFactY="-200000" custLinFactNeighborX="-444" custLinFactNeighborY="-2629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D6B8216-6721-450E-BECB-F00B161B345B}" type="pres">
      <dgm:prSet presAssocID="{4EAAEBBA-68BE-4FC9-A6AF-E9B91F6D47A6}" presName="level3hierChild" presStyleCnt="0"/>
      <dgm:spPr/>
    </dgm:pt>
  </dgm:ptLst>
  <dgm:cxnLst>
    <dgm:cxn modelId="{6F0AE805-270E-499C-A343-866359D942D4}" type="presOf" srcId="{DD4ED06F-6CC2-4032-9DD0-E51A58137BC6}" destId="{B42CDC6F-8599-4875-981B-0958578F5E22}" srcOrd="0" destOrd="0" presId="urn:microsoft.com/office/officeart/2005/8/layout/hierarchy2"/>
    <dgm:cxn modelId="{0F38325E-D7D3-424E-B449-1BF6F9E1D070}" type="presOf" srcId="{0A0F5021-30AB-47B0-B59A-46A4EF2CB22C}" destId="{72108034-EA44-451B-97A8-CE537519FC76}" srcOrd="0" destOrd="0" presId="urn:microsoft.com/office/officeart/2005/8/layout/hierarchy2"/>
    <dgm:cxn modelId="{B22CC270-16F7-43C1-8636-F5A757F0EDCD}" type="presOf" srcId="{AD01CB3A-B8D1-4446-B0B3-76D8E6B813EF}" destId="{12959F5F-C67D-4F48-BCF4-8300F6B0025A}" srcOrd="0" destOrd="0" presId="urn:microsoft.com/office/officeart/2005/8/layout/hierarchy2"/>
    <dgm:cxn modelId="{70B733ED-7B1C-46FC-A2B7-0629A3E68EF1}" srcId="{3691CBF9-A461-4692-A8E2-20539559FC80}" destId="{82C0635A-7505-40A2-B70E-07E984542C92}" srcOrd="0" destOrd="0" parTransId="{E87EFC0A-58B9-4D98-A817-FB7608600A89}" sibTransId="{27B290BA-AFC7-4409-9947-86BB1B0A5543}"/>
    <dgm:cxn modelId="{B587B99C-9837-4D59-841C-B3B573F0BFE1}" type="presOf" srcId="{4A184B43-059F-4D9E-9E9B-29B3EBF1FA2D}" destId="{7635F807-6B5C-4BC2-B45D-B97E31598830}" srcOrd="0" destOrd="0" presId="urn:microsoft.com/office/officeart/2005/8/layout/hierarchy2"/>
    <dgm:cxn modelId="{B4927DEB-88D8-4425-B3C0-E56EC06E64F1}" type="presOf" srcId="{4EAAEBBA-68BE-4FC9-A6AF-E9B91F6D47A6}" destId="{D974D747-6559-40CC-BB23-F23252331716}" srcOrd="0" destOrd="0" presId="urn:microsoft.com/office/officeart/2005/8/layout/hierarchy2"/>
    <dgm:cxn modelId="{BD5E195D-BF65-4787-90D4-B6AF1E7D0EE3}" type="presOf" srcId="{6DB41EA1-644C-4EFB-86FE-75A294AA405D}" destId="{58D443F3-D0BC-424C-8E96-8F588DA75E19}" srcOrd="1" destOrd="0" presId="urn:microsoft.com/office/officeart/2005/8/layout/hierarchy2"/>
    <dgm:cxn modelId="{A24B346C-20FB-42F7-86AF-8B054170D944}" type="presOf" srcId="{7D0BA817-95AB-44EF-B3B9-6347C2671E16}" destId="{CC6614C9-2026-4A90-BFF2-EE9C6B46BDBA}" srcOrd="0" destOrd="0" presId="urn:microsoft.com/office/officeart/2005/8/layout/hierarchy2"/>
    <dgm:cxn modelId="{7A13C433-4F0D-48FE-8C9B-88809BADF636}" type="presOf" srcId="{0C69B982-2F34-4003-94E9-C21DF4EE2796}" destId="{4DBA5A67-B504-4BD3-AA29-361EE03F6751}" srcOrd="0" destOrd="0" presId="urn:microsoft.com/office/officeart/2005/8/layout/hierarchy2"/>
    <dgm:cxn modelId="{66B36D18-D11F-421D-9700-6BB5C94352A4}" type="presOf" srcId="{23BA3D66-B66A-4DF3-A332-8C0FE769BCC7}" destId="{E6CD89D2-888F-48DE-8380-5AD81E558C84}" srcOrd="1" destOrd="0" presId="urn:microsoft.com/office/officeart/2005/8/layout/hierarchy2"/>
    <dgm:cxn modelId="{7B8424ED-4746-42E8-B475-9C5658619632}" type="presOf" srcId="{2A81DD61-C8EE-4E4C-92F3-77F7D024CA0E}" destId="{9F7552BF-185A-4263-9C6B-27869B81D9C2}" srcOrd="0" destOrd="0" presId="urn:microsoft.com/office/officeart/2005/8/layout/hierarchy2"/>
    <dgm:cxn modelId="{F8544349-D84A-410F-9145-56B81B9171EE}" srcId="{4A184B43-059F-4D9E-9E9B-29B3EBF1FA2D}" destId="{7D0BA817-95AB-44EF-B3B9-6347C2671E16}" srcOrd="2" destOrd="0" parTransId="{20A4B7DA-EC81-4D49-9129-A45F41F707B7}" sibTransId="{312C1087-FA2A-41F4-99DB-7E2E902B2F3F}"/>
    <dgm:cxn modelId="{2DBDE1C5-AD11-4E81-ACF0-D3948DEB99F5}" type="presOf" srcId="{7F569DA8-F74C-4278-8EFE-1925DBDC57A5}" destId="{473107ED-43C4-4664-A19A-9075EC7AEFA1}" srcOrd="0" destOrd="0" presId="urn:microsoft.com/office/officeart/2005/8/layout/hierarchy2"/>
    <dgm:cxn modelId="{D4DD441F-D7BD-4473-B27E-58E8B2FB39E2}" type="presOf" srcId="{C5CD706D-677D-45BC-89EA-FD95E6D4C154}" destId="{BCF52B50-9F65-4835-B5BD-310A27117956}" srcOrd="0" destOrd="0" presId="urn:microsoft.com/office/officeart/2005/8/layout/hierarchy2"/>
    <dgm:cxn modelId="{09C3F39C-3B80-4564-AEDB-709529DEACD1}" type="presOf" srcId="{23BA3D66-B66A-4DF3-A332-8C0FE769BCC7}" destId="{5047DE86-CE4C-4E67-AA30-FAC35C8B3FAE}" srcOrd="0" destOrd="0" presId="urn:microsoft.com/office/officeart/2005/8/layout/hierarchy2"/>
    <dgm:cxn modelId="{64015B6B-2EB0-4B5E-A4AD-3E215418E279}" type="presOf" srcId="{DAB55FB9-0B15-479C-9CE0-BEA0BA366427}" destId="{66BBA304-D8CE-4535-BC8C-A75209E9D9DE}" srcOrd="0" destOrd="0" presId="urn:microsoft.com/office/officeart/2005/8/layout/hierarchy2"/>
    <dgm:cxn modelId="{9C254EF9-0BF1-4AF3-88CE-561F975BE6E2}" type="presOf" srcId="{D9C9F9C8-6BE2-41C4-BE27-BFD9ACB5264B}" destId="{2DCF4233-2B35-4E9D-8820-E7BBADB35A24}" srcOrd="1" destOrd="0" presId="urn:microsoft.com/office/officeart/2005/8/layout/hierarchy2"/>
    <dgm:cxn modelId="{A21C8929-60AE-4B04-B547-B15A64CA6B05}" type="presOf" srcId="{C040CCC7-AF44-40CD-9393-DFDB1854B545}" destId="{CDC17CF5-6ABD-4ECF-AE7A-77179D1A47D7}" srcOrd="1" destOrd="0" presId="urn:microsoft.com/office/officeart/2005/8/layout/hierarchy2"/>
    <dgm:cxn modelId="{71D4A7A3-C8B5-4105-8E3C-97CAD62DF7EF}" type="presOf" srcId="{82C0635A-7505-40A2-B70E-07E984542C92}" destId="{9BFC9A4B-404E-457B-BCE7-0E3C3727C766}" srcOrd="0" destOrd="0" presId="urn:microsoft.com/office/officeart/2005/8/layout/hierarchy2"/>
    <dgm:cxn modelId="{BED66669-89AA-400D-B231-0F76EA3C94DB}" type="presOf" srcId="{20A4B7DA-EC81-4D49-9129-A45F41F707B7}" destId="{41B74683-6189-476E-B299-D0DCED4530ED}" srcOrd="1" destOrd="0" presId="urn:microsoft.com/office/officeart/2005/8/layout/hierarchy2"/>
    <dgm:cxn modelId="{AB3C773A-4172-492B-8184-C7C23CA429E1}" type="presOf" srcId="{0A0F5021-30AB-47B0-B59A-46A4EF2CB22C}" destId="{07C8D24E-B6A0-4978-9D74-B122A977CC2E}" srcOrd="1" destOrd="0" presId="urn:microsoft.com/office/officeart/2005/8/layout/hierarchy2"/>
    <dgm:cxn modelId="{2B8C0646-FB5C-4633-82E8-48E4E5C5CDDE}" type="presOf" srcId="{334D4D89-AAB9-4E3F-9041-FE68C5E787DD}" destId="{3DF512E4-BDEA-4415-9BCE-8F21EB8A7568}" srcOrd="1" destOrd="0" presId="urn:microsoft.com/office/officeart/2005/8/layout/hierarchy2"/>
    <dgm:cxn modelId="{C5EC0727-2DD3-450A-B8F5-4EEEE464F5D8}" type="presOf" srcId="{C040CCC7-AF44-40CD-9393-DFDB1854B545}" destId="{4F1F6F4A-3F7B-4499-AED9-D63DBD341EFA}" srcOrd="0" destOrd="0" presId="urn:microsoft.com/office/officeart/2005/8/layout/hierarchy2"/>
    <dgm:cxn modelId="{FB1F191D-154C-4EDF-98EC-ABBBC3934957}" type="presOf" srcId="{65036492-93B3-453D-B379-F61157C0026E}" destId="{4B9C928B-0860-4547-81E2-0267DAFA5350}" srcOrd="1" destOrd="0" presId="urn:microsoft.com/office/officeart/2005/8/layout/hierarchy2"/>
    <dgm:cxn modelId="{8BD5B29B-C713-41CD-8944-0D7021E3B251}" srcId="{4A184B43-059F-4D9E-9E9B-29B3EBF1FA2D}" destId="{DD4ED06F-6CC2-4032-9DD0-E51A58137BC6}" srcOrd="5" destOrd="0" parTransId="{23BA3D66-B66A-4DF3-A332-8C0FE769BCC7}" sibTransId="{D9791026-6C33-4948-B729-74900291C549}"/>
    <dgm:cxn modelId="{AAB57E56-4703-4C9D-89D6-45F59AAA657D}" type="presOf" srcId="{AD01CB3A-B8D1-4446-B0B3-76D8E6B813EF}" destId="{22A6860C-3863-409D-89D0-DD37CC0BE209}" srcOrd="1" destOrd="0" presId="urn:microsoft.com/office/officeart/2005/8/layout/hierarchy2"/>
    <dgm:cxn modelId="{4C769F3E-08CE-4B45-ABE7-7745863EA428}" srcId="{C5CD706D-677D-45BC-89EA-FD95E6D4C154}" destId="{0C69B982-2F34-4003-94E9-C21DF4EE2796}" srcOrd="0" destOrd="0" parTransId="{65036492-93B3-453D-B379-F61157C0026E}" sibTransId="{3EFE8A5B-E375-4410-AE09-FEBDD7ADB034}"/>
    <dgm:cxn modelId="{8DCBCC32-61B2-4678-B6D5-47308224966C}" srcId="{4A184B43-059F-4D9E-9E9B-29B3EBF1FA2D}" destId="{C5CD706D-677D-45BC-89EA-FD95E6D4C154}" srcOrd="3" destOrd="0" parTransId="{C040CCC7-AF44-40CD-9393-DFDB1854B545}" sibTransId="{3D68D6DA-DF6C-4F34-AC20-CF41F290A049}"/>
    <dgm:cxn modelId="{7B71718A-8D35-4236-8B3F-510C07B84E5B}" srcId="{4A184B43-059F-4D9E-9E9B-29B3EBF1FA2D}" destId="{DAB55FB9-0B15-479C-9CE0-BEA0BA366427}" srcOrd="0" destOrd="0" parTransId="{6DB41EA1-644C-4EFB-86FE-75A294AA405D}" sibTransId="{34CB4113-BAD2-4EDD-AEF1-EDF1B31B116F}"/>
    <dgm:cxn modelId="{36EAD709-39F6-4AAE-B30D-E5510D71B046}" type="presOf" srcId="{F7017C99-D814-45D4-9B73-CDF12203D11B}" destId="{659227B4-7A02-4FA7-9854-1C157140292C}" srcOrd="0" destOrd="0" presId="urn:microsoft.com/office/officeart/2005/8/layout/hierarchy2"/>
    <dgm:cxn modelId="{B26ED3C0-DA6E-46AA-BD70-5BF3B33CF280}" type="presOf" srcId="{6DB41EA1-644C-4EFB-86FE-75A294AA405D}" destId="{F57B15D7-0ACF-4FFB-A036-3F87C6F3A935}" srcOrd="0" destOrd="0" presId="urn:microsoft.com/office/officeart/2005/8/layout/hierarchy2"/>
    <dgm:cxn modelId="{D28609B7-28D9-4732-884C-C938CE43A334}" srcId="{3691CBF9-A461-4692-A8E2-20539559FC80}" destId="{4A184B43-059F-4D9E-9E9B-29B3EBF1FA2D}" srcOrd="1" destOrd="0" parTransId="{CD14C8B2-3693-4C90-B3FA-B61ADB4FE448}" sibTransId="{F8F0BD64-3BE8-4115-88A7-2EF1FDC08694}"/>
    <dgm:cxn modelId="{5C937D59-6902-4D90-B683-873F8235809D}" type="presOf" srcId="{3691CBF9-A461-4692-A8E2-20539559FC80}" destId="{D99F4566-DE1A-4547-B440-D209B6D4105D}" srcOrd="0" destOrd="0" presId="urn:microsoft.com/office/officeart/2005/8/layout/hierarchy2"/>
    <dgm:cxn modelId="{01446BB5-6C15-411B-9C55-5CFD4BB264F7}" type="presOf" srcId="{D9C9F9C8-6BE2-41C4-BE27-BFD9ACB5264B}" destId="{F5F4CFAB-F73B-4A28-A162-E71A8E03C8E0}" srcOrd="0" destOrd="0" presId="urn:microsoft.com/office/officeart/2005/8/layout/hierarchy2"/>
    <dgm:cxn modelId="{C0FE967D-2529-428E-BAAB-A2A0F782FA66}" type="presOf" srcId="{F7017C99-D814-45D4-9B73-CDF12203D11B}" destId="{792DC9CC-BFE1-4136-AB1C-0B0082E5630B}" srcOrd="1" destOrd="0" presId="urn:microsoft.com/office/officeart/2005/8/layout/hierarchy2"/>
    <dgm:cxn modelId="{B48936A2-0455-4526-9220-487EA89A8669}" srcId="{4A184B43-059F-4D9E-9E9B-29B3EBF1FA2D}" destId="{966A45DC-210C-49D3-B110-185CA1BB8C28}" srcOrd="1" destOrd="0" parTransId="{D9C9F9C8-6BE2-41C4-BE27-BFD9ACB5264B}" sibTransId="{9E839D2A-356C-4F7C-A09B-F4D0876A6AED}"/>
    <dgm:cxn modelId="{6F2313D4-76B9-4850-AA87-A1886F588B7A}" srcId="{4A184B43-059F-4D9E-9E9B-29B3EBF1FA2D}" destId="{2A81DD61-C8EE-4E4C-92F3-77F7D024CA0E}" srcOrd="4" destOrd="0" parTransId="{0A0F5021-30AB-47B0-B59A-46A4EF2CB22C}" sibTransId="{31A28E80-7DCB-40A5-8415-3AC4DA2A8D85}"/>
    <dgm:cxn modelId="{669E3D0C-C42B-411F-82D3-9B24B4DADF15}" srcId="{4A184B43-059F-4D9E-9E9B-29B3EBF1FA2D}" destId="{78BD3125-6749-4693-A56B-592995B46356}" srcOrd="6" destOrd="0" parTransId="{F7017C99-D814-45D4-9B73-CDF12203D11B}" sibTransId="{13759347-EE1B-4780-95A0-9EE1B4CAF359}"/>
    <dgm:cxn modelId="{CF9ED466-E089-4586-A5F2-E1487524D9BA}" type="presOf" srcId="{20A4B7DA-EC81-4D49-9129-A45F41F707B7}" destId="{6126BE70-5695-454E-AC92-5BA3AFB88FD0}" srcOrd="0" destOrd="0" presId="urn:microsoft.com/office/officeart/2005/8/layout/hierarchy2"/>
    <dgm:cxn modelId="{8556459E-FF8E-4CB3-B46C-DFD06DEEDD2D}" srcId="{78BD3125-6749-4693-A56B-592995B46356}" destId="{4EAAEBBA-68BE-4FC9-A6AF-E9B91F6D47A6}" srcOrd="0" destOrd="0" parTransId="{334D4D89-AAB9-4E3F-9041-FE68C5E787DD}" sibTransId="{09FEB34D-601A-4BBF-86D1-1D524AB0E821}"/>
    <dgm:cxn modelId="{BB85C219-E1BC-4C5F-BD67-52C8B79092E8}" type="presOf" srcId="{65036492-93B3-453D-B379-F61157C0026E}" destId="{E87BEBA0-B42A-4963-B837-E98B9ACA399D}" srcOrd="0" destOrd="0" presId="urn:microsoft.com/office/officeart/2005/8/layout/hierarchy2"/>
    <dgm:cxn modelId="{8E08A42F-A7AC-48E8-8D4E-E421768968EE}" type="presOf" srcId="{78BD3125-6749-4693-A56B-592995B46356}" destId="{1B1EE949-3548-4057-95B1-B6F85448DC0C}" srcOrd="0" destOrd="0" presId="urn:microsoft.com/office/officeart/2005/8/layout/hierarchy2"/>
    <dgm:cxn modelId="{72947E35-BA56-426A-B964-7ACF3D08E718}" type="presOf" srcId="{966A45DC-210C-49D3-B110-185CA1BB8C28}" destId="{EF3AFB76-72D8-48D4-BC4B-3D6B3FF0AD60}" srcOrd="0" destOrd="0" presId="urn:microsoft.com/office/officeart/2005/8/layout/hierarchy2"/>
    <dgm:cxn modelId="{645A293B-05C3-48FA-A95A-C49B467625DD}" srcId="{966A45DC-210C-49D3-B110-185CA1BB8C28}" destId="{7F569DA8-F74C-4278-8EFE-1925DBDC57A5}" srcOrd="0" destOrd="0" parTransId="{AD01CB3A-B8D1-4446-B0B3-76D8E6B813EF}" sibTransId="{ED9530FE-6135-447B-9B98-D0641283819C}"/>
    <dgm:cxn modelId="{BE879A96-EF6C-4286-BE71-22898F8C908D}" type="presOf" srcId="{334D4D89-AAB9-4E3F-9041-FE68C5E787DD}" destId="{B7433B8D-0E45-4C9E-BE90-C74B92C5D121}" srcOrd="0" destOrd="0" presId="urn:microsoft.com/office/officeart/2005/8/layout/hierarchy2"/>
    <dgm:cxn modelId="{3835E127-7B05-473D-83EB-13C2F80D6851}" type="presParOf" srcId="{D99F4566-DE1A-4547-B440-D209B6D4105D}" destId="{1E73929D-786F-448A-8FA8-5745DA4D50C4}" srcOrd="0" destOrd="0" presId="urn:microsoft.com/office/officeart/2005/8/layout/hierarchy2"/>
    <dgm:cxn modelId="{BD29F1BF-E33E-45DE-845A-C453ABF008D6}" type="presParOf" srcId="{1E73929D-786F-448A-8FA8-5745DA4D50C4}" destId="{9BFC9A4B-404E-457B-BCE7-0E3C3727C766}" srcOrd="0" destOrd="0" presId="urn:microsoft.com/office/officeart/2005/8/layout/hierarchy2"/>
    <dgm:cxn modelId="{C396C6AB-068F-4DF9-8AC5-BE2EF84394D2}" type="presParOf" srcId="{1E73929D-786F-448A-8FA8-5745DA4D50C4}" destId="{EFFCD6B3-B4DD-4DE3-AD64-514548790F7B}" srcOrd="1" destOrd="0" presId="urn:microsoft.com/office/officeart/2005/8/layout/hierarchy2"/>
    <dgm:cxn modelId="{F169DBA9-5775-431E-963A-7F5DF40BB1DC}" type="presParOf" srcId="{D99F4566-DE1A-4547-B440-D209B6D4105D}" destId="{F347C820-34B7-4B47-8E6A-900FF02F59A5}" srcOrd="1" destOrd="0" presId="urn:microsoft.com/office/officeart/2005/8/layout/hierarchy2"/>
    <dgm:cxn modelId="{13A2B686-97ED-4457-B496-F6EAF5D5C18F}" type="presParOf" srcId="{F347C820-34B7-4B47-8E6A-900FF02F59A5}" destId="{7635F807-6B5C-4BC2-B45D-B97E31598830}" srcOrd="0" destOrd="0" presId="urn:microsoft.com/office/officeart/2005/8/layout/hierarchy2"/>
    <dgm:cxn modelId="{E6BE99DE-E554-4FA6-B6B1-A58002D77824}" type="presParOf" srcId="{F347C820-34B7-4B47-8E6A-900FF02F59A5}" destId="{1C777AF8-180C-4E81-BB30-B03C3FAE05B7}" srcOrd="1" destOrd="0" presId="urn:microsoft.com/office/officeart/2005/8/layout/hierarchy2"/>
    <dgm:cxn modelId="{127459D0-A1C6-4B8E-A5CB-71E1E311ADA5}" type="presParOf" srcId="{1C777AF8-180C-4E81-BB30-B03C3FAE05B7}" destId="{F57B15D7-0ACF-4FFB-A036-3F87C6F3A935}" srcOrd="0" destOrd="0" presId="urn:microsoft.com/office/officeart/2005/8/layout/hierarchy2"/>
    <dgm:cxn modelId="{F097B783-810C-4357-9152-B6285EE7BEDE}" type="presParOf" srcId="{F57B15D7-0ACF-4FFB-A036-3F87C6F3A935}" destId="{58D443F3-D0BC-424C-8E96-8F588DA75E19}" srcOrd="0" destOrd="0" presId="urn:microsoft.com/office/officeart/2005/8/layout/hierarchy2"/>
    <dgm:cxn modelId="{749F68A4-7C58-4A66-9498-FE28CF4F53B1}" type="presParOf" srcId="{1C777AF8-180C-4E81-BB30-B03C3FAE05B7}" destId="{09446036-537C-4D68-B6FE-1671E7A4AE95}" srcOrd="1" destOrd="0" presId="urn:microsoft.com/office/officeart/2005/8/layout/hierarchy2"/>
    <dgm:cxn modelId="{5DF4F17C-7C72-4DF9-A894-C88859B19175}" type="presParOf" srcId="{09446036-537C-4D68-B6FE-1671E7A4AE95}" destId="{66BBA304-D8CE-4535-BC8C-A75209E9D9DE}" srcOrd="0" destOrd="0" presId="urn:microsoft.com/office/officeart/2005/8/layout/hierarchy2"/>
    <dgm:cxn modelId="{B1BDCE5A-3BB7-44AC-8864-352695BAD924}" type="presParOf" srcId="{09446036-537C-4D68-B6FE-1671E7A4AE95}" destId="{E5F62514-808E-4F2E-B48B-BA2C2950F2B3}" srcOrd="1" destOrd="0" presId="urn:microsoft.com/office/officeart/2005/8/layout/hierarchy2"/>
    <dgm:cxn modelId="{F9293CA8-EF1C-4A7D-BFF0-F244E9715400}" type="presParOf" srcId="{1C777AF8-180C-4E81-BB30-B03C3FAE05B7}" destId="{F5F4CFAB-F73B-4A28-A162-E71A8E03C8E0}" srcOrd="2" destOrd="0" presId="urn:microsoft.com/office/officeart/2005/8/layout/hierarchy2"/>
    <dgm:cxn modelId="{C0C4659B-00B5-4B79-96AC-9D0D6D76E498}" type="presParOf" srcId="{F5F4CFAB-F73B-4A28-A162-E71A8E03C8E0}" destId="{2DCF4233-2B35-4E9D-8820-E7BBADB35A24}" srcOrd="0" destOrd="0" presId="urn:microsoft.com/office/officeart/2005/8/layout/hierarchy2"/>
    <dgm:cxn modelId="{82A787D6-9B48-4264-8FFC-15A58F24DD9A}" type="presParOf" srcId="{1C777AF8-180C-4E81-BB30-B03C3FAE05B7}" destId="{B3866323-EEC0-46D2-B11E-DBE27CD664AD}" srcOrd="3" destOrd="0" presId="urn:microsoft.com/office/officeart/2005/8/layout/hierarchy2"/>
    <dgm:cxn modelId="{EC998467-A6B1-4B55-A7A9-883674288457}" type="presParOf" srcId="{B3866323-EEC0-46D2-B11E-DBE27CD664AD}" destId="{EF3AFB76-72D8-48D4-BC4B-3D6B3FF0AD60}" srcOrd="0" destOrd="0" presId="urn:microsoft.com/office/officeart/2005/8/layout/hierarchy2"/>
    <dgm:cxn modelId="{EB94DA47-1D45-4391-B584-C0406BDC0261}" type="presParOf" srcId="{B3866323-EEC0-46D2-B11E-DBE27CD664AD}" destId="{1E622A6D-4296-4D5F-A5A2-7CC49AEE523B}" srcOrd="1" destOrd="0" presId="urn:microsoft.com/office/officeart/2005/8/layout/hierarchy2"/>
    <dgm:cxn modelId="{58ADCA96-B189-40F3-9709-0568541671C1}" type="presParOf" srcId="{1E622A6D-4296-4D5F-A5A2-7CC49AEE523B}" destId="{12959F5F-C67D-4F48-BCF4-8300F6B0025A}" srcOrd="0" destOrd="0" presId="urn:microsoft.com/office/officeart/2005/8/layout/hierarchy2"/>
    <dgm:cxn modelId="{AAA3055E-2333-439B-840F-13705241B2DF}" type="presParOf" srcId="{12959F5F-C67D-4F48-BCF4-8300F6B0025A}" destId="{22A6860C-3863-409D-89D0-DD37CC0BE209}" srcOrd="0" destOrd="0" presId="urn:microsoft.com/office/officeart/2005/8/layout/hierarchy2"/>
    <dgm:cxn modelId="{59032425-AE4F-4313-ABD6-723558F2CA6E}" type="presParOf" srcId="{1E622A6D-4296-4D5F-A5A2-7CC49AEE523B}" destId="{67575EC6-5A1B-4405-811E-098048CEC73C}" srcOrd="1" destOrd="0" presId="urn:microsoft.com/office/officeart/2005/8/layout/hierarchy2"/>
    <dgm:cxn modelId="{FBF44E0C-EED9-418E-812A-ABB0967427C0}" type="presParOf" srcId="{67575EC6-5A1B-4405-811E-098048CEC73C}" destId="{473107ED-43C4-4664-A19A-9075EC7AEFA1}" srcOrd="0" destOrd="0" presId="urn:microsoft.com/office/officeart/2005/8/layout/hierarchy2"/>
    <dgm:cxn modelId="{1FB550FB-BAB9-455F-B69B-5035B0A3913F}" type="presParOf" srcId="{67575EC6-5A1B-4405-811E-098048CEC73C}" destId="{7D7BF873-30B1-4752-ADF6-EB64D79BD2A6}" srcOrd="1" destOrd="0" presId="urn:microsoft.com/office/officeart/2005/8/layout/hierarchy2"/>
    <dgm:cxn modelId="{93EAA960-99F8-4429-92A2-5AE7A3C53470}" type="presParOf" srcId="{1C777AF8-180C-4E81-BB30-B03C3FAE05B7}" destId="{6126BE70-5695-454E-AC92-5BA3AFB88FD0}" srcOrd="4" destOrd="0" presId="urn:microsoft.com/office/officeart/2005/8/layout/hierarchy2"/>
    <dgm:cxn modelId="{6ED195BC-2036-40FB-A2CD-DFB690B67A6A}" type="presParOf" srcId="{6126BE70-5695-454E-AC92-5BA3AFB88FD0}" destId="{41B74683-6189-476E-B299-D0DCED4530ED}" srcOrd="0" destOrd="0" presId="urn:microsoft.com/office/officeart/2005/8/layout/hierarchy2"/>
    <dgm:cxn modelId="{B9309259-39DE-4FD3-87F2-B9AC44208405}" type="presParOf" srcId="{1C777AF8-180C-4E81-BB30-B03C3FAE05B7}" destId="{DBACBE77-807D-404B-944D-1EAB8653DDA3}" srcOrd="5" destOrd="0" presId="urn:microsoft.com/office/officeart/2005/8/layout/hierarchy2"/>
    <dgm:cxn modelId="{E42F2CAE-5E1B-4FC7-B5CB-69F5FB39B418}" type="presParOf" srcId="{DBACBE77-807D-404B-944D-1EAB8653DDA3}" destId="{CC6614C9-2026-4A90-BFF2-EE9C6B46BDBA}" srcOrd="0" destOrd="0" presId="urn:microsoft.com/office/officeart/2005/8/layout/hierarchy2"/>
    <dgm:cxn modelId="{6A7A5886-703D-48A9-A682-9D505F7ABEF6}" type="presParOf" srcId="{DBACBE77-807D-404B-944D-1EAB8653DDA3}" destId="{AF16608F-6BB7-4C2F-A915-88C363D0EA04}" srcOrd="1" destOrd="0" presId="urn:microsoft.com/office/officeart/2005/8/layout/hierarchy2"/>
    <dgm:cxn modelId="{89BE2F66-7F40-4036-9FE3-05D66F7FC0DC}" type="presParOf" srcId="{1C777AF8-180C-4E81-BB30-B03C3FAE05B7}" destId="{4F1F6F4A-3F7B-4499-AED9-D63DBD341EFA}" srcOrd="6" destOrd="0" presId="urn:microsoft.com/office/officeart/2005/8/layout/hierarchy2"/>
    <dgm:cxn modelId="{FB784FF7-B710-480D-8730-4BE6D2E8461C}" type="presParOf" srcId="{4F1F6F4A-3F7B-4499-AED9-D63DBD341EFA}" destId="{CDC17CF5-6ABD-4ECF-AE7A-77179D1A47D7}" srcOrd="0" destOrd="0" presId="urn:microsoft.com/office/officeart/2005/8/layout/hierarchy2"/>
    <dgm:cxn modelId="{195AB985-F4FA-4457-BA67-4B9A366A77D3}" type="presParOf" srcId="{1C777AF8-180C-4E81-BB30-B03C3FAE05B7}" destId="{CBF56003-59CE-4658-BB41-E4DE808240EA}" srcOrd="7" destOrd="0" presId="urn:microsoft.com/office/officeart/2005/8/layout/hierarchy2"/>
    <dgm:cxn modelId="{5C6F65F7-B11C-4E23-B7B1-2E89365BD7FC}" type="presParOf" srcId="{CBF56003-59CE-4658-BB41-E4DE808240EA}" destId="{BCF52B50-9F65-4835-B5BD-310A27117956}" srcOrd="0" destOrd="0" presId="urn:microsoft.com/office/officeart/2005/8/layout/hierarchy2"/>
    <dgm:cxn modelId="{D8838378-435E-4537-9A19-1053935AC99F}" type="presParOf" srcId="{CBF56003-59CE-4658-BB41-E4DE808240EA}" destId="{DA148803-8E4E-4B86-B6FE-AC24ADE888BC}" srcOrd="1" destOrd="0" presId="urn:microsoft.com/office/officeart/2005/8/layout/hierarchy2"/>
    <dgm:cxn modelId="{048443C8-6305-434C-8B75-FDEF341EECC7}" type="presParOf" srcId="{DA148803-8E4E-4B86-B6FE-AC24ADE888BC}" destId="{E87BEBA0-B42A-4963-B837-E98B9ACA399D}" srcOrd="0" destOrd="0" presId="urn:microsoft.com/office/officeart/2005/8/layout/hierarchy2"/>
    <dgm:cxn modelId="{E6F4246B-3AAC-48A5-8FF3-BA3EAFCF21E3}" type="presParOf" srcId="{E87BEBA0-B42A-4963-B837-E98B9ACA399D}" destId="{4B9C928B-0860-4547-81E2-0267DAFA5350}" srcOrd="0" destOrd="0" presId="urn:microsoft.com/office/officeart/2005/8/layout/hierarchy2"/>
    <dgm:cxn modelId="{43FCB7B7-FBBA-4284-B642-718CBEF897AD}" type="presParOf" srcId="{DA148803-8E4E-4B86-B6FE-AC24ADE888BC}" destId="{4B4F4624-CF96-44BB-9314-228AB2E81E14}" srcOrd="1" destOrd="0" presId="urn:microsoft.com/office/officeart/2005/8/layout/hierarchy2"/>
    <dgm:cxn modelId="{E8CA4DDD-D53B-4845-AF2D-ADE7BFB6FA06}" type="presParOf" srcId="{4B4F4624-CF96-44BB-9314-228AB2E81E14}" destId="{4DBA5A67-B504-4BD3-AA29-361EE03F6751}" srcOrd="0" destOrd="0" presId="urn:microsoft.com/office/officeart/2005/8/layout/hierarchy2"/>
    <dgm:cxn modelId="{D6031D9A-7AEA-4077-8A32-078FCD83EED5}" type="presParOf" srcId="{4B4F4624-CF96-44BB-9314-228AB2E81E14}" destId="{01446905-F8FC-4853-AD32-11B8D052CE08}" srcOrd="1" destOrd="0" presId="urn:microsoft.com/office/officeart/2005/8/layout/hierarchy2"/>
    <dgm:cxn modelId="{A901709E-05AA-4E2E-8B09-796D3CE2B332}" type="presParOf" srcId="{1C777AF8-180C-4E81-BB30-B03C3FAE05B7}" destId="{72108034-EA44-451B-97A8-CE537519FC76}" srcOrd="8" destOrd="0" presId="urn:microsoft.com/office/officeart/2005/8/layout/hierarchy2"/>
    <dgm:cxn modelId="{85895A30-9C6D-4B03-8FE0-8E2DF93A158F}" type="presParOf" srcId="{72108034-EA44-451B-97A8-CE537519FC76}" destId="{07C8D24E-B6A0-4978-9D74-B122A977CC2E}" srcOrd="0" destOrd="0" presId="urn:microsoft.com/office/officeart/2005/8/layout/hierarchy2"/>
    <dgm:cxn modelId="{65F6B188-46F9-476F-8DDD-DF82CA800B45}" type="presParOf" srcId="{1C777AF8-180C-4E81-BB30-B03C3FAE05B7}" destId="{D61950F0-4284-4BDA-9577-7CD64ACB0B81}" srcOrd="9" destOrd="0" presId="urn:microsoft.com/office/officeart/2005/8/layout/hierarchy2"/>
    <dgm:cxn modelId="{539A3BAC-A275-498C-965C-21A6146341A2}" type="presParOf" srcId="{D61950F0-4284-4BDA-9577-7CD64ACB0B81}" destId="{9F7552BF-185A-4263-9C6B-27869B81D9C2}" srcOrd="0" destOrd="0" presId="urn:microsoft.com/office/officeart/2005/8/layout/hierarchy2"/>
    <dgm:cxn modelId="{23609309-3796-41D2-9254-84525551F15D}" type="presParOf" srcId="{D61950F0-4284-4BDA-9577-7CD64ACB0B81}" destId="{6B19FCC5-D18F-4EB8-8417-F56C82059282}" srcOrd="1" destOrd="0" presId="urn:microsoft.com/office/officeart/2005/8/layout/hierarchy2"/>
    <dgm:cxn modelId="{2E563B99-D016-4AAA-B777-5152E81B3329}" type="presParOf" srcId="{1C777AF8-180C-4E81-BB30-B03C3FAE05B7}" destId="{5047DE86-CE4C-4E67-AA30-FAC35C8B3FAE}" srcOrd="10" destOrd="0" presId="urn:microsoft.com/office/officeart/2005/8/layout/hierarchy2"/>
    <dgm:cxn modelId="{CA2AE7BA-A903-4A48-B4AA-ACBABCC15427}" type="presParOf" srcId="{5047DE86-CE4C-4E67-AA30-FAC35C8B3FAE}" destId="{E6CD89D2-888F-48DE-8380-5AD81E558C84}" srcOrd="0" destOrd="0" presId="urn:microsoft.com/office/officeart/2005/8/layout/hierarchy2"/>
    <dgm:cxn modelId="{5A00926B-CD67-4330-8669-CCADAC858FA5}" type="presParOf" srcId="{1C777AF8-180C-4E81-BB30-B03C3FAE05B7}" destId="{06FD27D4-D1EA-44E9-A22E-DCF578BEE681}" srcOrd="11" destOrd="0" presId="urn:microsoft.com/office/officeart/2005/8/layout/hierarchy2"/>
    <dgm:cxn modelId="{862B73A5-E273-44B6-AB1C-3FFA87737EDC}" type="presParOf" srcId="{06FD27D4-D1EA-44E9-A22E-DCF578BEE681}" destId="{B42CDC6F-8599-4875-981B-0958578F5E22}" srcOrd="0" destOrd="0" presId="urn:microsoft.com/office/officeart/2005/8/layout/hierarchy2"/>
    <dgm:cxn modelId="{C99A9AE5-3C93-4F1C-9318-356C7BE542BE}" type="presParOf" srcId="{06FD27D4-D1EA-44E9-A22E-DCF578BEE681}" destId="{E2D42351-A005-466C-B306-70325C0B3781}" srcOrd="1" destOrd="0" presId="urn:microsoft.com/office/officeart/2005/8/layout/hierarchy2"/>
    <dgm:cxn modelId="{25A4D63B-6A7A-4275-81E4-F3272F4298B4}" type="presParOf" srcId="{1C777AF8-180C-4E81-BB30-B03C3FAE05B7}" destId="{659227B4-7A02-4FA7-9854-1C157140292C}" srcOrd="12" destOrd="0" presId="urn:microsoft.com/office/officeart/2005/8/layout/hierarchy2"/>
    <dgm:cxn modelId="{196855EE-FD76-40FC-923A-4BF9A632FF45}" type="presParOf" srcId="{659227B4-7A02-4FA7-9854-1C157140292C}" destId="{792DC9CC-BFE1-4136-AB1C-0B0082E5630B}" srcOrd="0" destOrd="0" presId="urn:microsoft.com/office/officeart/2005/8/layout/hierarchy2"/>
    <dgm:cxn modelId="{D51AB934-8448-4ED3-9603-58DE836023E4}" type="presParOf" srcId="{1C777AF8-180C-4E81-BB30-B03C3FAE05B7}" destId="{9EB22EA0-AED1-429D-983D-72DD9BD2A2B1}" srcOrd="13" destOrd="0" presId="urn:microsoft.com/office/officeart/2005/8/layout/hierarchy2"/>
    <dgm:cxn modelId="{9DA6D3C1-923C-489D-982E-360FFA88554B}" type="presParOf" srcId="{9EB22EA0-AED1-429D-983D-72DD9BD2A2B1}" destId="{1B1EE949-3548-4057-95B1-B6F85448DC0C}" srcOrd="0" destOrd="0" presId="urn:microsoft.com/office/officeart/2005/8/layout/hierarchy2"/>
    <dgm:cxn modelId="{79207C8B-2BE5-44A1-83BE-14DB1B52B92A}" type="presParOf" srcId="{9EB22EA0-AED1-429D-983D-72DD9BD2A2B1}" destId="{30E709A1-A557-4C2B-AD89-AC51D23EBAE3}" srcOrd="1" destOrd="0" presId="urn:microsoft.com/office/officeart/2005/8/layout/hierarchy2"/>
    <dgm:cxn modelId="{11015A14-E65C-4187-B2BD-BCB33E9815CC}" type="presParOf" srcId="{30E709A1-A557-4C2B-AD89-AC51D23EBAE3}" destId="{B7433B8D-0E45-4C9E-BE90-C74B92C5D121}" srcOrd="0" destOrd="0" presId="urn:microsoft.com/office/officeart/2005/8/layout/hierarchy2"/>
    <dgm:cxn modelId="{A7E04254-5920-4058-9C7D-DA625FFEB147}" type="presParOf" srcId="{B7433B8D-0E45-4C9E-BE90-C74B92C5D121}" destId="{3DF512E4-BDEA-4415-9BCE-8F21EB8A7568}" srcOrd="0" destOrd="0" presId="urn:microsoft.com/office/officeart/2005/8/layout/hierarchy2"/>
    <dgm:cxn modelId="{A15978B8-14B8-496A-A604-8C646EF7E6F4}" type="presParOf" srcId="{30E709A1-A557-4C2B-AD89-AC51D23EBAE3}" destId="{2E2C13DA-491D-4BC9-B567-E3792D92E89B}" srcOrd="1" destOrd="0" presId="urn:microsoft.com/office/officeart/2005/8/layout/hierarchy2"/>
    <dgm:cxn modelId="{8FEFBDE5-C2B4-4030-8B1C-6B3FACC6A5A2}" type="presParOf" srcId="{2E2C13DA-491D-4BC9-B567-E3792D92E89B}" destId="{D974D747-6559-40CC-BB23-F23252331716}" srcOrd="0" destOrd="0" presId="urn:microsoft.com/office/officeart/2005/8/layout/hierarchy2"/>
    <dgm:cxn modelId="{65789371-5467-4BA4-A928-ED61BE90D23B}" type="presParOf" srcId="{2E2C13DA-491D-4BC9-B567-E3792D92E89B}" destId="{5D6B8216-6721-450E-BECB-F00B161B34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9A4B-404E-457B-BCE7-0E3C3727C766}">
      <dsp:nvSpPr>
        <dsp:cNvPr id="0" name=""/>
        <dsp:cNvSpPr/>
      </dsp:nvSpPr>
      <dsp:spPr>
        <a:xfrm>
          <a:off x="1679983" y="720136"/>
          <a:ext cx="1342322" cy="64324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Consejo de </a:t>
          </a:r>
          <a:endParaRPr lang="es-MX" sz="1100" kern="1200" dirty="0" smtClean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Administración</a:t>
          </a:r>
          <a:endParaRPr lang="es-MX" sz="11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1698823" y="738976"/>
        <a:ext cx="1304642" cy="605564"/>
      </dsp:txXfrm>
    </dsp:sp>
    <dsp:sp modelId="{7635F807-6B5C-4BC2-B45D-B97E31598830}">
      <dsp:nvSpPr>
        <dsp:cNvPr id="0" name=""/>
        <dsp:cNvSpPr/>
      </dsp:nvSpPr>
      <dsp:spPr>
        <a:xfrm>
          <a:off x="1679996" y="2221552"/>
          <a:ext cx="1286488" cy="64324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Director de la Operadora del Sistema </a:t>
          </a:r>
          <a:endParaRPr lang="es-MX" sz="11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1698836" y="2240392"/>
        <a:ext cx="1248808" cy="605564"/>
      </dsp:txXfrm>
    </dsp:sp>
    <dsp:sp modelId="{F57B15D7-0ACF-4FFB-A036-3F87C6F3A935}">
      <dsp:nvSpPr>
        <dsp:cNvPr id="0" name=""/>
        <dsp:cNvSpPr/>
      </dsp:nvSpPr>
      <dsp:spPr>
        <a:xfrm rot="16982606">
          <a:off x="2083620" y="1421016"/>
          <a:ext cx="228038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280388" y="113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>
            <a:latin typeface="Arial" pitchFamily="34" charset="0"/>
            <a:cs typeface="Arial" pitchFamily="34" charset="0"/>
          </a:endParaRPr>
        </a:p>
      </dsp:txBody>
      <dsp:txXfrm>
        <a:off x="3166805" y="1375388"/>
        <a:ext cx="114019" cy="114019"/>
      </dsp:txXfrm>
    </dsp:sp>
    <dsp:sp modelId="{66BBA304-D8CE-4535-BC8C-A75209E9D9DE}">
      <dsp:nvSpPr>
        <dsp:cNvPr id="0" name=""/>
        <dsp:cNvSpPr/>
      </dsp:nvSpPr>
      <dsp:spPr>
        <a:xfrm>
          <a:off x="3481144" y="0"/>
          <a:ext cx="1286488" cy="6432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Subdirección</a:t>
          </a:r>
          <a:r>
            <a:rPr lang="es-MX" sz="1100" kern="1200" dirty="0">
              <a:latin typeface="Arial" pitchFamily="34" charset="0"/>
              <a:cs typeface="Arial" pitchFamily="34" charset="0"/>
            </a:rPr>
            <a:t> </a:t>
          </a:r>
          <a:r>
            <a:rPr lang="es-MX" sz="1100" kern="1200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del </a:t>
          </a:r>
          <a:endParaRPr lang="es-MX" sz="1100" kern="1200" dirty="0" smtClean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Canal </a:t>
          </a:r>
          <a:r>
            <a:rPr lang="es-MX" sz="1100" kern="1200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44.</a:t>
          </a:r>
        </a:p>
      </dsp:txBody>
      <dsp:txXfrm>
        <a:off x="3499984" y="18840"/>
        <a:ext cx="1248808" cy="605564"/>
      </dsp:txXfrm>
    </dsp:sp>
    <dsp:sp modelId="{F5F4CFAB-F73B-4A28-A162-E71A8E03C8E0}">
      <dsp:nvSpPr>
        <dsp:cNvPr id="0" name=""/>
        <dsp:cNvSpPr/>
      </dsp:nvSpPr>
      <dsp:spPr>
        <a:xfrm rot="17341366">
          <a:off x="2439378" y="1792505"/>
          <a:ext cx="156398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63985" y="113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Arial" pitchFamily="34" charset="0"/>
            <a:cs typeface="Arial" pitchFamily="34" charset="0"/>
          </a:endParaRPr>
        </a:p>
      </dsp:txBody>
      <dsp:txXfrm>
        <a:off x="3182270" y="1764788"/>
        <a:ext cx="78199" cy="78199"/>
      </dsp:txXfrm>
    </dsp:sp>
    <dsp:sp modelId="{EF3AFB76-72D8-48D4-BC4B-3D6B3FF0AD60}">
      <dsp:nvSpPr>
        <dsp:cNvPr id="0" name=""/>
        <dsp:cNvSpPr/>
      </dsp:nvSpPr>
      <dsp:spPr>
        <a:xfrm>
          <a:off x="3476256" y="742978"/>
          <a:ext cx="1286488" cy="6432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Subdirección de Producciones Universitarias.</a:t>
          </a:r>
        </a:p>
      </dsp:txBody>
      <dsp:txXfrm>
        <a:off x="3495096" y="761818"/>
        <a:ext cx="1248808" cy="605564"/>
      </dsp:txXfrm>
    </dsp:sp>
    <dsp:sp modelId="{12959F5F-C67D-4F48-BCF4-8300F6B0025A}">
      <dsp:nvSpPr>
        <dsp:cNvPr id="0" name=""/>
        <dsp:cNvSpPr/>
      </dsp:nvSpPr>
      <dsp:spPr>
        <a:xfrm>
          <a:off x="4762745" y="1053218"/>
          <a:ext cx="51370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3707" y="11381"/>
              </a:lnTo>
            </a:path>
          </a:pathLst>
        </a:custGeom>
        <a:noFill/>
        <a:ln w="25400" cap="flat" cmpd="sng" algn="ctr">
          <a:solidFill>
            <a:srgbClr val="008E4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Arial" pitchFamily="34" charset="0"/>
            <a:cs typeface="Arial" pitchFamily="34" charset="0"/>
          </a:endParaRPr>
        </a:p>
      </dsp:txBody>
      <dsp:txXfrm>
        <a:off x="5006756" y="1051757"/>
        <a:ext cx="25685" cy="25685"/>
      </dsp:txXfrm>
    </dsp:sp>
    <dsp:sp modelId="{473107ED-43C4-4664-A19A-9075EC7AEFA1}">
      <dsp:nvSpPr>
        <dsp:cNvPr id="0" name=""/>
        <dsp:cNvSpPr/>
      </dsp:nvSpPr>
      <dsp:spPr>
        <a:xfrm>
          <a:off x="5276453" y="742978"/>
          <a:ext cx="1286488" cy="643244"/>
        </a:xfrm>
        <a:prstGeom prst="roundRect">
          <a:avLst>
            <a:gd name="adj" fmla="val 10000"/>
          </a:avLst>
        </a:prstGeom>
        <a:solidFill>
          <a:srgbClr val="008E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Unidad de Cine</a:t>
          </a:r>
          <a:endParaRPr lang="es-MX" sz="11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5295293" y="761818"/>
        <a:ext cx="1248808" cy="605564"/>
      </dsp:txXfrm>
    </dsp:sp>
    <dsp:sp modelId="{6126BE70-5695-454E-AC92-5BA3AFB88FD0}">
      <dsp:nvSpPr>
        <dsp:cNvPr id="0" name=""/>
        <dsp:cNvSpPr/>
      </dsp:nvSpPr>
      <dsp:spPr>
        <a:xfrm rot="4615114">
          <a:off x="2095231" y="3628708"/>
          <a:ext cx="225227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252278" y="113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kern="1200">
            <a:latin typeface="Arial" pitchFamily="34" charset="0"/>
            <a:cs typeface="Arial" pitchFamily="34" charset="0"/>
          </a:endParaRPr>
        </a:p>
      </dsp:txBody>
      <dsp:txXfrm>
        <a:off x="3165063" y="3583783"/>
        <a:ext cx="112613" cy="112613"/>
      </dsp:txXfrm>
    </dsp:sp>
    <dsp:sp modelId="{CC6614C9-2026-4A90-BFF2-EE9C6B46BDBA}">
      <dsp:nvSpPr>
        <dsp:cNvPr id="0" name=""/>
        <dsp:cNvSpPr/>
      </dsp:nvSpPr>
      <dsp:spPr>
        <a:xfrm>
          <a:off x="3476256" y="4415383"/>
          <a:ext cx="1286488" cy="6432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Subdirección </a:t>
          </a: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Administrativa.</a:t>
          </a:r>
          <a:endParaRPr lang="es-MX" sz="11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3495096" y="4434223"/>
        <a:ext cx="1248808" cy="605564"/>
      </dsp:txXfrm>
    </dsp:sp>
    <dsp:sp modelId="{4F1F6F4A-3F7B-4499-AED9-D63DBD341EFA}">
      <dsp:nvSpPr>
        <dsp:cNvPr id="0" name=""/>
        <dsp:cNvSpPr/>
      </dsp:nvSpPr>
      <dsp:spPr>
        <a:xfrm>
          <a:off x="2966484" y="2531793"/>
          <a:ext cx="51459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4595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Arial" pitchFamily="34" charset="0"/>
            <a:cs typeface="Arial" pitchFamily="34" charset="0"/>
          </a:endParaRPr>
        </a:p>
      </dsp:txBody>
      <dsp:txXfrm>
        <a:off x="3210917" y="2530310"/>
        <a:ext cx="25729" cy="25729"/>
      </dsp:txXfrm>
    </dsp:sp>
    <dsp:sp modelId="{BCF52B50-9F65-4835-B5BD-310A27117956}">
      <dsp:nvSpPr>
        <dsp:cNvPr id="0" name=""/>
        <dsp:cNvSpPr/>
      </dsp:nvSpPr>
      <dsp:spPr>
        <a:xfrm>
          <a:off x="3481080" y="2221552"/>
          <a:ext cx="1286488" cy="6432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Subdirección </a:t>
          </a:r>
          <a:r>
            <a:rPr lang="es-MX" sz="1100" kern="1200" dirty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de </a:t>
          </a: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Información</a:t>
          </a:r>
          <a:endParaRPr lang="es-MX" sz="11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3499920" y="2240392"/>
        <a:ext cx="1248808" cy="605564"/>
      </dsp:txXfrm>
    </dsp:sp>
    <dsp:sp modelId="{E87BEBA0-B42A-4963-B837-E98B9ACA399D}">
      <dsp:nvSpPr>
        <dsp:cNvPr id="0" name=""/>
        <dsp:cNvSpPr/>
      </dsp:nvSpPr>
      <dsp:spPr>
        <a:xfrm>
          <a:off x="4767569" y="2531793"/>
          <a:ext cx="51459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4595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Arial" pitchFamily="34" charset="0"/>
            <a:cs typeface="Arial" pitchFamily="34" charset="0"/>
          </a:endParaRPr>
        </a:p>
      </dsp:txBody>
      <dsp:txXfrm>
        <a:off x="5012002" y="2530310"/>
        <a:ext cx="25729" cy="25729"/>
      </dsp:txXfrm>
    </dsp:sp>
    <dsp:sp modelId="{4DBA5A67-B504-4BD3-AA29-361EE03F6751}">
      <dsp:nvSpPr>
        <dsp:cNvPr id="0" name=""/>
        <dsp:cNvSpPr/>
      </dsp:nvSpPr>
      <dsp:spPr>
        <a:xfrm>
          <a:off x="5282165" y="2221552"/>
          <a:ext cx="1286488" cy="643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" pitchFamily="34" charset="0"/>
              <a:cs typeface="Arial" pitchFamily="34" charset="0"/>
            </a:rPr>
            <a:t>Unidad de Noticias </a:t>
          </a:r>
          <a:endParaRPr lang="es-MX" sz="1100" kern="1200" dirty="0">
            <a:latin typeface="Arial" pitchFamily="34" charset="0"/>
            <a:cs typeface="Arial" pitchFamily="34" charset="0"/>
          </a:endParaRPr>
        </a:p>
      </dsp:txBody>
      <dsp:txXfrm>
        <a:off x="5301005" y="2240392"/>
        <a:ext cx="1248808" cy="605564"/>
      </dsp:txXfrm>
    </dsp:sp>
    <dsp:sp modelId="{72108034-EA44-451B-97A8-CE537519FC76}">
      <dsp:nvSpPr>
        <dsp:cNvPr id="0" name=""/>
        <dsp:cNvSpPr/>
      </dsp:nvSpPr>
      <dsp:spPr>
        <a:xfrm rot="3355570">
          <a:off x="2766429" y="2908628"/>
          <a:ext cx="9098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09882" y="11381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Arial" pitchFamily="34" charset="0"/>
            <a:cs typeface="Arial" pitchFamily="34" charset="0"/>
          </a:endParaRPr>
        </a:p>
      </dsp:txBody>
      <dsp:txXfrm>
        <a:off x="3198623" y="2897263"/>
        <a:ext cx="45494" cy="45494"/>
      </dsp:txXfrm>
    </dsp:sp>
    <dsp:sp modelId="{9F7552BF-185A-4263-9C6B-27869B81D9C2}">
      <dsp:nvSpPr>
        <dsp:cNvPr id="0" name=""/>
        <dsp:cNvSpPr/>
      </dsp:nvSpPr>
      <dsp:spPr>
        <a:xfrm>
          <a:off x="3476256" y="2975223"/>
          <a:ext cx="1286488" cy="6432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Subdirección de la Señal Internacional.</a:t>
          </a:r>
          <a:endParaRPr lang="es-MX" sz="11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3495096" y="2994063"/>
        <a:ext cx="1248808" cy="605564"/>
      </dsp:txXfrm>
    </dsp:sp>
    <dsp:sp modelId="{5047DE86-CE4C-4E67-AA30-FAC35C8B3FAE}">
      <dsp:nvSpPr>
        <dsp:cNvPr id="0" name=""/>
        <dsp:cNvSpPr/>
      </dsp:nvSpPr>
      <dsp:spPr>
        <a:xfrm rot="4249260">
          <a:off x="2440581" y="3271524"/>
          <a:ext cx="156640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66402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Arial" pitchFamily="34" charset="0"/>
            <a:cs typeface="Arial" pitchFamily="34" charset="0"/>
          </a:endParaRPr>
        </a:p>
      </dsp:txBody>
      <dsp:txXfrm>
        <a:off x="3184622" y="3243746"/>
        <a:ext cx="78320" cy="78320"/>
      </dsp:txXfrm>
    </dsp:sp>
    <dsp:sp modelId="{B42CDC6F-8599-4875-981B-0958578F5E22}">
      <dsp:nvSpPr>
        <dsp:cNvPr id="0" name=""/>
        <dsp:cNvSpPr/>
      </dsp:nvSpPr>
      <dsp:spPr>
        <a:xfrm>
          <a:off x="3481080" y="3701015"/>
          <a:ext cx="1286488" cy="6432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 Subdirección de </a:t>
          </a: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Ingeniería</a:t>
          </a: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.</a:t>
          </a:r>
          <a:endParaRPr lang="es-MX" sz="11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3499920" y="3719855"/>
        <a:ext cx="1248808" cy="605564"/>
      </dsp:txXfrm>
    </dsp:sp>
    <dsp:sp modelId="{659227B4-7A02-4FA7-9854-1C157140292C}">
      <dsp:nvSpPr>
        <dsp:cNvPr id="0" name=""/>
        <dsp:cNvSpPr/>
      </dsp:nvSpPr>
      <dsp:spPr>
        <a:xfrm rot="18234262">
          <a:off x="2764429" y="2152545"/>
          <a:ext cx="9138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13882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Arial" pitchFamily="34" charset="0"/>
            <a:cs typeface="Arial" pitchFamily="34" charset="0"/>
          </a:endParaRPr>
        </a:p>
      </dsp:txBody>
      <dsp:txXfrm>
        <a:off x="3198523" y="2141080"/>
        <a:ext cx="45694" cy="45694"/>
      </dsp:txXfrm>
    </dsp:sp>
    <dsp:sp modelId="{1B1EE949-3548-4057-95B1-B6F85448DC0C}">
      <dsp:nvSpPr>
        <dsp:cNvPr id="0" name=""/>
        <dsp:cNvSpPr/>
      </dsp:nvSpPr>
      <dsp:spPr>
        <a:xfrm>
          <a:off x="3476256" y="1463058"/>
          <a:ext cx="1286488" cy="6432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 Subdirección </a:t>
          </a: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de Red Radio.</a:t>
          </a:r>
          <a:endParaRPr lang="es-MX" sz="11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3495096" y="1481898"/>
        <a:ext cx="1248808" cy="605564"/>
      </dsp:txXfrm>
    </dsp:sp>
    <dsp:sp modelId="{B7433B8D-0E45-4C9E-BE90-C74B92C5D121}">
      <dsp:nvSpPr>
        <dsp:cNvPr id="0" name=""/>
        <dsp:cNvSpPr/>
      </dsp:nvSpPr>
      <dsp:spPr>
        <a:xfrm>
          <a:off x="4762745" y="1773298"/>
          <a:ext cx="51370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13707" y="11381"/>
              </a:lnTo>
            </a:path>
          </a:pathLst>
        </a:custGeom>
        <a:noFill/>
        <a:ln w="25400" cap="flat" cmpd="sng" algn="ctr">
          <a:solidFill>
            <a:srgbClr val="007E3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Arial" pitchFamily="34" charset="0"/>
            <a:cs typeface="Arial" pitchFamily="34" charset="0"/>
          </a:endParaRPr>
        </a:p>
      </dsp:txBody>
      <dsp:txXfrm>
        <a:off x="5006756" y="1771837"/>
        <a:ext cx="25685" cy="25685"/>
      </dsp:txXfrm>
    </dsp:sp>
    <dsp:sp modelId="{D974D747-6559-40CC-BB23-F23252331716}">
      <dsp:nvSpPr>
        <dsp:cNvPr id="0" name=""/>
        <dsp:cNvSpPr/>
      </dsp:nvSpPr>
      <dsp:spPr>
        <a:xfrm>
          <a:off x="5276453" y="1463058"/>
          <a:ext cx="1286488" cy="643244"/>
        </a:xfrm>
        <a:prstGeom prst="roundRect">
          <a:avLst>
            <a:gd name="adj" fmla="val 10000"/>
          </a:avLst>
        </a:prstGeom>
        <a:solidFill>
          <a:srgbClr val="007E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Ocho subdirectores de estaciones de radio regionales.</a:t>
          </a:r>
          <a:endParaRPr lang="es-MX" sz="1100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5295293" y="1481898"/>
        <a:ext cx="1248808" cy="605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8B60C-28CC-425A-B2A0-8B76AF28AA49}" type="datetimeFigureOut">
              <a:rPr lang="es-MX" smtClean="0"/>
              <a:pPr/>
              <a:t>06/12/2012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53F91-B7BC-4E90-A0F0-A253FF4B373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332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53F91-B7BC-4E90-A0F0-A253FF4B3731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13/11/2012</a:t>
            </a: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C376-512A-4ADD-B1E6-5D9CE302A8C2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7" name="6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" name="8 Imagen" descr="wall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radio.ipn.mx/sitio/locutores/emejia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OSYRTV_ppt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586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Sistema Chiapaneco de Radio, </a:t>
            </a:r>
            <a:br>
              <a:rPr lang="es-MX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Televisión y Cinematografía:</a:t>
            </a:r>
            <a:endParaRPr lang="es-MX" sz="3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779912" y="1385392"/>
            <a:ext cx="5184576" cy="547260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 un organismo descentralizado del Gobierno del Estado de Chiapas,  creado  en el año de 2012. </a:t>
            </a:r>
          </a:p>
          <a:p>
            <a:pPr>
              <a:buFont typeface="Wingdings" pitchFamily="2" charset="2"/>
              <a:buChar char="q"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 el encargado de operar las estaciones de Radio y Televisión estatal.</a:t>
            </a:r>
          </a:p>
          <a:p>
            <a:pPr>
              <a:buFont typeface="Wingdings" pitchFamily="2" charset="2"/>
              <a:buChar char="q"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Cuenta con una cobertura del  80% en el territorio del estado a través del canal 10  de televisión.  </a:t>
            </a:r>
          </a:p>
          <a:p>
            <a:pPr>
              <a:buFont typeface="Wingdings" pitchFamily="2" charset="2"/>
              <a:buChar char="q"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Asimismo, cuenta  con las siguientes estaciones de radio: 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-Tuxtla Gutiérrez, 93.9 Vida FM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-San Cristóbal de las Casas, 760 AM 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-La Trinitaria, 89.9 FM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-Santo Domingo 95.7 FM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-Pichucalco, 102.1 FM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-Palenque, 1040 AM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-Tapachula, 102.7 FM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-Tonalá, 89.5 FM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-Tecpatán, 1140 AM</a:t>
            </a:r>
          </a:p>
          <a:p>
            <a:pPr>
              <a:buNone/>
            </a:pP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-Ocosingo, 600 AM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 descr="http://www.fpchiapas.gob.mx/saip3/RadioT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2448272" cy="1481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Instituto Politécnico Nacional:</a:t>
            </a:r>
            <a:endParaRPr lang="es-MX" sz="3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3622079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10" name="9 Imagen" descr="http://www.cedep.org/sites/default/files/logo_ip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402665" cy="2081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3707904" y="1196752"/>
            <a:ext cx="54360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Once TV México. (Con sede principal de transmisiones en el indicativo de señal XEIPN-TV) es una cadena de televisión mexicana perteneciente al Instituto Politécnico Nacional (IPN) que inició sus transmisiones el 2 de marzo de 1959 Es una televisora gubernamental de México y la primera televisora gubernamental en América Latina. El nombre de la cadena ha evolucionado con el tiempo, de ser simplemente </a:t>
            </a: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pasó por el nombre de </a:t>
            </a: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Canal Once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actualmente se le conoce como </a:t>
            </a: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Once TV México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kumimoji="0" lang="es-MX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Transmite directamente en el Valle de México (Distrito Federal y parte del Estado de México) a través del canal 11. </a:t>
            </a: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XEIPN-TV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tiene cobertura cercana al 28% del territorio mexicano a través de sistema de televisión abierta.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 señal es también recibida en todo el país y parte de los Estados Unidos por medio de sistemas de televisión satelital.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Once TV México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 la primera cadena de televisión educativa y cultural de México</a:t>
            </a:r>
            <a:r>
              <a:rPr kumimoji="0" lang="es-ES" sz="1200" b="1" i="0" u="none" strike="noStrike" cap="none" normalizeH="0" baseline="3000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además de que es considerada la decana de las televisoras universitarias en América Latina, iniciando sus transmisiones con equipos diseñados y construidos por el mismo instituto en 1959, en las instalaciones del Casco de Santo Tomás.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MX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s-MX" sz="1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Radio IPN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Tuvo su origen en el año de 1984 y se concibió como un apoyo académico a la carrera de Ingeniería en Comunicaciones y Electrónica. Desde entonces, con el apoyo del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iniciaron las gestiones ante la Secretaría de Comunicaciones y Transportes, logrando la autorización del inicio de operaciones, efectuándolas en forma intermitente.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Radio y Televisión de Hidalgo:</a:t>
            </a:r>
            <a:endParaRPr lang="es-MX" sz="3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923928" y="1052736"/>
            <a:ext cx="4904284" cy="5607472"/>
          </a:xfrm>
        </p:spPr>
        <p:txBody>
          <a:bodyPr>
            <a:normAutofit fontScale="77500" lnSpcReduction="20000"/>
          </a:bodyPr>
          <a:lstStyle/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Organismo público y estatal de Radio y Televisión del Estado de Hidalgo. </a:t>
            </a: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Depende de la Secretaría de Gobierno del estado de Hidalgo, creado en el año de 1982. Se encuentra dividido en dos Direcciones:  </a:t>
            </a:r>
          </a:p>
          <a:p>
            <a:pPr>
              <a:buNone/>
            </a:pPr>
            <a:endParaRPr lang="es-MX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Hidalgo Radio: está integrada por cuatro estaciones de Frecuencia Modulada y 5 estaciones de Amplitud Modulada. Algunas estaciones cuentan con programación y formatos propios.</a:t>
            </a:r>
          </a:p>
          <a:p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Hidalgo Television: televisión </a:t>
            </a:r>
            <a:r>
              <a:rPr lang="es-E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que su programación se basa en programas culturales y noticiosos. La cabecera de la cadena de televisión se encuentra en Pachuca, y se denomina "Canal 3 Pachuca".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http://www.pachucavive.com/portal/images/remote/http--radioytv.hidalgo.gob.mx-images-stories-LOGO20CANAL20201120O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58417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Sistema Jalisciense de Radio y Televisión:</a:t>
            </a:r>
            <a:endParaRPr lang="es-MX" sz="3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07904" y="1124744"/>
            <a:ext cx="5048300" cy="573325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 un organismo desconcentrado de la Secretaría de Cultura del Gobierno del Estado de Jalisco. Inició sus operaciones en 1991.  El sistema está formado por los siguientes canales de televisión:  XHGJG-TV</a:t>
            </a:r>
            <a:r>
              <a:rPr lang="es-MX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Canal 7 </a:t>
            </a:r>
          </a:p>
          <a:p>
            <a:pPr>
              <a:buNone/>
            </a:pPr>
            <a:endParaRPr lang="es-MX" sz="27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Guadalajara, Jal.  </a:t>
            </a:r>
            <a:r>
              <a:rPr lang="es-MX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XHGZG-TV Canal 12 Ciudad Guzmán, que </a:t>
            </a: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aún funciona como señal repetidora del Canal 7 de Guadalajara.  </a:t>
            </a:r>
          </a:p>
          <a:p>
            <a:endParaRPr lang="es-MX" sz="27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 cuanto  radio opera las siguientes señales: </a:t>
            </a:r>
            <a:endParaRPr lang="es-MX" sz="27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7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Amplitud Modulada:</a:t>
            </a:r>
            <a:endParaRPr lang="es-MX" sz="2700" b="1" u="sng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-XEJB-AM 630 KHz - Guadalajara, Jalisco.</a:t>
            </a:r>
            <a:endParaRPr lang="es-MX" sz="27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-XEJLV-AM 1080 KHz - Puerto Vallarta, Jalisco.</a:t>
            </a:r>
            <a:endParaRPr lang="es-MX" sz="27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7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Frecuencia Modulada:</a:t>
            </a:r>
            <a:endParaRPr lang="es-MX" sz="2700" b="1" u="sng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-XEJB-FM 96.3 MHz - Guadalajara, Jalisco.</a:t>
            </a:r>
            <a:endParaRPr lang="es-MX" sz="27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-XHCGJ-FM MHz - Ciudad Guzmán, Jalisco.</a:t>
            </a:r>
            <a:endParaRPr lang="es-MX" sz="27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s-E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-XHVJL-FM 91.1 MHz - Puerto Vallarta, Jalisco.</a:t>
            </a:r>
            <a:endParaRPr lang="es-MX" sz="27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https://twimg0-a.akamaihd.net/profile_images/495526261/SJRTV__LOGOc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13176"/>
            <a:ext cx="1656184" cy="16266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Radio y Televisión Universidad </a:t>
            </a:r>
            <a:b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Autónoma de Nayarit:</a:t>
            </a:r>
            <a:endParaRPr lang="es-MX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79912" y="1268760"/>
            <a:ext cx="5364088" cy="5445224"/>
          </a:xfrm>
        </p:spPr>
        <p:txBody>
          <a:bodyPr>
            <a:normAutofit fontScale="40000" lnSpcReduction="20000"/>
          </a:bodyPr>
          <a:lstStyle/>
          <a:p>
            <a:endParaRPr lang="es-MX" sz="43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Como dependencias de la Secretaria de Vinculación y Extensión de la Universidad Autónoma de Nayarit, se creo en 1997 Radio UAN, </a:t>
            </a:r>
            <a:r>
              <a:rPr lang="es-MX" sz="43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llevándose a cabo los primeros intentos por obtener una licencia de emisión para abrir un espacio institucional de radiodifusión. Es en el año de 2001 cuando se decide llevar a cabo la barra radiofónica de la universidad, Frecuencia Cero, para lo que se convocó a estructurar una programación que se transmitiría a través de convenios con XEXT y Radio </a:t>
            </a:r>
            <a:r>
              <a:rPr lang="es-MX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Aztlán.</a:t>
            </a:r>
          </a:p>
          <a:p>
            <a:pPr>
              <a:buFont typeface="Wingdings" pitchFamily="2" charset="2"/>
              <a:buChar char="q"/>
            </a:pPr>
            <a:endParaRPr lang="es-MX" sz="43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43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10 de mayo del 2006, la SCT otorgó el permiso de instalación con la frecuencia 101.1 de FM, Radio Universidad Autónoma de Nayarit.   </a:t>
            </a:r>
            <a:r>
              <a:rPr lang="es-MX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MX" sz="43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MX" sz="43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TV UAN es una entidad dedicada a producir contenidos audiovisuales que son transmitidos a través de la señal del Canal Once del Instituto Politécnico Nacional, de conformidad con el vigente convenio general de colaboración. </a:t>
            </a:r>
            <a:endParaRPr lang="es-MX" sz="43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http://a.uan.mx/im/540,290,1,90,1,i/destacados/varios/logo_tvu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2088232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Universidad Autónoma de Nuevo León:</a:t>
            </a:r>
            <a:endParaRPr lang="es-MX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1052736"/>
            <a:ext cx="4690864" cy="5688632"/>
          </a:xfrm>
        </p:spPr>
        <p:txBody>
          <a:bodyPr>
            <a:normAutofit fontScale="55000" lnSpcReduction="20000"/>
          </a:bodyPr>
          <a:lstStyle/>
          <a:p>
            <a:endParaRPr lang="es-MX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TELEVISION UANL. Canal 53, cuyo indicativo de señal es XHMNU-TV, es un canal universitario, cultural y educativo que transmite desde el Campus Mederos en Monterrey, México, por señal abierta a toda la Zona Metropolitana de Monterrey, transmitiendo las 24 horas del día así como en Televisión por cable a través del canal 424 del paquete básico digital de Cablevisión de Monterrey y a través de Internet.</a:t>
            </a:r>
          </a:p>
          <a:p>
            <a:pPr>
              <a:buNone/>
            </a:pPr>
            <a:endParaRPr lang="es-MX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Canal 53 fue inaugurado en Junio de 1990 bajo la Dirección de la Facultad de Ingeniería Mecánica y Eléctrica de la UANL. </a:t>
            </a: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Radio UANL 89.7  Radio Universidad forma parte del centro de Comunicación y Producción Audiovisual de la UANL. 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http://ruedadelafortuna.files.wordpress.com/2008/09/radio_uan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661248"/>
            <a:ext cx="115212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profile.ak.fbcdn.net/hprofile-ak-snc7/373020_108846219246747_1727122375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1224136" cy="1023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Coordinación de Radio, Cine  y </a:t>
            </a:r>
            <a:br>
              <a:rPr lang="es-MX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Televisión de Tlaxcala:</a:t>
            </a:r>
            <a:endParaRPr lang="es-MX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7984" y="1196752"/>
            <a:ext cx="4536504" cy="51342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MX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Creada </a:t>
            </a:r>
            <a:r>
              <a:rPr lang="es-MX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 07 de septiembre de 1987,  mediante decreto que crea la Coordinación de Radio, Cine y Televisión CORACYT como Órgano del Poder Ejecutivo, encargada de administrar y operar las frecuencias de radio y televisión, concesionadas o permisionadas al Gobierno del Estado, y la Sala de Cine "Miguel N. Lira", así como coordinar las tareas que en materia de radio, cine y televisión realicen las dependencias y entidades del sector central y paraestatal</a:t>
            </a:r>
            <a:r>
              <a:rPr lang="es-MX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http://upload.wikimedia.org/wikipedia/commons/thumb/0/07/Coracyt_logo.png/180px-Coracyt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3759812" cy="128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III. Beneficios:</a:t>
            </a:r>
            <a:endParaRPr lang="es-MX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95536" y="1196752"/>
            <a:ext cx="8291265" cy="4929411"/>
          </a:xfrm>
        </p:spPr>
        <p:txBody>
          <a:bodyPr>
            <a:normAutofit fontScale="77500" lnSpcReduction="20000"/>
          </a:bodyPr>
          <a:lstStyle/>
          <a:p>
            <a:pPr algn="r">
              <a:buFont typeface="Wingdings" pitchFamily="2" charset="2"/>
              <a:buChar char="q"/>
            </a:pPr>
            <a:endParaRPr lang="es-MX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creación del SURT generará los contenidos informativos y noticiosos que la Universidad de Guadalajara difunde, consiguiendo optimizar la coordinación de las actividades universitarias en materia de telecomunicaciones, además, generar y dinamizar procesos y procedimientos para la inclusión de dichos contenidos en plataformas de Video y Audio en Demanda (VoD y PodCasts) o productos multimedia online u offline.</a:t>
            </a:r>
          </a:p>
          <a:p>
            <a:pPr algn="r">
              <a:buFont typeface="Wingdings" pitchFamily="2" charset="2"/>
              <a:buChar char="q"/>
            </a:pPr>
            <a:endParaRPr lang="es-MX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Wingdings" pitchFamily="2" charset="2"/>
              <a:buChar char="q"/>
            </a:pPr>
            <a:endParaRPr lang="es-MX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eficacia de las actividades de la Red Radio Universidad y de la Operadora Televisión Abierta de la Universidad de Guadalajara requieren de una articulación que sin actividades coordinadas es muy difícil de lograr. </a:t>
            </a:r>
          </a:p>
          <a:p>
            <a:pPr algn="r"/>
            <a:endParaRPr lang="es-MX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vinculación y sistematización entre estas dependencias permitirá potencializar la efectividad y calidad de sus actividades, al tiempo que evitará las duplicaciones existentes, precisará responsabilidades concretas y simplificará estructuras.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91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32656"/>
            <a:ext cx="8291264" cy="2664295"/>
          </a:xfrm>
        </p:spPr>
        <p:txBody>
          <a:bodyPr>
            <a:normAutofit fontScale="85000" lnSpcReduction="20000"/>
          </a:bodyPr>
          <a:lstStyle/>
          <a:p>
            <a:pPr lvl="0" algn="r">
              <a:buFont typeface="Wingdings" pitchFamily="2" charset="2"/>
              <a:buChar char="q"/>
            </a:pP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 consecuencia se propone integrar en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una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sola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estructura administrativa,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operativa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funcional la Dirección de </a:t>
            </a:r>
            <a:endParaRPr lang="es-MX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Red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Radio Universidad de Guadalajara y la </a:t>
            </a:r>
            <a:endParaRPr lang="es-MX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Operadora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Televisión Abierta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considerando ante todo la necesidad de </a:t>
            </a:r>
            <a:endParaRPr lang="es-MX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coordinar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optimizar recursos humanos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tecnológicos y financieros de la Institución.</a:t>
            </a:r>
          </a:p>
          <a:p>
            <a:endParaRPr lang="es-MX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7544" y="3356992"/>
            <a:ext cx="8219257" cy="2769171"/>
          </a:xfrm>
        </p:spPr>
        <p:txBody>
          <a:bodyPr>
            <a:normAutofit/>
          </a:bodyPr>
          <a:lstStyle/>
          <a:p>
            <a:pPr lvl="0" algn="r">
              <a:buFont typeface="Wingdings" pitchFamily="2" charset="2"/>
              <a:buChar char="q"/>
            </a:pPr>
            <a:endParaRPr lang="es-MX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r">
              <a:buFont typeface="Wingdings" pitchFamily="2" charset="2"/>
              <a:buChar char="q"/>
            </a:pP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creación del Sistema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asegura una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política editorial uniforme, homogénea y armónica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que se reflejará en la mejora de la calidad de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los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servicios noticiosos, e informativos que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Red Universitaria actualmente ofrece.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91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404665"/>
            <a:ext cx="8208912" cy="259228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unificación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implicará una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mejor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comunicación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interna y división del trabajo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armonizará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esfuerzos estructurados y definidos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arreglo a los modelos operativos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gestión que se determinen, así como un mejor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uso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las tecnologías de la información para lograr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cumplimiento de sus fines.</a:t>
            </a:r>
          </a:p>
          <a:p>
            <a:pPr>
              <a:buFont typeface="Wingdings" pitchFamily="2" charset="2"/>
              <a:buChar char="q"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9553" y="3068960"/>
            <a:ext cx="8147248" cy="3528392"/>
          </a:xfrm>
        </p:spPr>
        <p:txBody>
          <a:bodyPr>
            <a:normAutofit fontScale="85000" lnSpcReduction="20000"/>
          </a:bodyPr>
          <a:lstStyle/>
          <a:p>
            <a:pPr algn="r">
              <a:buFont typeface="Wingdings" pitchFamily="2" charset="2"/>
              <a:buChar char="q"/>
            </a:pPr>
            <a:endParaRPr lang="es-MX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Wingdings" pitchFamily="2" charset="2"/>
              <a:buChar char="q"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anterior es así puesto que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aunque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ambas instancias dependen de la misma Casa de Estudios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éstas son ampliamente heterogéneas y diversas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tanto en las líneas editoriales que siguen como en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otros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aspectos, con lo cual sus objetivos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características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son diferentes, contrario a lo que resultaría si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función de la televisión y la radio universitarias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centralizaran en una sola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Dirección,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 que derivará en la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racionalización y aprovechamiento de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recursos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materiales, tecnológicos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humanos existentes.</a:t>
            </a:r>
            <a:endParaRPr lang="es-MX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91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34075"/>
          </a:xfrm>
        </p:spPr>
        <p:txBody>
          <a:bodyPr>
            <a:normAutofit fontScale="92500" lnSpcReduction="10000"/>
          </a:bodyPr>
          <a:lstStyle/>
          <a:p>
            <a:pPr algn="r">
              <a:buFont typeface="Wingdings" pitchFamily="2" charset="2"/>
              <a:buChar char="q"/>
            </a:pPr>
            <a:r>
              <a:rPr lang="es-MX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SUMARIO</a:t>
            </a:r>
          </a:p>
          <a:p>
            <a:pPr marL="0" indent="0" algn="r">
              <a:buNone/>
            </a:pPr>
            <a:endParaRPr lang="es-MX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r">
              <a:buAutoNum type="romanUcPeriod"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ANTECEDENTES</a:t>
            </a:r>
          </a:p>
          <a:p>
            <a:pPr marL="514350" indent="-514350" algn="r">
              <a:buAutoNum type="alphaLcParenR"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de Red Radio Universidad de Guadalajara</a:t>
            </a:r>
          </a:p>
          <a:p>
            <a:pPr marL="514350" indent="-514350" algn="r">
              <a:buAutoNum type="alphaLcParenR"/>
            </a:pPr>
            <a:r>
              <a:rPr lang="es-MX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Operadora Televisión Abierta</a:t>
            </a:r>
          </a:p>
          <a:p>
            <a:pPr marL="0" indent="0" algn="r">
              <a:buNone/>
            </a:pPr>
            <a:endParaRPr lang="es-MX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SISTEMAS DE RADIO Y TELEVISIÓN EN LA REPÚBLICA MEXICANA.</a:t>
            </a:r>
          </a:p>
          <a:p>
            <a:pPr marL="0" indent="0" algn="r">
              <a:buNone/>
            </a:pPr>
            <a:endParaRPr lang="es-MX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III. BENEFICIOS</a:t>
            </a:r>
          </a:p>
          <a:p>
            <a:pPr marL="0" indent="0" algn="r">
              <a:buNone/>
            </a:pPr>
            <a:endParaRPr lang="es-MX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MODIFICACIONES</a:t>
            </a:r>
          </a:p>
          <a:p>
            <a:pPr marL="0" indent="0" algn="r">
              <a:buNone/>
            </a:pPr>
            <a:endParaRPr lang="es-MX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s-MX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ESTRUCTURA ORGÁNICA</a:t>
            </a:r>
            <a:endParaRPr lang="es-MX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321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12974"/>
          </a:xfrm>
        </p:spPr>
        <p:txBody>
          <a:bodyPr>
            <a:normAutofit fontScale="90000"/>
          </a:bodyPr>
          <a:lstStyle/>
          <a:p>
            <a:pPr algn="r"/>
            <a:r>
              <a:rPr lang="es-MX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IV. Modificaciones:</a:t>
            </a:r>
            <a:r>
              <a:rPr lang="es-MX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124745"/>
            <a:ext cx="8291264" cy="2592288"/>
          </a:xfrm>
        </p:spPr>
        <p:txBody>
          <a:bodyPr>
            <a:normAutofit/>
          </a:bodyPr>
          <a:lstStyle/>
          <a:p>
            <a:pPr lvl="0" algn="r">
              <a:buFont typeface="Wingdings" pitchFamily="2" charset="2"/>
              <a:buChar char="q"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 propone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integrar en una sola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Operadora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 Sistema de Radio y Televisión de la Universidad de Guadalajara, adscrito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Secretaría de Vinculación y Desarrollo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Empresarial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del CUCEA.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9552" y="3573016"/>
            <a:ext cx="8147249" cy="2952328"/>
          </a:xfrm>
        </p:spPr>
        <p:txBody>
          <a:bodyPr>
            <a:noAutofit/>
          </a:bodyPr>
          <a:lstStyle/>
          <a:p>
            <a:pPr algn="r">
              <a:buFont typeface="Wingdings" pitchFamily="2" charset="2"/>
              <a:buChar char="q"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este proceso de creación se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contemplan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cambios fundamentales en la estructura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orgánica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del  CUCEA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de la normatividad aplicable.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Primero, se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transfiere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Operadora Televisión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Abierta y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Dirección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Red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Radio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Universidad  a la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Operadora del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SURT.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91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260648"/>
            <a:ext cx="8147248" cy="2808312"/>
          </a:xfrm>
        </p:spPr>
        <p:txBody>
          <a:bodyPr>
            <a:normAutofit fontScale="85000" lnSpcReduction="10000"/>
          </a:bodyPr>
          <a:lstStyle/>
          <a:p>
            <a:pPr algn="r">
              <a:buFont typeface="Wingdings" pitchFamily="2" charset="2"/>
              <a:buChar char="q"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Segundo, se propone el cambio de nombre de la actual Dirección General de Medios como </a:t>
            </a: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Coordinación General de Comunicación Social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 así como la creación de la Coordinación de la Gaceta de la Universidad de Guadalajara; también  se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propone la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extinción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la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Dirección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Información y la Unidad de Noticias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dependiente de la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Dirección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General de Medios,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para convertirse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Subdirección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Información y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la Unidad de Noticias,</a:t>
            </a:r>
          </a:p>
          <a:p>
            <a:pPr mar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dependiente de la nueva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Operadora del Sistema.</a:t>
            </a:r>
            <a:endParaRPr lang="es-MX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7544" y="3068960"/>
            <a:ext cx="8219256" cy="3789040"/>
          </a:xfrm>
        </p:spPr>
        <p:txBody>
          <a:bodyPr>
            <a:normAutofit fontScale="62500" lnSpcReduction="20000"/>
          </a:bodyPr>
          <a:lstStyle/>
          <a:p>
            <a:pPr lvl="0" algn="r">
              <a:buFont typeface="Wingdings" pitchFamily="2" charset="2"/>
              <a:buChar char="q"/>
            </a:pP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Los recursos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materiales,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tecnológicos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financieros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actualmente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adscritos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 la Dirección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 Red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Radio Universidad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a la Dirección de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Información 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pasarán a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formar parte de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OSURT,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atendiendo a las políticas de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entrega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recepción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vigentes. </a:t>
            </a:r>
          </a:p>
          <a:p>
            <a:pPr algn="r"/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 personal dedicado a la producción y distribución de la Gaceta de la Universidad de Guadalajara adscrito actualmente a la Dirección de Información dependiente de la actual Dirección General de Medios, a la nueva Coordinación de la Gaceta de la Universidad de Guadalajara que dependerá de la Coordinación General de Comunicación Social de la Universidad de Guadalajara.</a:t>
            </a:r>
          </a:p>
          <a:p>
            <a:pPr algn="r"/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 setenta y cinco por ciento del personal restante adscrito a la Dirección de Información dependiente de la actual Dirección General de Medios, a la nueva Subdirección de Información que se adscribe a la Operadora del Sistema Universitario de Radio y Televisión; y el veinticinco por ciento restante, a la Coordinación de Prensa y Comunicaciones de la nueva Coordinación General de Comunicación Social de la Universidad de Guadalajara.  </a:t>
            </a:r>
            <a:endParaRPr lang="es-MX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942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476672"/>
            <a:ext cx="8219256" cy="2808311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7544" y="620688"/>
            <a:ext cx="8147249" cy="5976664"/>
          </a:xfrm>
        </p:spPr>
        <p:txBody>
          <a:bodyPr>
            <a:normAutofit/>
          </a:bodyPr>
          <a:lstStyle/>
          <a:p>
            <a:pPr lvl="0" algn="r">
              <a:buFont typeface="Wingdings" pitchFamily="2" charset="2"/>
              <a:buChar char="q"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Operadora del SURT contará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con un Consejo de Administración, con un 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Director y las siguientes Subdirecciones y Unidades: </a:t>
            </a:r>
          </a:p>
          <a:p>
            <a:pPr marL="457200" lvl="0" indent="-457200" algn="r">
              <a:buAutoNum type="arabicParenBoth"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Subdirección de Canal 44.</a:t>
            </a:r>
          </a:p>
          <a:p>
            <a:pPr marL="457200" lvl="0" indent="-457200" algn="r">
              <a:buAutoNum type="arabicParenBoth"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Subdirección de Producciones Universitarias, la cual tiene la Unidad de Cine.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Subdirección de Radio, de la que dependerán las ocho Subdirecciones Regionales de Radio; 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(4) Subdirección de Información, la cual tendrá la Unidad de Noticias;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(5) Subdirección de la señal Internacional;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(6) Subdirección de Ingeniería; y </a:t>
            </a:r>
          </a:p>
          <a:p>
            <a:pPr marL="0" lvl="0" indent="0" algn="r">
              <a:buNone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(7) Subdirección Administrativa.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r">
              <a:buAutoNum type="arabicParenBoth"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41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068380351"/>
              </p:ext>
            </p:extLst>
          </p:nvPr>
        </p:nvGraphicFramePr>
        <p:xfrm>
          <a:off x="447675" y="885825"/>
          <a:ext cx="8248650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860032" y="116632"/>
            <a:ext cx="41764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5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V.  Estructura Orgánica:</a:t>
            </a:r>
            <a:endParaRPr lang="es-MX" sz="25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4595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1143000"/>
          </a:xfrm>
        </p:spPr>
        <p:txBody>
          <a:bodyPr>
            <a:noAutofit/>
          </a:bodyPr>
          <a:lstStyle/>
          <a:p>
            <a:pPr algn="r"/>
            <a:r>
              <a:rPr lang="es-MX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I. Antecedentes:</a:t>
            </a:r>
            <a:br>
              <a:rPr lang="es-MX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a) Dirección </a:t>
            </a:r>
            <a:r>
              <a:rPr lang="es-MX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 Red </a:t>
            </a:r>
            <a:r>
              <a:rPr lang="es-MX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Radio  </a:t>
            </a:r>
            <a:r>
              <a:rPr lang="es-MX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Universidad de Guadalajara.</a:t>
            </a:r>
            <a:r>
              <a:rPr lang="es-MX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89041" y="1340768"/>
            <a:ext cx="4247455" cy="5400600"/>
          </a:xfrm>
        </p:spPr>
        <p:txBody>
          <a:bodyPr>
            <a:noAutofit/>
          </a:bodyPr>
          <a:lstStyle/>
          <a:p>
            <a:pPr marL="72000" indent="-72000">
              <a:spcBef>
                <a:spcPts val="0"/>
              </a:spcBef>
              <a:buFont typeface="Wingdings" pitchFamily="2" charset="2"/>
              <a:buChar char="q"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día 30 de mayo de 1974 a las dos de la tarde,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dieron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inicio las transmisiones oficiales de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“Radio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Universidad de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Guadalajara”.</a:t>
            </a:r>
          </a:p>
          <a:p>
            <a:pPr marL="72000" indent="-72000">
              <a:spcBef>
                <a:spcPts val="0"/>
              </a:spcBef>
              <a:buFont typeface="Wingdings" pitchFamily="2" charset="2"/>
              <a:buChar char="q"/>
            </a:pPr>
            <a:endParaRPr lang="es-MX" sz="1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" indent="-72000">
              <a:spcBef>
                <a:spcPts val="0"/>
              </a:spcBef>
              <a:buFont typeface="Wingdings" pitchFamily="2" charset="2"/>
              <a:buChar char="q"/>
            </a:pP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Universidad de Guadalajara, cuenta actualmente con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títulos de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permisionario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para operar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estaciones de radio con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distintivo de llamada, potencia, frecuencia, banda y municipios de </a:t>
            </a:r>
            <a:r>
              <a:rPr lang="es-MX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Jalisco.</a:t>
            </a:r>
          </a:p>
          <a:p>
            <a:pPr marL="72000" indent="-72000">
              <a:spcBef>
                <a:spcPts val="0"/>
              </a:spcBef>
              <a:buNone/>
            </a:pPr>
            <a:endParaRPr lang="es-MX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458535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91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r"/>
            <a:r>
              <a:rPr lang="es-MX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s-MX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Operadora Televisión Abierta.</a:t>
            </a:r>
            <a:br>
              <a:rPr lang="es-MX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MX" sz="3600" dirty="0">
                <a:latin typeface="Arial" pitchFamily="34" charset="0"/>
                <a:cs typeface="Arial" pitchFamily="34" charset="0"/>
              </a:rPr>
              <a:t/>
            </a:r>
            <a:br>
              <a:rPr lang="es-MX" sz="3600" dirty="0">
                <a:latin typeface="Arial" pitchFamily="34" charset="0"/>
                <a:cs typeface="Arial" pitchFamily="34" charset="0"/>
              </a:rPr>
            </a:br>
            <a:endParaRPr lang="es-MX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51920" y="1430615"/>
            <a:ext cx="5050905" cy="5733256"/>
          </a:xfrm>
        </p:spPr>
        <p:txBody>
          <a:bodyPr>
            <a:noAutofit/>
          </a:bodyPr>
          <a:lstStyle/>
          <a:p>
            <a:pPr marL="72000" indent="-72000">
              <a:spcBef>
                <a:spcPts val="0"/>
              </a:spcBef>
            </a:pPr>
            <a:r>
              <a:rPr lang="es-MX" sz="2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Con fecha 29 de octubre de 2010, en sesión extraordinaria del H. Consejo General Universitario, por medio del dictamen número II/2010/281, se aprobó la  creación de la Operadora denominada “Televisión Abierta” adscrita a la Secretaría de Vinculación y Desarrollo Empresarial del </a:t>
            </a:r>
            <a:r>
              <a:rPr lang="es-MX" sz="2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CUCEA de </a:t>
            </a:r>
            <a:r>
              <a:rPr lang="es-MX" sz="2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MX" sz="21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UdeG</a:t>
            </a:r>
            <a:r>
              <a:rPr lang="es-MX" sz="2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2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cual administra:</a:t>
            </a:r>
          </a:p>
          <a:p>
            <a:pPr marL="72000" indent="-72000">
              <a:spcBef>
                <a:spcPts val="0"/>
              </a:spcBef>
            </a:pPr>
            <a:endParaRPr lang="es-MX" sz="2100" b="1" dirty="0" smtClean="0">
              <a:latin typeface="Arial" pitchFamily="34" charset="0"/>
              <a:cs typeface="Arial" pitchFamily="34" charset="0"/>
            </a:endParaRPr>
          </a:p>
          <a:p>
            <a:pPr marL="72000" indent="-72000" algn="r">
              <a:spcBef>
                <a:spcPts val="0"/>
              </a:spcBef>
            </a:pPr>
            <a:r>
              <a:rPr lang="es-MX" sz="2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I. La Subdirección del Canal 44 (650-656 MHz), XHUDG-TV;</a:t>
            </a:r>
          </a:p>
          <a:p>
            <a:pPr marL="72000" indent="-72000" algn="r">
              <a:spcBef>
                <a:spcPts val="0"/>
              </a:spcBef>
            </a:pPr>
            <a:r>
              <a:rPr lang="es-MX" sz="2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II. La Subdirección de Producciones Universitarias;</a:t>
            </a:r>
          </a:p>
          <a:p>
            <a:pPr marL="72000" indent="-72000" algn="r">
              <a:spcBef>
                <a:spcPts val="0"/>
              </a:spcBef>
            </a:pPr>
            <a:r>
              <a:rPr lang="es-MX" sz="2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III. La Unidad de Cine</a:t>
            </a:r>
            <a:r>
              <a:rPr lang="es-MX" sz="2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s-MX" sz="21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C:\Users\Shelin\AppData\Local\Temp\Rar$DIa0.324\A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168352" cy="5301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354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pPr algn="r"/>
            <a:r>
              <a:rPr lang="es-MX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MX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MX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TA </a:t>
            </a:r>
            <a:r>
              <a:rPr lang="es-MX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administra el Canal 44 dentro del territorio nacional y la Señal Internacional 31.2 en Los Ángeles California.</a:t>
            </a:r>
            <a:r>
              <a:rPr lang="es-MX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s-MX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2" y="2204864"/>
            <a:ext cx="4078863" cy="3423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78" y="2204864"/>
            <a:ext cx="3888433" cy="3429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335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II. Sistemas  de radio y televisión en la</a:t>
            </a:r>
            <a:b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Republica  Mexicana: </a:t>
            </a:r>
            <a:endParaRPr lang="es-MX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1340768"/>
            <a:ext cx="4906888" cy="5141168"/>
          </a:xfrm>
        </p:spPr>
        <p:txBody>
          <a:bodyPr>
            <a:normAutofit fontScale="70000" lnSpcReduction="20000"/>
          </a:bodyPr>
          <a:lstStyle/>
          <a:p>
            <a:pPr algn="r"/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4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El modelo que integra un sistema articulado de los servicios de radio y televisión universitarios existe actualmente en un total de diecinueve entidades federativas y seis Instituciones de Educación Superior.</a:t>
            </a:r>
            <a:endParaRPr lang="es-MX" sz="41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491880" y="980728"/>
            <a:ext cx="5472608" cy="5733256"/>
          </a:xfrm>
        </p:spPr>
        <p:txBody>
          <a:bodyPr>
            <a:noAutofit/>
          </a:bodyPr>
          <a:lstStyle/>
          <a:p>
            <a:pPr marL="742950" lvl="1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Aguascalientes: Radio y Televisión de Aguascalientes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Baja California: Instituto Estatal de Radio Y Televisión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Chiapas: Sistema Chiapaneco de Radio Televisión Y Cinematografía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Colima: Instituto Colimense de Radio y  Televisión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Distrito federal: Sistema de Radio y  Televisión Digital del Gobierno del Distrito Federal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Guanajuato: Radio  y Televisión de Guanajuato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Guerrero: Dirección de  Radio y Televisión de Guerrero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Hidalgo: Radio  Televisión de Hidalgo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Jalisco: Sistema Jalisciense de Radio y Televisión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s-MX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México: Radio y Televisión Mexiquense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51520" y="40466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a) Sistemas </a:t>
            </a:r>
            <a:r>
              <a:rPr lang="es-ES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estatales de radio y </a:t>
            </a:r>
            <a:endParaRPr lang="es-ES" sz="3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televisión </a:t>
            </a:r>
            <a:r>
              <a:rPr lang="es-ES" sz="3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Mexico</a:t>
            </a:r>
            <a:r>
              <a:rPr lang="es-E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s-MX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347864" y="980728"/>
            <a:ext cx="5626968" cy="5688632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es-MX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Morelos: Sistema Morelense de Radio y Televisión</a:t>
            </a:r>
          </a:p>
          <a:p>
            <a:pPr lvl="1">
              <a:buFont typeface="Wingdings" pitchFamily="2" charset="2"/>
              <a:buChar char="q"/>
            </a:pPr>
            <a:r>
              <a:rPr lang="es-MX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Nayarit: Sistema Estatal de Radio  y Televisión </a:t>
            </a:r>
          </a:p>
          <a:p>
            <a:pPr lvl="1">
              <a:buNone/>
            </a:pPr>
            <a:r>
              <a:rPr lang="es-MX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Aztlán</a:t>
            </a:r>
          </a:p>
          <a:p>
            <a:pPr lvl="1">
              <a:buFont typeface="Wingdings" pitchFamily="2" charset="2"/>
              <a:buChar char="q"/>
            </a:pPr>
            <a:r>
              <a:rPr lang="es-MX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Nuevo León: Sistema de Radio y Televisión de Nuevo León</a:t>
            </a:r>
          </a:p>
          <a:p>
            <a:pPr lvl="1">
              <a:buFont typeface="Wingdings" pitchFamily="2" charset="2"/>
              <a:buChar char="q"/>
            </a:pPr>
            <a:r>
              <a:rPr lang="es-MX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Oaxaca: Corporación Oaxaqueña de Radio y Televisión</a:t>
            </a:r>
          </a:p>
          <a:p>
            <a:pPr lvl="1">
              <a:buFont typeface="Wingdings" pitchFamily="2" charset="2"/>
              <a:buChar char="q"/>
            </a:pPr>
            <a:r>
              <a:rPr lang="es-MX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Querétaro: Sistema Estatal de Comunicación Cultural y Educativa.</a:t>
            </a:r>
          </a:p>
          <a:p>
            <a:pPr lvl="1">
              <a:buFont typeface="Wingdings" pitchFamily="2" charset="2"/>
              <a:buChar char="q"/>
            </a:pPr>
            <a:r>
              <a:rPr lang="es-MX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Quintana Roo: Sistema Quintanarroense de Comunicación Social</a:t>
            </a:r>
          </a:p>
          <a:p>
            <a:pPr lvl="1">
              <a:buFont typeface="Wingdings" pitchFamily="2" charset="2"/>
              <a:buChar char="q"/>
            </a:pPr>
            <a:r>
              <a:rPr lang="es-MX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Tabasco: Comisión Estatal de Radio y Televisión de Tabasco</a:t>
            </a:r>
          </a:p>
          <a:p>
            <a:pPr lvl="1">
              <a:buFont typeface="Wingdings" pitchFamily="2" charset="2"/>
              <a:buChar char="q"/>
            </a:pPr>
            <a:r>
              <a:rPr lang="es-MX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Tlaxcala: Coordinación de Radio Cine y Televisión del Estado </a:t>
            </a:r>
          </a:p>
          <a:p>
            <a:pPr lvl="1">
              <a:buFont typeface="Wingdings" pitchFamily="2" charset="2"/>
              <a:buChar char="q"/>
            </a:pPr>
            <a:r>
              <a:rPr lang="es-MX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Veracruz: Radio y Televisión de Veracruz</a:t>
            </a:r>
            <a:endParaRPr lang="es-ES" sz="19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b) Sistemas universitarios de radio y </a:t>
            </a:r>
            <a:b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televisión en México:</a:t>
            </a:r>
            <a:endParaRPr lang="es-MX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915816" y="1628800"/>
            <a:ext cx="6228184" cy="5400600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es-MX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Aguascalientes: Departamento de Radio y Televisión Universitaria de la Universidad Autónoma de Aguascalientes</a:t>
            </a:r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s-MX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s-MX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Colima. Centro Universitario de Video Didáctico y Televisión Educativa de la Universidad de Colima</a:t>
            </a:r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s-MX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s-MX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Durango:  Sistema Lobo de Radio </a:t>
            </a:r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Televisión</a:t>
            </a:r>
            <a:r>
              <a:rPr lang="es-MX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Universidad Autónoma de Durango  </a:t>
            </a:r>
            <a:endParaRPr lang="es-MX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Nayarit</a:t>
            </a:r>
            <a:r>
              <a:rPr lang="es-MX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Dirección de Difusión </a:t>
            </a:r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y Extensión de </a:t>
            </a:r>
            <a:r>
              <a:rPr lang="es-MX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Universidad Autónoma de </a:t>
            </a:r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Nayarit.</a:t>
            </a:r>
          </a:p>
          <a:p>
            <a:pPr lvl="1">
              <a:buNone/>
            </a:pPr>
            <a:endParaRPr lang="es-MX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Nuevo León: Radio 89.7 y Canal 53 UANL</a:t>
            </a:r>
          </a:p>
          <a:p>
            <a:pPr lvl="1">
              <a:buNone/>
            </a:pPr>
            <a:endParaRPr lang="es-MX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C376-512A-4ADD-B1E6-5D9CE302A8C2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Papyrus"/>
        <a:ea typeface=""/>
        <a:cs typeface=""/>
      </a:majorFont>
      <a:minorFont>
        <a:latin typeface="Monotype Corsiva"/>
        <a:ea typeface=""/>
        <a:cs typeface="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1_Green Swirls Segoe Template</Template>
  <TotalTime>640</TotalTime>
  <Words>2139</Words>
  <Application>Microsoft Office PowerPoint</Application>
  <PresentationFormat>Presentación en pantalla (4:3)</PresentationFormat>
  <Paragraphs>254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1_Green Swirls Segoe Template_TP10286739</vt:lpstr>
      <vt:lpstr>White with Courier font for code slides</vt:lpstr>
      <vt:lpstr>1_White with Courier font for code slides</vt:lpstr>
      <vt:lpstr>CSC</vt:lpstr>
      <vt:lpstr>Presentación de PowerPoint</vt:lpstr>
      <vt:lpstr>Presentación de PowerPoint</vt:lpstr>
      <vt:lpstr>  I. Antecedentes: a) Dirección de Red Radio  Universidad de Guadalajara. </vt:lpstr>
      <vt:lpstr>  b) Operadora Televisión Abierta.  </vt:lpstr>
      <vt:lpstr>  La OTA administra el Canal 44 dentro del territorio nacional y la Señal Internacional 31.2 en Los Ángeles California. </vt:lpstr>
      <vt:lpstr>II. Sistemas  de radio y televisión en la  Republica  Mexicana: </vt:lpstr>
      <vt:lpstr>Presentación de PowerPoint</vt:lpstr>
      <vt:lpstr>Presentación de PowerPoint</vt:lpstr>
      <vt:lpstr>b) Sistemas universitarios de radio y  televisión en México:</vt:lpstr>
      <vt:lpstr>Sistema Chiapaneco de Radio,  Televisión y Cinematografía:</vt:lpstr>
      <vt:lpstr> Instituto Politécnico Nacional:</vt:lpstr>
      <vt:lpstr>Radio y Televisión de Hidalgo:</vt:lpstr>
      <vt:lpstr>Sistema Jalisciense de Radio y Televisión:</vt:lpstr>
      <vt:lpstr>Radio y Televisión Universidad  Autónoma de Nayarit:</vt:lpstr>
      <vt:lpstr>Universidad Autónoma de Nuevo León:</vt:lpstr>
      <vt:lpstr>Coordinación de Radio, Cine  y  Televisión de Tlaxcala:</vt:lpstr>
      <vt:lpstr>III. Beneficios:</vt:lpstr>
      <vt:lpstr>Presentación de PowerPoint</vt:lpstr>
      <vt:lpstr>Presentación de PowerPoint</vt:lpstr>
      <vt:lpstr> IV. Modificaciones: 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2013584</cp:lastModifiedBy>
  <cp:revision>47</cp:revision>
  <dcterms:created xsi:type="dcterms:W3CDTF">2012-11-13T19:09:04Z</dcterms:created>
  <dcterms:modified xsi:type="dcterms:W3CDTF">2012-12-06T16:47:50Z</dcterms:modified>
</cp:coreProperties>
</file>