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  <p:sldMasterId id="2147483650" r:id="rId2"/>
    <p:sldMasterId id="2147483651" r:id="rId3"/>
    <p:sldMasterId id="2147483750" r:id="rId4"/>
  </p:sldMasterIdLst>
  <p:notesMasterIdLst>
    <p:notesMasterId r:id="rId12"/>
  </p:notesMasterIdLst>
  <p:handoutMasterIdLst>
    <p:handoutMasterId r:id="rId13"/>
  </p:handoutMasterIdLst>
  <p:sldIdLst>
    <p:sldId id="316" r:id="rId5"/>
    <p:sldId id="256" r:id="rId6"/>
    <p:sldId id="318" r:id="rId7"/>
    <p:sldId id="301" r:id="rId8"/>
    <p:sldId id="286" r:id="rId9"/>
    <p:sldId id="287" r:id="rId10"/>
    <p:sldId id="274" r:id="rId11"/>
  </p:sldIdLst>
  <p:sldSz cx="9144000" cy="6858000" type="screen4x3"/>
  <p:notesSz cx="7010400" cy="92360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4620"/>
    <a:srgbClr val="333333"/>
    <a:srgbClr val="990000"/>
    <a:srgbClr val="CCECFF"/>
    <a:srgbClr val="CC0000"/>
    <a:srgbClr val="FF0000"/>
    <a:srgbClr val="002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1" autoAdjust="0"/>
    <p:restoredTop sz="91892" autoAdjust="0"/>
  </p:normalViewPr>
  <p:slideViewPr>
    <p:cSldViewPr>
      <p:cViewPr varScale="1">
        <p:scale>
          <a:sx n="132" d="100"/>
          <a:sy n="132" d="100"/>
        </p:scale>
        <p:origin x="94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69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3" tIns="46412" rIns="92823" bIns="46412" numCol="1" anchor="t" anchorCtr="0" compatLnSpc="1">
            <a:prstTxWarp prst="textNoShape">
              <a:avLst/>
            </a:prstTxWarp>
          </a:bodyPr>
          <a:lstStyle>
            <a:lvl1pPr defTabSz="927748">
              <a:defRPr sz="1200" u="none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704" y="2"/>
            <a:ext cx="303708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3" tIns="46412" rIns="92823" bIns="46412" numCol="1" anchor="t" anchorCtr="0" compatLnSpc="1">
            <a:prstTxWarp prst="textNoShape">
              <a:avLst/>
            </a:prstTxWarp>
          </a:bodyPr>
          <a:lstStyle>
            <a:lvl1pPr algn="r" defTabSz="927748">
              <a:defRPr sz="1200" u="none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1"/>
            <a:ext cx="303869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3" tIns="46412" rIns="92823" bIns="46412" numCol="1" anchor="b" anchorCtr="0" compatLnSpc="1">
            <a:prstTxWarp prst="textNoShape">
              <a:avLst/>
            </a:prstTxWarp>
          </a:bodyPr>
          <a:lstStyle>
            <a:lvl1pPr defTabSz="927748">
              <a:defRPr sz="1200" u="none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704" y="8772521"/>
            <a:ext cx="303708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3" tIns="46412" rIns="92823" bIns="46412" numCol="1" anchor="b" anchorCtr="0" compatLnSpc="1">
            <a:prstTxWarp prst="textNoShape">
              <a:avLst/>
            </a:prstTxWarp>
          </a:bodyPr>
          <a:lstStyle>
            <a:lvl1pPr algn="r" defTabSz="927748">
              <a:defRPr sz="1200" u="none"/>
            </a:lvl1pPr>
          </a:lstStyle>
          <a:p>
            <a:pPr>
              <a:defRPr/>
            </a:pPr>
            <a:fld id="{1F7B2BF6-69D4-4D29-9E67-ED9348E3E1B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622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69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3" tIns="46412" rIns="92823" bIns="46412" numCol="1" anchor="t" anchorCtr="0" compatLnSpc="1">
            <a:prstTxWarp prst="textNoShape">
              <a:avLst/>
            </a:prstTxWarp>
          </a:bodyPr>
          <a:lstStyle>
            <a:lvl1pPr defTabSz="927748">
              <a:defRPr sz="1200" u="none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704" y="2"/>
            <a:ext cx="303708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3" tIns="46412" rIns="92823" bIns="46412" numCol="1" anchor="t" anchorCtr="0" compatLnSpc="1">
            <a:prstTxWarp prst="textNoShape">
              <a:avLst/>
            </a:prstTxWarp>
          </a:bodyPr>
          <a:lstStyle>
            <a:lvl1pPr algn="r" defTabSz="927748">
              <a:defRPr sz="1200" u="none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3" y="4387056"/>
            <a:ext cx="560767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3" tIns="46412" rIns="92823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1"/>
            <a:ext cx="303869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3" tIns="46412" rIns="92823" bIns="46412" numCol="1" anchor="b" anchorCtr="0" compatLnSpc="1">
            <a:prstTxWarp prst="textNoShape">
              <a:avLst/>
            </a:prstTxWarp>
          </a:bodyPr>
          <a:lstStyle>
            <a:lvl1pPr defTabSz="927748">
              <a:defRPr sz="1200" u="none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704" y="8772521"/>
            <a:ext cx="303708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3" tIns="46412" rIns="92823" bIns="46412" numCol="1" anchor="b" anchorCtr="0" compatLnSpc="1">
            <a:prstTxWarp prst="textNoShape">
              <a:avLst/>
            </a:prstTxWarp>
          </a:bodyPr>
          <a:lstStyle>
            <a:lvl1pPr algn="r" defTabSz="927748">
              <a:defRPr sz="1200" u="none"/>
            </a:lvl1pPr>
          </a:lstStyle>
          <a:p>
            <a:pPr>
              <a:defRPr/>
            </a:pPr>
            <a:fld id="{5B69F71E-AFA0-42F6-9655-F2008AF58FD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2856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278B4-AD98-40EF-AB3F-86AC460C70C2}" type="slidenum">
              <a:rPr lang="es-ES" smtClean="0"/>
              <a:pPr/>
              <a:t>2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388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69F71E-AFA0-42F6-9655-F2008AF58FD7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742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F7D53-1BA6-471F-B55C-EDFD5C23B4E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B3931-ED81-4053-A635-949F0EA7436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5DB9-468B-492C-9171-4C955E087C4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779838" y="4005263"/>
            <a:ext cx="2443162" cy="1728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75400" y="4005263"/>
            <a:ext cx="2444750" cy="1728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29FD-3481-4AC7-AEC5-7BA8DB2B723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C3DD7-2B86-4ADE-9582-B908E8DEACD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36E0A-10D1-4A1A-A888-ED911E2B69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0C99-31B9-4C76-B9B7-25B6DEF948B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289AF-9CDA-45DF-9094-21B13BCEEAB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79C27-E4F6-471D-BDBB-7E0E7FB4A54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710C-1BA7-488B-8AC0-3290679DEDF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575550" y="2349500"/>
            <a:ext cx="1265238" cy="33845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779838" y="2349500"/>
            <a:ext cx="3643312" cy="33845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26DE1-A9DA-49A5-8737-5417B72EDB9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A681B-5395-4AD8-813F-822E151671E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0E25D-33EB-4825-968A-2CA1078DA1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26906-50E7-4ECC-B135-A3C71D9983F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682A5-A1D7-414C-85C6-583569EB269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2A64D-4964-4B43-934C-91E28F36A3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B993-FC54-4C02-9CD2-5E2EEFE987A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607B1-8636-4618-BDA6-8FC40CD6BBF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8CBDA-428F-4E66-8ECF-C5818B98BE9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419E3-9436-43CB-8107-B022CF6E774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CCCC7-7ACC-47EC-85AD-BA4F5206C6C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35B8E-2751-4D27-9156-3584212A6C2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853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13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551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9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25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EB8D2-DCF4-457C-B5A6-716B1702700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027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35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20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54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18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179388" y="6237288"/>
            <a:ext cx="296862" cy="412750"/>
            <a:chOff x="1397" y="2912"/>
            <a:chExt cx="172" cy="235"/>
          </a:xfrm>
        </p:grpSpPr>
        <p:sp>
          <p:nvSpPr>
            <p:cNvPr id="1028" name="Freeform 8"/>
            <p:cNvSpPr>
              <a:spLocks noEditPoints="1"/>
            </p:cNvSpPr>
            <p:nvPr userDrawn="1"/>
          </p:nvSpPr>
          <p:spPr bwMode="auto">
            <a:xfrm rot="-5400000">
              <a:off x="1366" y="2943"/>
              <a:ext cx="235" cy="172"/>
            </a:xfrm>
            <a:custGeom>
              <a:avLst/>
              <a:gdLst>
                <a:gd name="T0" fmla="*/ 2 w 310"/>
                <a:gd name="T1" fmla="*/ 110 h 226"/>
                <a:gd name="T2" fmla="*/ 10 w 310"/>
                <a:gd name="T3" fmla="*/ 132 h 226"/>
                <a:gd name="T4" fmla="*/ 22 w 310"/>
                <a:gd name="T5" fmla="*/ 188 h 226"/>
                <a:gd name="T6" fmla="*/ 98 w 310"/>
                <a:gd name="T7" fmla="*/ 206 h 226"/>
                <a:gd name="T8" fmla="*/ 140 w 310"/>
                <a:gd name="T9" fmla="*/ 198 h 226"/>
                <a:gd name="T10" fmla="*/ 178 w 310"/>
                <a:gd name="T11" fmla="*/ 208 h 226"/>
                <a:gd name="T12" fmla="*/ 188 w 310"/>
                <a:gd name="T13" fmla="*/ 204 h 226"/>
                <a:gd name="T14" fmla="*/ 214 w 310"/>
                <a:gd name="T15" fmla="*/ 226 h 226"/>
                <a:gd name="T16" fmla="*/ 256 w 310"/>
                <a:gd name="T17" fmla="*/ 214 h 226"/>
                <a:gd name="T18" fmla="*/ 274 w 310"/>
                <a:gd name="T19" fmla="*/ 120 h 226"/>
                <a:gd name="T20" fmla="*/ 284 w 310"/>
                <a:gd name="T21" fmla="*/ 126 h 226"/>
                <a:gd name="T22" fmla="*/ 294 w 310"/>
                <a:gd name="T23" fmla="*/ 134 h 226"/>
                <a:gd name="T24" fmla="*/ 292 w 310"/>
                <a:gd name="T25" fmla="*/ 116 h 226"/>
                <a:gd name="T26" fmla="*/ 310 w 310"/>
                <a:gd name="T27" fmla="*/ 120 h 226"/>
                <a:gd name="T28" fmla="*/ 310 w 310"/>
                <a:gd name="T29" fmla="*/ 106 h 226"/>
                <a:gd name="T30" fmla="*/ 292 w 310"/>
                <a:gd name="T31" fmla="*/ 110 h 226"/>
                <a:gd name="T32" fmla="*/ 294 w 310"/>
                <a:gd name="T33" fmla="*/ 92 h 226"/>
                <a:gd name="T34" fmla="*/ 280 w 310"/>
                <a:gd name="T35" fmla="*/ 92 h 226"/>
                <a:gd name="T36" fmla="*/ 284 w 310"/>
                <a:gd name="T37" fmla="*/ 110 h 226"/>
                <a:gd name="T38" fmla="*/ 268 w 310"/>
                <a:gd name="T39" fmla="*/ 106 h 226"/>
                <a:gd name="T40" fmla="*/ 250 w 310"/>
                <a:gd name="T41" fmla="*/ 4 h 226"/>
                <a:gd name="T42" fmla="*/ 206 w 310"/>
                <a:gd name="T43" fmla="*/ 6 h 226"/>
                <a:gd name="T44" fmla="*/ 186 w 310"/>
                <a:gd name="T45" fmla="*/ 18 h 226"/>
                <a:gd name="T46" fmla="*/ 156 w 310"/>
                <a:gd name="T47" fmla="*/ 18 h 226"/>
                <a:gd name="T48" fmla="*/ 122 w 310"/>
                <a:gd name="T49" fmla="*/ 2 h 226"/>
                <a:gd name="T50" fmla="*/ 110 w 310"/>
                <a:gd name="T51" fmla="*/ 36 h 226"/>
                <a:gd name="T52" fmla="*/ 10 w 310"/>
                <a:gd name="T53" fmla="*/ 50 h 226"/>
                <a:gd name="T54" fmla="*/ 304 w 310"/>
                <a:gd name="T55" fmla="*/ 94 h 226"/>
                <a:gd name="T56" fmla="*/ 306 w 310"/>
                <a:gd name="T57" fmla="*/ 102 h 226"/>
                <a:gd name="T58" fmla="*/ 298 w 310"/>
                <a:gd name="T59" fmla="*/ 104 h 226"/>
                <a:gd name="T60" fmla="*/ 296 w 310"/>
                <a:gd name="T61" fmla="*/ 96 h 226"/>
                <a:gd name="T62" fmla="*/ 298 w 310"/>
                <a:gd name="T63" fmla="*/ 122 h 226"/>
                <a:gd name="T64" fmla="*/ 306 w 310"/>
                <a:gd name="T65" fmla="*/ 124 h 226"/>
                <a:gd name="T66" fmla="*/ 304 w 310"/>
                <a:gd name="T67" fmla="*/ 132 h 226"/>
                <a:gd name="T68" fmla="*/ 296 w 310"/>
                <a:gd name="T69" fmla="*/ 130 h 226"/>
                <a:gd name="T70" fmla="*/ 298 w 310"/>
                <a:gd name="T71" fmla="*/ 122 h 226"/>
                <a:gd name="T72" fmla="*/ 276 w 310"/>
                <a:gd name="T73" fmla="*/ 96 h 226"/>
                <a:gd name="T74" fmla="*/ 276 w 310"/>
                <a:gd name="T75" fmla="*/ 102 h 226"/>
                <a:gd name="T76" fmla="*/ 272 w 310"/>
                <a:gd name="T77" fmla="*/ 102 h 226"/>
                <a:gd name="T78" fmla="*/ 272 w 310"/>
                <a:gd name="T79" fmla="*/ 96 h 226"/>
                <a:gd name="T80" fmla="*/ 276 w 310"/>
                <a:gd name="T81" fmla="*/ 122 h 226"/>
                <a:gd name="T82" fmla="*/ 278 w 310"/>
                <a:gd name="T83" fmla="*/ 130 h 226"/>
                <a:gd name="T84" fmla="*/ 272 w 310"/>
                <a:gd name="T85" fmla="*/ 132 h 226"/>
                <a:gd name="T86" fmla="*/ 270 w 310"/>
                <a:gd name="T87" fmla="*/ 124 h 226"/>
                <a:gd name="T88" fmla="*/ 230 w 310"/>
                <a:gd name="T89" fmla="*/ 198 h 226"/>
                <a:gd name="T90" fmla="*/ 184 w 310"/>
                <a:gd name="T91" fmla="*/ 158 h 226"/>
                <a:gd name="T92" fmla="*/ 194 w 310"/>
                <a:gd name="T93" fmla="*/ 124 h 226"/>
                <a:gd name="T94" fmla="*/ 200 w 310"/>
                <a:gd name="T95" fmla="*/ 128 h 226"/>
                <a:gd name="T96" fmla="*/ 214 w 310"/>
                <a:gd name="T97" fmla="*/ 134 h 226"/>
                <a:gd name="T98" fmla="*/ 232 w 310"/>
                <a:gd name="T99" fmla="*/ 112 h 226"/>
                <a:gd name="T100" fmla="*/ 216 w 310"/>
                <a:gd name="T101" fmla="*/ 94 h 226"/>
                <a:gd name="T102" fmla="*/ 206 w 310"/>
                <a:gd name="T103" fmla="*/ 94 h 226"/>
                <a:gd name="T104" fmla="*/ 194 w 310"/>
                <a:gd name="T105" fmla="*/ 102 h 226"/>
                <a:gd name="T106" fmla="*/ 184 w 310"/>
                <a:gd name="T107" fmla="*/ 68 h 226"/>
                <a:gd name="T108" fmla="*/ 218 w 310"/>
                <a:gd name="T109" fmla="*/ 62 h 226"/>
                <a:gd name="T110" fmla="*/ 238 w 310"/>
                <a:gd name="T111" fmla="*/ 112 h 2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10" h="226">
                  <a:moveTo>
                    <a:pt x="10" y="58"/>
                  </a:moveTo>
                  <a:lnTo>
                    <a:pt x="10" y="58"/>
                  </a:lnTo>
                  <a:lnTo>
                    <a:pt x="10" y="96"/>
                  </a:lnTo>
                  <a:lnTo>
                    <a:pt x="6" y="106"/>
                  </a:lnTo>
                  <a:lnTo>
                    <a:pt x="2" y="110"/>
                  </a:lnTo>
                  <a:lnTo>
                    <a:pt x="0" y="112"/>
                  </a:lnTo>
                  <a:lnTo>
                    <a:pt x="2" y="116"/>
                  </a:lnTo>
                  <a:lnTo>
                    <a:pt x="6" y="120"/>
                  </a:lnTo>
                  <a:lnTo>
                    <a:pt x="8" y="126"/>
                  </a:lnTo>
                  <a:lnTo>
                    <a:pt x="10" y="132"/>
                  </a:lnTo>
                  <a:lnTo>
                    <a:pt x="10" y="168"/>
                  </a:lnTo>
                  <a:lnTo>
                    <a:pt x="10" y="176"/>
                  </a:lnTo>
                  <a:lnTo>
                    <a:pt x="16" y="182"/>
                  </a:lnTo>
                  <a:lnTo>
                    <a:pt x="22" y="188"/>
                  </a:lnTo>
                  <a:lnTo>
                    <a:pt x="32" y="190"/>
                  </a:lnTo>
                  <a:lnTo>
                    <a:pt x="110" y="190"/>
                  </a:lnTo>
                  <a:lnTo>
                    <a:pt x="98" y="206"/>
                  </a:lnTo>
                  <a:lnTo>
                    <a:pt x="118" y="206"/>
                  </a:lnTo>
                  <a:lnTo>
                    <a:pt x="122" y="224"/>
                  </a:lnTo>
                  <a:lnTo>
                    <a:pt x="140" y="198"/>
                  </a:lnTo>
                  <a:lnTo>
                    <a:pt x="148" y="208"/>
                  </a:lnTo>
                  <a:lnTo>
                    <a:pt x="150" y="208"/>
                  </a:lnTo>
                  <a:lnTo>
                    <a:pt x="156" y="208"/>
                  </a:lnTo>
                  <a:lnTo>
                    <a:pt x="178" y="208"/>
                  </a:lnTo>
                  <a:lnTo>
                    <a:pt x="182" y="208"/>
                  </a:lnTo>
                  <a:lnTo>
                    <a:pt x="186" y="208"/>
                  </a:lnTo>
                  <a:lnTo>
                    <a:pt x="188" y="204"/>
                  </a:lnTo>
                  <a:lnTo>
                    <a:pt x="196" y="190"/>
                  </a:lnTo>
                  <a:lnTo>
                    <a:pt x="206" y="220"/>
                  </a:lnTo>
                  <a:lnTo>
                    <a:pt x="210" y="224"/>
                  </a:lnTo>
                  <a:lnTo>
                    <a:pt x="214" y="226"/>
                  </a:lnTo>
                  <a:lnTo>
                    <a:pt x="244" y="226"/>
                  </a:lnTo>
                  <a:lnTo>
                    <a:pt x="248" y="224"/>
                  </a:lnTo>
                  <a:lnTo>
                    <a:pt x="250" y="222"/>
                  </a:lnTo>
                  <a:lnTo>
                    <a:pt x="256" y="214"/>
                  </a:lnTo>
                  <a:lnTo>
                    <a:pt x="260" y="202"/>
                  </a:lnTo>
                  <a:lnTo>
                    <a:pt x="262" y="188"/>
                  </a:lnTo>
                  <a:lnTo>
                    <a:pt x="266" y="154"/>
                  </a:lnTo>
                  <a:lnTo>
                    <a:pt x="268" y="120"/>
                  </a:lnTo>
                  <a:lnTo>
                    <a:pt x="274" y="120"/>
                  </a:lnTo>
                  <a:lnTo>
                    <a:pt x="274" y="116"/>
                  </a:lnTo>
                  <a:lnTo>
                    <a:pt x="284" y="116"/>
                  </a:lnTo>
                  <a:lnTo>
                    <a:pt x="284" y="126"/>
                  </a:lnTo>
                  <a:lnTo>
                    <a:pt x="280" y="126"/>
                  </a:lnTo>
                  <a:lnTo>
                    <a:pt x="280" y="134"/>
                  </a:lnTo>
                  <a:lnTo>
                    <a:pt x="294" y="134"/>
                  </a:lnTo>
                  <a:lnTo>
                    <a:pt x="294" y="126"/>
                  </a:lnTo>
                  <a:lnTo>
                    <a:pt x="292" y="126"/>
                  </a:lnTo>
                  <a:lnTo>
                    <a:pt x="292" y="116"/>
                  </a:lnTo>
                  <a:lnTo>
                    <a:pt x="300" y="116"/>
                  </a:lnTo>
                  <a:lnTo>
                    <a:pt x="300" y="120"/>
                  </a:lnTo>
                  <a:lnTo>
                    <a:pt x="310" y="120"/>
                  </a:lnTo>
                  <a:lnTo>
                    <a:pt x="310" y="116"/>
                  </a:lnTo>
                  <a:lnTo>
                    <a:pt x="310" y="110"/>
                  </a:lnTo>
                  <a:lnTo>
                    <a:pt x="310" y="106"/>
                  </a:lnTo>
                  <a:lnTo>
                    <a:pt x="300" y="106"/>
                  </a:lnTo>
                  <a:lnTo>
                    <a:pt x="300" y="110"/>
                  </a:lnTo>
                  <a:lnTo>
                    <a:pt x="292" y="110"/>
                  </a:lnTo>
                  <a:lnTo>
                    <a:pt x="292" y="100"/>
                  </a:lnTo>
                  <a:lnTo>
                    <a:pt x="294" y="100"/>
                  </a:lnTo>
                  <a:lnTo>
                    <a:pt x="294" y="92"/>
                  </a:lnTo>
                  <a:lnTo>
                    <a:pt x="292" y="92"/>
                  </a:lnTo>
                  <a:lnTo>
                    <a:pt x="284" y="92"/>
                  </a:lnTo>
                  <a:lnTo>
                    <a:pt x="280" y="92"/>
                  </a:lnTo>
                  <a:lnTo>
                    <a:pt x="280" y="100"/>
                  </a:lnTo>
                  <a:lnTo>
                    <a:pt x="284" y="100"/>
                  </a:lnTo>
                  <a:lnTo>
                    <a:pt x="284" y="110"/>
                  </a:lnTo>
                  <a:lnTo>
                    <a:pt x="274" y="110"/>
                  </a:lnTo>
                  <a:lnTo>
                    <a:pt x="274" y="106"/>
                  </a:lnTo>
                  <a:lnTo>
                    <a:pt x="268" y="106"/>
                  </a:lnTo>
                  <a:lnTo>
                    <a:pt x="266" y="72"/>
                  </a:lnTo>
                  <a:lnTo>
                    <a:pt x="262" y="38"/>
                  </a:lnTo>
                  <a:lnTo>
                    <a:pt x="260" y="24"/>
                  </a:lnTo>
                  <a:lnTo>
                    <a:pt x="256" y="12"/>
                  </a:lnTo>
                  <a:lnTo>
                    <a:pt x="250" y="4"/>
                  </a:lnTo>
                  <a:lnTo>
                    <a:pt x="244" y="0"/>
                  </a:lnTo>
                  <a:lnTo>
                    <a:pt x="214" y="0"/>
                  </a:lnTo>
                  <a:lnTo>
                    <a:pt x="210" y="2"/>
                  </a:lnTo>
                  <a:lnTo>
                    <a:pt x="206" y="6"/>
                  </a:lnTo>
                  <a:lnTo>
                    <a:pt x="196" y="36"/>
                  </a:lnTo>
                  <a:lnTo>
                    <a:pt x="188" y="22"/>
                  </a:lnTo>
                  <a:lnTo>
                    <a:pt x="186" y="18"/>
                  </a:lnTo>
                  <a:lnTo>
                    <a:pt x="182" y="18"/>
                  </a:lnTo>
                  <a:lnTo>
                    <a:pt x="178" y="18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40" y="28"/>
                  </a:lnTo>
                  <a:lnTo>
                    <a:pt x="122" y="2"/>
                  </a:lnTo>
                  <a:lnTo>
                    <a:pt x="118" y="20"/>
                  </a:lnTo>
                  <a:lnTo>
                    <a:pt x="98" y="20"/>
                  </a:lnTo>
                  <a:lnTo>
                    <a:pt x="110" y="36"/>
                  </a:lnTo>
                  <a:lnTo>
                    <a:pt x="32" y="36"/>
                  </a:lnTo>
                  <a:lnTo>
                    <a:pt x="22" y="38"/>
                  </a:lnTo>
                  <a:lnTo>
                    <a:pt x="16" y="42"/>
                  </a:lnTo>
                  <a:lnTo>
                    <a:pt x="10" y="50"/>
                  </a:lnTo>
                  <a:lnTo>
                    <a:pt x="10" y="58"/>
                  </a:lnTo>
                  <a:close/>
                  <a:moveTo>
                    <a:pt x="298" y="94"/>
                  </a:moveTo>
                  <a:lnTo>
                    <a:pt x="298" y="94"/>
                  </a:lnTo>
                  <a:lnTo>
                    <a:pt x="304" y="94"/>
                  </a:lnTo>
                  <a:lnTo>
                    <a:pt x="304" y="96"/>
                  </a:lnTo>
                  <a:lnTo>
                    <a:pt x="306" y="96"/>
                  </a:lnTo>
                  <a:lnTo>
                    <a:pt x="306" y="102"/>
                  </a:lnTo>
                  <a:lnTo>
                    <a:pt x="304" y="102"/>
                  </a:lnTo>
                  <a:lnTo>
                    <a:pt x="304" y="104"/>
                  </a:lnTo>
                  <a:lnTo>
                    <a:pt x="298" y="104"/>
                  </a:lnTo>
                  <a:lnTo>
                    <a:pt x="298" y="102"/>
                  </a:lnTo>
                  <a:lnTo>
                    <a:pt x="296" y="102"/>
                  </a:lnTo>
                  <a:lnTo>
                    <a:pt x="296" y="96"/>
                  </a:lnTo>
                  <a:lnTo>
                    <a:pt x="298" y="96"/>
                  </a:lnTo>
                  <a:lnTo>
                    <a:pt x="298" y="94"/>
                  </a:lnTo>
                  <a:close/>
                  <a:moveTo>
                    <a:pt x="298" y="122"/>
                  </a:moveTo>
                  <a:lnTo>
                    <a:pt x="298" y="122"/>
                  </a:lnTo>
                  <a:lnTo>
                    <a:pt x="304" y="122"/>
                  </a:lnTo>
                  <a:lnTo>
                    <a:pt x="304" y="124"/>
                  </a:lnTo>
                  <a:lnTo>
                    <a:pt x="306" y="124"/>
                  </a:lnTo>
                  <a:lnTo>
                    <a:pt x="306" y="130"/>
                  </a:lnTo>
                  <a:lnTo>
                    <a:pt x="304" y="130"/>
                  </a:lnTo>
                  <a:lnTo>
                    <a:pt x="304" y="132"/>
                  </a:lnTo>
                  <a:lnTo>
                    <a:pt x="298" y="132"/>
                  </a:lnTo>
                  <a:lnTo>
                    <a:pt x="298" y="130"/>
                  </a:lnTo>
                  <a:lnTo>
                    <a:pt x="296" y="130"/>
                  </a:lnTo>
                  <a:lnTo>
                    <a:pt x="296" y="124"/>
                  </a:lnTo>
                  <a:lnTo>
                    <a:pt x="298" y="124"/>
                  </a:lnTo>
                  <a:lnTo>
                    <a:pt x="298" y="122"/>
                  </a:lnTo>
                  <a:close/>
                  <a:moveTo>
                    <a:pt x="272" y="94"/>
                  </a:moveTo>
                  <a:lnTo>
                    <a:pt x="272" y="94"/>
                  </a:lnTo>
                  <a:lnTo>
                    <a:pt x="276" y="94"/>
                  </a:lnTo>
                  <a:lnTo>
                    <a:pt x="276" y="96"/>
                  </a:lnTo>
                  <a:lnTo>
                    <a:pt x="278" y="96"/>
                  </a:lnTo>
                  <a:lnTo>
                    <a:pt x="278" y="102"/>
                  </a:lnTo>
                  <a:lnTo>
                    <a:pt x="276" y="102"/>
                  </a:lnTo>
                  <a:lnTo>
                    <a:pt x="276" y="104"/>
                  </a:lnTo>
                  <a:lnTo>
                    <a:pt x="272" y="104"/>
                  </a:lnTo>
                  <a:lnTo>
                    <a:pt x="272" y="102"/>
                  </a:lnTo>
                  <a:lnTo>
                    <a:pt x="270" y="102"/>
                  </a:lnTo>
                  <a:lnTo>
                    <a:pt x="270" y="96"/>
                  </a:lnTo>
                  <a:lnTo>
                    <a:pt x="272" y="96"/>
                  </a:lnTo>
                  <a:lnTo>
                    <a:pt x="272" y="94"/>
                  </a:lnTo>
                  <a:close/>
                  <a:moveTo>
                    <a:pt x="272" y="122"/>
                  </a:moveTo>
                  <a:lnTo>
                    <a:pt x="272" y="122"/>
                  </a:lnTo>
                  <a:lnTo>
                    <a:pt x="276" y="122"/>
                  </a:lnTo>
                  <a:lnTo>
                    <a:pt x="276" y="124"/>
                  </a:lnTo>
                  <a:lnTo>
                    <a:pt x="278" y="124"/>
                  </a:lnTo>
                  <a:lnTo>
                    <a:pt x="278" y="130"/>
                  </a:lnTo>
                  <a:lnTo>
                    <a:pt x="276" y="130"/>
                  </a:lnTo>
                  <a:lnTo>
                    <a:pt x="276" y="132"/>
                  </a:lnTo>
                  <a:lnTo>
                    <a:pt x="272" y="132"/>
                  </a:lnTo>
                  <a:lnTo>
                    <a:pt x="272" y="130"/>
                  </a:lnTo>
                  <a:lnTo>
                    <a:pt x="270" y="130"/>
                  </a:lnTo>
                  <a:lnTo>
                    <a:pt x="270" y="124"/>
                  </a:lnTo>
                  <a:lnTo>
                    <a:pt x="272" y="124"/>
                  </a:lnTo>
                  <a:lnTo>
                    <a:pt x="272" y="122"/>
                  </a:lnTo>
                  <a:close/>
                  <a:moveTo>
                    <a:pt x="230" y="198"/>
                  </a:moveTo>
                  <a:lnTo>
                    <a:pt x="230" y="198"/>
                  </a:lnTo>
                  <a:lnTo>
                    <a:pt x="218" y="164"/>
                  </a:lnTo>
                  <a:lnTo>
                    <a:pt x="216" y="160"/>
                  </a:lnTo>
                  <a:lnTo>
                    <a:pt x="214" y="158"/>
                  </a:lnTo>
                  <a:lnTo>
                    <a:pt x="184" y="158"/>
                  </a:lnTo>
                  <a:lnTo>
                    <a:pt x="180" y="160"/>
                  </a:lnTo>
                  <a:lnTo>
                    <a:pt x="180" y="158"/>
                  </a:lnTo>
                  <a:lnTo>
                    <a:pt x="194" y="124"/>
                  </a:lnTo>
                  <a:lnTo>
                    <a:pt x="196" y="124"/>
                  </a:lnTo>
                  <a:lnTo>
                    <a:pt x="200" y="128"/>
                  </a:lnTo>
                  <a:lnTo>
                    <a:pt x="206" y="132"/>
                  </a:lnTo>
                  <a:lnTo>
                    <a:pt x="208" y="134"/>
                  </a:lnTo>
                  <a:lnTo>
                    <a:pt x="212" y="136"/>
                  </a:lnTo>
                  <a:lnTo>
                    <a:pt x="214" y="134"/>
                  </a:lnTo>
                  <a:lnTo>
                    <a:pt x="216" y="132"/>
                  </a:lnTo>
                  <a:lnTo>
                    <a:pt x="224" y="130"/>
                  </a:lnTo>
                  <a:lnTo>
                    <a:pt x="228" y="126"/>
                  </a:lnTo>
                  <a:lnTo>
                    <a:pt x="232" y="120"/>
                  </a:lnTo>
                  <a:lnTo>
                    <a:pt x="232" y="112"/>
                  </a:lnTo>
                  <a:lnTo>
                    <a:pt x="232" y="106"/>
                  </a:lnTo>
                  <a:lnTo>
                    <a:pt x="228" y="100"/>
                  </a:lnTo>
                  <a:lnTo>
                    <a:pt x="224" y="96"/>
                  </a:lnTo>
                  <a:lnTo>
                    <a:pt x="216" y="94"/>
                  </a:lnTo>
                  <a:lnTo>
                    <a:pt x="214" y="92"/>
                  </a:lnTo>
                  <a:lnTo>
                    <a:pt x="212" y="90"/>
                  </a:lnTo>
                  <a:lnTo>
                    <a:pt x="208" y="92"/>
                  </a:lnTo>
                  <a:lnTo>
                    <a:pt x="206" y="94"/>
                  </a:lnTo>
                  <a:lnTo>
                    <a:pt x="200" y="98"/>
                  </a:lnTo>
                  <a:lnTo>
                    <a:pt x="196" y="102"/>
                  </a:lnTo>
                  <a:lnTo>
                    <a:pt x="194" y="102"/>
                  </a:lnTo>
                  <a:lnTo>
                    <a:pt x="180" y="68"/>
                  </a:lnTo>
                  <a:lnTo>
                    <a:pt x="180" y="66"/>
                  </a:lnTo>
                  <a:lnTo>
                    <a:pt x="184" y="68"/>
                  </a:lnTo>
                  <a:lnTo>
                    <a:pt x="214" y="68"/>
                  </a:lnTo>
                  <a:lnTo>
                    <a:pt x="216" y="66"/>
                  </a:lnTo>
                  <a:lnTo>
                    <a:pt x="218" y="62"/>
                  </a:lnTo>
                  <a:lnTo>
                    <a:pt x="230" y="28"/>
                  </a:lnTo>
                  <a:lnTo>
                    <a:pt x="234" y="44"/>
                  </a:lnTo>
                  <a:lnTo>
                    <a:pt x="236" y="64"/>
                  </a:lnTo>
                  <a:lnTo>
                    <a:pt x="238" y="112"/>
                  </a:lnTo>
                  <a:lnTo>
                    <a:pt x="236" y="162"/>
                  </a:lnTo>
                  <a:lnTo>
                    <a:pt x="234" y="182"/>
                  </a:lnTo>
                  <a:lnTo>
                    <a:pt x="230" y="198"/>
                  </a:lnTo>
                  <a:close/>
                </a:path>
              </a:pathLst>
            </a:custGeom>
            <a:solidFill>
              <a:srgbClr val="975B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1029" name="Freeform 9"/>
            <p:cNvSpPr>
              <a:spLocks noEditPoints="1"/>
            </p:cNvSpPr>
            <p:nvPr userDrawn="1"/>
          </p:nvSpPr>
          <p:spPr bwMode="auto">
            <a:xfrm rot="-5400000">
              <a:off x="1417" y="3029"/>
              <a:ext cx="132" cy="109"/>
            </a:xfrm>
            <a:custGeom>
              <a:avLst/>
              <a:gdLst>
                <a:gd name="T0" fmla="*/ 154 w 174"/>
                <a:gd name="T1" fmla="*/ 10 h 150"/>
                <a:gd name="T2" fmla="*/ 150 w 174"/>
                <a:gd name="T3" fmla="*/ 140 h 150"/>
                <a:gd name="T4" fmla="*/ 24 w 174"/>
                <a:gd name="T5" fmla="*/ 22 h 150"/>
                <a:gd name="T6" fmla="*/ 28 w 174"/>
                <a:gd name="T7" fmla="*/ 132 h 150"/>
                <a:gd name="T8" fmla="*/ 58 w 174"/>
                <a:gd name="T9" fmla="*/ 14 h 150"/>
                <a:gd name="T10" fmla="*/ 56 w 174"/>
                <a:gd name="T11" fmla="*/ 16 h 150"/>
                <a:gd name="T12" fmla="*/ 58 w 174"/>
                <a:gd name="T13" fmla="*/ 14 h 150"/>
                <a:gd name="T14" fmla="*/ 70 w 174"/>
                <a:gd name="T15" fmla="*/ 18 h 150"/>
                <a:gd name="T16" fmla="*/ 64 w 174"/>
                <a:gd name="T17" fmla="*/ 10 h 150"/>
                <a:gd name="T18" fmla="*/ 68 w 174"/>
                <a:gd name="T19" fmla="*/ 18 h 150"/>
                <a:gd name="T20" fmla="*/ 76 w 174"/>
                <a:gd name="T21" fmla="*/ 14 h 150"/>
                <a:gd name="T22" fmla="*/ 80 w 174"/>
                <a:gd name="T23" fmla="*/ 16 h 150"/>
                <a:gd name="T24" fmla="*/ 72 w 174"/>
                <a:gd name="T25" fmla="*/ 10 h 150"/>
                <a:gd name="T26" fmla="*/ 86 w 174"/>
                <a:gd name="T27" fmla="*/ 8 h 150"/>
                <a:gd name="T28" fmla="*/ 92 w 174"/>
                <a:gd name="T29" fmla="*/ 18 h 150"/>
                <a:gd name="T30" fmla="*/ 84 w 174"/>
                <a:gd name="T31" fmla="*/ 18 h 150"/>
                <a:gd name="T32" fmla="*/ 100 w 174"/>
                <a:gd name="T33" fmla="*/ 10 h 150"/>
                <a:gd name="T34" fmla="*/ 98 w 174"/>
                <a:gd name="T35" fmla="*/ 18 h 150"/>
                <a:gd name="T36" fmla="*/ 100 w 174"/>
                <a:gd name="T37" fmla="*/ 18 h 150"/>
                <a:gd name="T38" fmla="*/ 98 w 174"/>
                <a:gd name="T39" fmla="*/ 8 h 150"/>
                <a:gd name="T40" fmla="*/ 106 w 174"/>
                <a:gd name="T41" fmla="*/ 18 h 150"/>
                <a:gd name="T42" fmla="*/ 114 w 174"/>
                <a:gd name="T43" fmla="*/ 18 h 150"/>
                <a:gd name="T44" fmla="*/ 108 w 174"/>
                <a:gd name="T45" fmla="*/ 12 h 150"/>
                <a:gd name="T46" fmla="*/ 126 w 174"/>
                <a:gd name="T47" fmla="*/ 18 h 150"/>
                <a:gd name="T48" fmla="*/ 120 w 174"/>
                <a:gd name="T49" fmla="*/ 10 h 150"/>
                <a:gd name="T50" fmla="*/ 126 w 174"/>
                <a:gd name="T51" fmla="*/ 12 h 150"/>
                <a:gd name="T52" fmla="*/ 124 w 174"/>
                <a:gd name="T53" fmla="*/ 142 h 150"/>
                <a:gd name="T54" fmla="*/ 128 w 174"/>
                <a:gd name="T55" fmla="*/ 134 h 150"/>
                <a:gd name="T56" fmla="*/ 122 w 174"/>
                <a:gd name="T57" fmla="*/ 142 h 150"/>
                <a:gd name="T58" fmla="*/ 118 w 174"/>
                <a:gd name="T59" fmla="*/ 134 h 150"/>
                <a:gd name="T60" fmla="*/ 112 w 174"/>
                <a:gd name="T61" fmla="*/ 138 h 150"/>
                <a:gd name="T62" fmla="*/ 116 w 174"/>
                <a:gd name="T63" fmla="*/ 138 h 150"/>
                <a:gd name="T64" fmla="*/ 106 w 174"/>
                <a:gd name="T65" fmla="*/ 134 h 150"/>
                <a:gd name="T66" fmla="*/ 98 w 174"/>
                <a:gd name="T67" fmla="*/ 134 h 150"/>
                <a:gd name="T68" fmla="*/ 102 w 174"/>
                <a:gd name="T69" fmla="*/ 136 h 150"/>
                <a:gd name="T70" fmla="*/ 96 w 174"/>
                <a:gd name="T71" fmla="*/ 134 h 150"/>
                <a:gd name="T72" fmla="*/ 90 w 174"/>
                <a:gd name="T73" fmla="*/ 142 h 150"/>
                <a:gd name="T74" fmla="*/ 92 w 174"/>
                <a:gd name="T75" fmla="*/ 142 h 150"/>
                <a:gd name="T76" fmla="*/ 90 w 174"/>
                <a:gd name="T77" fmla="*/ 136 h 150"/>
                <a:gd name="T78" fmla="*/ 86 w 174"/>
                <a:gd name="T79" fmla="*/ 134 h 150"/>
                <a:gd name="T80" fmla="*/ 80 w 174"/>
                <a:gd name="T81" fmla="*/ 134 h 150"/>
                <a:gd name="T82" fmla="*/ 72 w 174"/>
                <a:gd name="T83" fmla="*/ 142 h 150"/>
                <a:gd name="T84" fmla="*/ 70 w 174"/>
                <a:gd name="T85" fmla="*/ 132 h 150"/>
                <a:gd name="T86" fmla="*/ 72 w 174"/>
                <a:gd name="T87" fmla="*/ 132 h 150"/>
                <a:gd name="T88" fmla="*/ 62 w 174"/>
                <a:gd name="T89" fmla="*/ 136 h 150"/>
                <a:gd name="T90" fmla="*/ 60 w 174"/>
                <a:gd name="T91" fmla="*/ 142 h 150"/>
                <a:gd name="T92" fmla="*/ 58 w 174"/>
                <a:gd name="T93" fmla="*/ 134 h 150"/>
                <a:gd name="T94" fmla="*/ 2 w 174"/>
                <a:gd name="T95" fmla="*/ 70 h 150"/>
                <a:gd name="T96" fmla="*/ 0 w 174"/>
                <a:gd name="T97" fmla="*/ 76 h 150"/>
                <a:gd name="T98" fmla="*/ 6 w 174"/>
                <a:gd name="T99" fmla="*/ 84 h 150"/>
                <a:gd name="T100" fmla="*/ 8 w 174"/>
                <a:gd name="T101" fmla="*/ 92 h 150"/>
                <a:gd name="T102" fmla="*/ 8 w 174"/>
                <a:gd name="T103" fmla="*/ 136 h 150"/>
                <a:gd name="T104" fmla="*/ 14 w 174"/>
                <a:gd name="T105" fmla="*/ 144 h 150"/>
                <a:gd name="T106" fmla="*/ 24 w 174"/>
                <a:gd name="T107" fmla="*/ 150 h 150"/>
                <a:gd name="T108" fmla="*/ 148 w 174"/>
                <a:gd name="T109" fmla="*/ 84 h 150"/>
                <a:gd name="T110" fmla="*/ 32 w 174"/>
                <a:gd name="T111" fmla="*/ 34 h 150"/>
                <a:gd name="T112" fmla="*/ 28 w 174"/>
                <a:gd name="T113" fmla="*/ 0 h 150"/>
                <a:gd name="T114" fmla="*/ 18 w 174"/>
                <a:gd name="T115" fmla="*/ 4 h 150"/>
                <a:gd name="T116" fmla="*/ 10 w 174"/>
                <a:gd name="T117" fmla="*/ 10 h 150"/>
                <a:gd name="T118" fmla="*/ 8 w 174"/>
                <a:gd name="T119" fmla="*/ 20 h 150"/>
                <a:gd name="T120" fmla="*/ 6 w 174"/>
                <a:gd name="T121" fmla="*/ 64 h 1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4" h="150">
                  <a:moveTo>
                    <a:pt x="162" y="10"/>
                  </a:moveTo>
                  <a:lnTo>
                    <a:pt x="162" y="10"/>
                  </a:lnTo>
                  <a:lnTo>
                    <a:pt x="166" y="14"/>
                  </a:lnTo>
                  <a:lnTo>
                    <a:pt x="162" y="18"/>
                  </a:lnTo>
                  <a:lnTo>
                    <a:pt x="166" y="20"/>
                  </a:lnTo>
                  <a:lnTo>
                    <a:pt x="162" y="24"/>
                  </a:lnTo>
                  <a:lnTo>
                    <a:pt x="158" y="20"/>
                  </a:lnTo>
                  <a:lnTo>
                    <a:pt x="154" y="24"/>
                  </a:lnTo>
                  <a:lnTo>
                    <a:pt x="150" y="20"/>
                  </a:lnTo>
                  <a:lnTo>
                    <a:pt x="154" y="18"/>
                  </a:lnTo>
                  <a:lnTo>
                    <a:pt x="150" y="14"/>
                  </a:lnTo>
                  <a:lnTo>
                    <a:pt x="154" y="10"/>
                  </a:lnTo>
                  <a:lnTo>
                    <a:pt x="158" y="14"/>
                  </a:lnTo>
                  <a:lnTo>
                    <a:pt x="162" y="10"/>
                  </a:lnTo>
                  <a:close/>
                  <a:moveTo>
                    <a:pt x="162" y="128"/>
                  </a:moveTo>
                  <a:lnTo>
                    <a:pt x="162" y="128"/>
                  </a:lnTo>
                  <a:lnTo>
                    <a:pt x="166" y="132"/>
                  </a:lnTo>
                  <a:lnTo>
                    <a:pt x="162" y="136"/>
                  </a:lnTo>
                  <a:lnTo>
                    <a:pt x="166" y="140"/>
                  </a:lnTo>
                  <a:lnTo>
                    <a:pt x="162" y="144"/>
                  </a:lnTo>
                  <a:lnTo>
                    <a:pt x="158" y="140"/>
                  </a:lnTo>
                  <a:lnTo>
                    <a:pt x="154" y="144"/>
                  </a:lnTo>
                  <a:lnTo>
                    <a:pt x="150" y="140"/>
                  </a:lnTo>
                  <a:lnTo>
                    <a:pt x="154" y="136"/>
                  </a:lnTo>
                  <a:lnTo>
                    <a:pt x="150" y="132"/>
                  </a:lnTo>
                  <a:lnTo>
                    <a:pt x="154" y="128"/>
                  </a:lnTo>
                  <a:lnTo>
                    <a:pt x="158" y="132"/>
                  </a:lnTo>
                  <a:lnTo>
                    <a:pt x="162" y="128"/>
                  </a:lnTo>
                  <a:close/>
                  <a:moveTo>
                    <a:pt x="28" y="10"/>
                  </a:moveTo>
                  <a:lnTo>
                    <a:pt x="28" y="10"/>
                  </a:lnTo>
                  <a:lnTo>
                    <a:pt x="32" y="14"/>
                  </a:lnTo>
                  <a:lnTo>
                    <a:pt x="28" y="18"/>
                  </a:lnTo>
                  <a:lnTo>
                    <a:pt x="32" y="22"/>
                  </a:lnTo>
                  <a:lnTo>
                    <a:pt x="28" y="26"/>
                  </a:lnTo>
                  <a:lnTo>
                    <a:pt x="24" y="22"/>
                  </a:lnTo>
                  <a:lnTo>
                    <a:pt x="20" y="26"/>
                  </a:lnTo>
                  <a:lnTo>
                    <a:pt x="18" y="22"/>
                  </a:lnTo>
                  <a:lnTo>
                    <a:pt x="20" y="18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4" y="14"/>
                  </a:lnTo>
                  <a:lnTo>
                    <a:pt x="28" y="10"/>
                  </a:lnTo>
                  <a:close/>
                  <a:moveTo>
                    <a:pt x="28" y="124"/>
                  </a:moveTo>
                  <a:lnTo>
                    <a:pt x="28" y="124"/>
                  </a:lnTo>
                  <a:lnTo>
                    <a:pt x="32" y="128"/>
                  </a:lnTo>
                  <a:lnTo>
                    <a:pt x="28" y="132"/>
                  </a:lnTo>
                  <a:lnTo>
                    <a:pt x="32" y="136"/>
                  </a:lnTo>
                  <a:lnTo>
                    <a:pt x="28" y="140"/>
                  </a:lnTo>
                  <a:lnTo>
                    <a:pt x="24" y="136"/>
                  </a:lnTo>
                  <a:lnTo>
                    <a:pt x="20" y="140"/>
                  </a:lnTo>
                  <a:lnTo>
                    <a:pt x="18" y="136"/>
                  </a:lnTo>
                  <a:lnTo>
                    <a:pt x="20" y="132"/>
                  </a:lnTo>
                  <a:lnTo>
                    <a:pt x="18" y="128"/>
                  </a:lnTo>
                  <a:lnTo>
                    <a:pt x="20" y="124"/>
                  </a:lnTo>
                  <a:lnTo>
                    <a:pt x="24" y="128"/>
                  </a:lnTo>
                  <a:lnTo>
                    <a:pt x="28" y="124"/>
                  </a:lnTo>
                  <a:close/>
                  <a:moveTo>
                    <a:pt x="58" y="14"/>
                  </a:moveTo>
                  <a:lnTo>
                    <a:pt x="58" y="14"/>
                  </a:lnTo>
                  <a:lnTo>
                    <a:pt x="58" y="16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6" y="16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58" y="14"/>
                  </a:lnTo>
                  <a:close/>
                  <a:moveTo>
                    <a:pt x="58" y="10"/>
                  </a:moveTo>
                  <a:lnTo>
                    <a:pt x="58" y="10"/>
                  </a:lnTo>
                  <a:lnTo>
                    <a:pt x="58" y="14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58" y="10"/>
                  </a:lnTo>
                  <a:close/>
                  <a:moveTo>
                    <a:pt x="70" y="18"/>
                  </a:moveTo>
                  <a:lnTo>
                    <a:pt x="70" y="18"/>
                  </a:lnTo>
                  <a:lnTo>
                    <a:pt x="64" y="18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70" y="18"/>
                  </a:lnTo>
                  <a:close/>
                  <a:moveTo>
                    <a:pt x="76" y="10"/>
                  </a:moveTo>
                  <a:lnTo>
                    <a:pt x="76" y="10"/>
                  </a:lnTo>
                  <a:lnTo>
                    <a:pt x="76" y="14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6" y="16"/>
                  </a:lnTo>
                  <a:lnTo>
                    <a:pt x="76" y="18"/>
                  </a:lnTo>
                  <a:lnTo>
                    <a:pt x="78" y="18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78" y="10"/>
                  </a:lnTo>
                  <a:lnTo>
                    <a:pt x="76" y="10"/>
                  </a:lnTo>
                  <a:close/>
                  <a:moveTo>
                    <a:pt x="86" y="8"/>
                  </a:moveTo>
                  <a:lnTo>
                    <a:pt x="86" y="8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2" y="10"/>
                  </a:lnTo>
                  <a:lnTo>
                    <a:pt x="92" y="18"/>
                  </a:lnTo>
                  <a:lnTo>
                    <a:pt x="84" y="10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6" y="8"/>
                  </a:lnTo>
                  <a:close/>
                  <a:moveTo>
                    <a:pt x="100" y="8"/>
                  </a:moveTo>
                  <a:lnTo>
                    <a:pt x="100" y="8"/>
                  </a:lnTo>
                  <a:lnTo>
                    <a:pt x="102" y="12"/>
                  </a:lnTo>
                  <a:lnTo>
                    <a:pt x="100" y="12"/>
                  </a:lnTo>
                  <a:lnTo>
                    <a:pt x="100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0" y="18"/>
                  </a:lnTo>
                  <a:lnTo>
                    <a:pt x="98" y="18"/>
                  </a:lnTo>
                  <a:lnTo>
                    <a:pt x="96" y="18"/>
                  </a:lnTo>
                  <a:lnTo>
                    <a:pt x="94" y="18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6" y="12"/>
                  </a:lnTo>
                  <a:lnTo>
                    <a:pt x="94" y="12"/>
                  </a:lnTo>
                  <a:lnTo>
                    <a:pt x="96" y="10"/>
                  </a:lnTo>
                  <a:lnTo>
                    <a:pt x="98" y="8"/>
                  </a:lnTo>
                  <a:lnTo>
                    <a:pt x="100" y="10"/>
                  </a:lnTo>
                  <a:lnTo>
                    <a:pt x="100" y="8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106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6" y="16"/>
                  </a:lnTo>
                  <a:lnTo>
                    <a:pt x="108" y="8"/>
                  </a:lnTo>
                  <a:lnTo>
                    <a:pt x="112" y="16"/>
                  </a:lnTo>
                  <a:lnTo>
                    <a:pt x="114" y="18"/>
                  </a:lnTo>
                  <a:lnTo>
                    <a:pt x="110" y="18"/>
                  </a:lnTo>
                  <a:lnTo>
                    <a:pt x="110" y="16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108" y="12"/>
                  </a:lnTo>
                  <a:lnTo>
                    <a:pt x="106" y="16"/>
                  </a:lnTo>
                  <a:lnTo>
                    <a:pt x="110" y="16"/>
                  </a:lnTo>
                  <a:close/>
                  <a:moveTo>
                    <a:pt x="130" y="8"/>
                  </a:moveTo>
                  <a:lnTo>
                    <a:pt x="130" y="8"/>
                  </a:lnTo>
                  <a:lnTo>
                    <a:pt x="130" y="10"/>
                  </a:lnTo>
                  <a:lnTo>
                    <a:pt x="128" y="10"/>
                  </a:lnTo>
                  <a:lnTo>
                    <a:pt x="128" y="12"/>
                  </a:lnTo>
                  <a:lnTo>
                    <a:pt x="126" y="14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22" y="18"/>
                  </a:lnTo>
                  <a:lnTo>
                    <a:pt x="124" y="18"/>
                  </a:lnTo>
                  <a:lnTo>
                    <a:pt x="124" y="16"/>
                  </a:lnTo>
                  <a:lnTo>
                    <a:pt x="124" y="14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4" y="10"/>
                  </a:lnTo>
                  <a:lnTo>
                    <a:pt x="122" y="10"/>
                  </a:lnTo>
                  <a:lnTo>
                    <a:pt x="124" y="10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8" y="10"/>
                  </a:lnTo>
                  <a:lnTo>
                    <a:pt x="126" y="10"/>
                  </a:lnTo>
                  <a:lnTo>
                    <a:pt x="126" y="8"/>
                  </a:lnTo>
                  <a:lnTo>
                    <a:pt x="130" y="8"/>
                  </a:lnTo>
                  <a:close/>
                  <a:moveTo>
                    <a:pt x="122" y="142"/>
                  </a:moveTo>
                  <a:lnTo>
                    <a:pt x="122" y="142"/>
                  </a:lnTo>
                  <a:lnTo>
                    <a:pt x="122" y="140"/>
                  </a:lnTo>
                  <a:lnTo>
                    <a:pt x="122" y="142"/>
                  </a:lnTo>
                  <a:lnTo>
                    <a:pt x="124" y="142"/>
                  </a:lnTo>
                  <a:lnTo>
                    <a:pt x="124" y="134"/>
                  </a:lnTo>
                  <a:lnTo>
                    <a:pt x="128" y="134"/>
                  </a:lnTo>
                  <a:lnTo>
                    <a:pt x="126" y="134"/>
                  </a:lnTo>
                  <a:lnTo>
                    <a:pt x="126" y="142"/>
                  </a:lnTo>
                  <a:lnTo>
                    <a:pt x="128" y="142"/>
                  </a:lnTo>
                  <a:lnTo>
                    <a:pt x="130" y="142"/>
                  </a:lnTo>
                  <a:lnTo>
                    <a:pt x="130" y="140"/>
                  </a:lnTo>
                  <a:lnTo>
                    <a:pt x="130" y="142"/>
                  </a:lnTo>
                  <a:lnTo>
                    <a:pt x="122" y="142"/>
                  </a:lnTo>
                  <a:close/>
                  <a:moveTo>
                    <a:pt x="116" y="138"/>
                  </a:moveTo>
                  <a:lnTo>
                    <a:pt x="116" y="138"/>
                  </a:lnTo>
                  <a:lnTo>
                    <a:pt x="116" y="134"/>
                  </a:lnTo>
                  <a:lnTo>
                    <a:pt x="114" y="134"/>
                  </a:lnTo>
                  <a:lnTo>
                    <a:pt x="120" y="134"/>
                  </a:lnTo>
                  <a:lnTo>
                    <a:pt x="118" y="134"/>
                  </a:lnTo>
                  <a:lnTo>
                    <a:pt x="118" y="142"/>
                  </a:lnTo>
                  <a:lnTo>
                    <a:pt x="120" y="142"/>
                  </a:lnTo>
                  <a:lnTo>
                    <a:pt x="116" y="142"/>
                  </a:lnTo>
                  <a:lnTo>
                    <a:pt x="112" y="142"/>
                  </a:lnTo>
                  <a:lnTo>
                    <a:pt x="110" y="140"/>
                  </a:lnTo>
                  <a:lnTo>
                    <a:pt x="112" y="138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6" y="138"/>
                  </a:lnTo>
                  <a:close/>
                  <a:moveTo>
                    <a:pt x="116" y="142"/>
                  </a:moveTo>
                  <a:lnTo>
                    <a:pt x="116" y="142"/>
                  </a:lnTo>
                  <a:lnTo>
                    <a:pt x="116" y="138"/>
                  </a:lnTo>
                  <a:lnTo>
                    <a:pt x="114" y="138"/>
                  </a:lnTo>
                  <a:lnTo>
                    <a:pt x="112" y="140"/>
                  </a:lnTo>
                  <a:lnTo>
                    <a:pt x="114" y="142"/>
                  </a:lnTo>
                  <a:lnTo>
                    <a:pt x="116" y="142"/>
                  </a:lnTo>
                  <a:close/>
                  <a:moveTo>
                    <a:pt x="102" y="136"/>
                  </a:moveTo>
                  <a:lnTo>
                    <a:pt x="102" y="136"/>
                  </a:lnTo>
                  <a:lnTo>
                    <a:pt x="106" y="136"/>
                  </a:lnTo>
                  <a:lnTo>
                    <a:pt x="106" y="134"/>
                  </a:lnTo>
                  <a:lnTo>
                    <a:pt x="104" y="134"/>
                  </a:lnTo>
                  <a:lnTo>
                    <a:pt x="108" y="134"/>
                  </a:lnTo>
                  <a:lnTo>
                    <a:pt x="106" y="134"/>
                  </a:lnTo>
                  <a:lnTo>
                    <a:pt x="106" y="136"/>
                  </a:lnTo>
                  <a:lnTo>
                    <a:pt x="102" y="142"/>
                  </a:lnTo>
                  <a:lnTo>
                    <a:pt x="100" y="136"/>
                  </a:lnTo>
                  <a:lnTo>
                    <a:pt x="98" y="134"/>
                  </a:lnTo>
                  <a:lnTo>
                    <a:pt x="102" y="134"/>
                  </a:lnTo>
                  <a:lnTo>
                    <a:pt x="102" y="136"/>
                  </a:lnTo>
                  <a:close/>
                  <a:moveTo>
                    <a:pt x="102" y="136"/>
                  </a:moveTo>
                  <a:lnTo>
                    <a:pt x="102" y="136"/>
                  </a:lnTo>
                  <a:lnTo>
                    <a:pt x="104" y="140"/>
                  </a:lnTo>
                  <a:lnTo>
                    <a:pt x="106" y="136"/>
                  </a:lnTo>
                  <a:lnTo>
                    <a:pt x="102" y="136"/>
                  </a:lnTo>
                  <a:close/>
                  <a:moveTo>
                    <a:pt x="90" y="138"/>
                  </a:moveTo>
                  <a:lnTo>
                    <a:pt x="90" y="138"/>
                  </a:lnTo>
                  <a:lnTo>
                    <a:pt x="88" y="138"/>
                  </a:lnTo>
                  <a:lnTo>
                    <a:pt x="88" y="136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6" y="134"/>
                  </a:lnTo>
                  <a:lnTo>
                    <a:pt x="94" y="134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2" y="142"/>
                  </a:lnTo>
                  <a:lnTo>
                    <a:pt x="90" y="142"/>
                  </a:lnTo>
                  <a:lnTo>
                    <a:pt x="88" y="142"/>
                  </a:lnTo>
                  <a:lnTo>
                    <a:pt x="88" y="140"/>
                  </a:lnTo>
                  <a:lnTo>
                    <a:pt x="90" y="138"/>
                  </a:lnTo>
                  <a:close/>
                  <a:moveTo>
                    <a:pt x="92" y="138"/>
                  </a:moveTo>
                  <a:lnTo>
                    <a:pt x="92" y="138"/>
                  </a:lnTo>
                  <a:lnTo>
                    <a:pt x="90" y="138"/>
                  </a:lnTo>
                  <a:lnTo>
                    <a:pt x="90" y="140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2" y="138"/>
                  </a:lnTo>
                  <a:close/>
                  <a:moveTo>
                    <a:pt x="92" y="138"/>
                  </a:moveTo>
                  <a:lnTo>
                    <a:pt x="92" y="138"/>
                  </a:lnTo>
                  <a:lnTo>
                    <a:pt x="92" y="134"/>
                  </a:lnTo>
                  <a:lnTo>
                    <a:pt x="90" y="134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2" y="138"/>
                  </a:lnTo>
                  <a:close/>
                  <a:moveTo>
                    <a:pt x="80" y="136"/>
                  </a:moveTo>
                  <a:lnTo>
                    <a:pt x="80" y="136"/>
                  </a:lnTo>
                  <a:lnTo>
                    <a:pt x="82" y="136"/>
                  </a:lnTo>
                  <a:lnTo>
                    <a:pt x="84" y="134"/>
                  </a:lnTo>
                  <a:lnTo>
                    <a:pt x="82" y="134"/>
                  </a:lnTo>
                  <a:lnTo>
                    <a:pt x="86" y="134"/>
                  </a:lnTo>
                  <a:lnTo>
                    <a:pt x="84" y="134"/>
                  </a:lnTo>
                  <a:lnTo>
                    <a:pt x="84" y="136"/>
                  </a:lnTo>
                  <a:lnTo>
                    <a:pt x="80" y="142"/>
                  </a:lnTo>
                  <a:lnTo>
                    <a:pt x="76" y="136"/>
                  </a:lnTo>
                  <a:lnTo>
                    <a:pt x="76" y="134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80" y="136"/>
                  </a:lnTo>
                  <a:close/>
                  <a:moveTo>
                    <a:pt x="80" y="136"/>
                  </a:moveTo>
                  <a:lnTo>
                    <a:pt x="80" y="136"/>
                  </a:lnTo>
                  <a:lnTo>
                    <a:pt x="80" y="140"/>
                  </a:lnTo>
                  <a:lnTo>
                    <a:pt x="82" y="136"/>
                  </a:lnTo>
                  <a:lnTo>
                    <a:pt x="80" y="136"/>
                  </a:lnTo>
                  <a:close/>
                  <a:moveTo>
                    <a:pt x="72" y="142"/>
                  </a:moveTo>
                  <a:lnTo>
                    <a:pt x="72" y="142"/>
                  </a:lnTo>
                  <a:lnTo>
                    <a:pt x="66" y="142"/>
                  </a:lnTo>
                  <a:lnTo>
                    <a:pt x="68" y="142"/>
                  </a:lnTo>
                  <a:lnTo>
                    <a:pt x="68" y="136"/>
                  </a:lnTo>
                  <a:lnTo>
                    <a:pt x="68" y="134"/>
                  </a:lnTo>
                  <a:lnTo>
                    <a:pt x="68" y="132"/>
                  </a:lnTo>
                  <a:lnTo>
                    <a:pt x="70" y="132"/>
                  </a:lnTo>
                  <a:lnTo>
                    <a:pt x="72" y="132"/>
                  </a:lnTo>
                  <a:lnTo>
                    <a:pt x="74" y="134"/>
                  </a:lnTo>
                  <a:lnTo>
                    <a:pt x="72" y="136"/>
                  </a:lnTo>
                  <a:lnTo>
                    <a:pt x="72" y="134"/>
                  </a:lnTo>
                  <a:lnTo>
                    <a:pt x="72" y="132"/>
                  </a:lnTo>
                  <a:lnTo>
                    <a:pt x="70" y="132"/>
                  </a:lnTo>
                  <a:lnTo>
                    <a:pt x="70" y="134"/>
                  </a:lnTo>
                  <a:lnTo>
                    <a:pt x="70" y="136"/>
                  </a:lnTo>
                  <a:lnTo>
                    <a:pt x="70" y="142"/>
                  </a:lnTo>
                  <a:lnTo>
                    <a:pt x="72" y="142"/>
                  </a:lnTo>
                  <a:close/>
                  <a:moveTo>
                    <a:pt x="58" y="136"/>
                  </a:moveTo>
                  <a:lnTo>
                    <a:pt x="58" y="136"/>
                  </a:lnTo>
                  <a:lnTo>
                    <a:pt x="62" y="136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4" y="136"/>
                  </a:lnTo>
                  <a:lnTo>
                    <a:pt x="60" y="142"/>
                  </a:lnTo>
                  <a:lnTo>
                    <a:pt x="56" y="136"/>
                  </a:lnTo>
                  <a:lnTo>
                    <a:pt x="56" y="134"/>
                  </a:lnTo>
                  <a:lnTo>
                    <a:pt x="54" y="134"/>
                  </a:lnTo>
                  <a:lnTo>
                    <a:pt x="60" y="134"/>
                  </a:lnTo>
                  <a:lnTo>
                    <a:pt x="58" y="134"/>
                  </a:lnTo>
                  <a:lnTo>
                    <a:pt x="58" y="136"/>
                  </a:lnTo>
                  <a:close/>
                  <a:moveTo>
                    <a:pt x="60" y="136"/>
                  </a:moveTo>
                  <a:lnTo>
                    <a:pt x="60" y="136"/>
                  </a:lnTo>
                  <a:lnTo>
                    <a:pt x="60" y="140"/>
                  </a:lnTo>
                  <a:lnTo>
                    <a:pt x="62" y="136"/>
                  </a:lnTo>
                  <a:lnTo>
                    <a:pt x="60" y="136"/>
                  </a:lnTo>
                  <a:close/>
                  <a:moveTo>
                    <a:pt x="4" y="68"/>
                  </a:moveTo>
                  <a:lnTo>
                    <a:pt x="4" y="68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2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8" y="94"/>
                  </a:lnTo>
                  <a:lnTo>
                    <a:pt x="8" y="130"/>
                  </a:lnTo>
                  <a:lnTo>
                    <a:pt x="8" y="132"/>
                  </a:lnTo>
                  <a:lnTo>
                    <a:pt x="8" y="134"/>
                  </a:lnTo>
                  <a:lnTo>
                    <a:pt x="8" y="136"/>
                  </a:lnTo>
                  <a:lnTo>
                    <a:pt x="10" y="138"/>
                  </a:lnTo>
                  <a:lnTo>
                    <a:pt x="10" y="140"/>
                  </a:lnTo>
                  <a:lnTo>
                    <a:pt x="12" y="142"/>
                  </a:lnTo>
                  <a:lnTo>
                    <a:pt x="14" y="144"/>
                  </a:lnTo>
                  <a:lnTo>
                    <a:pt x="16" y="146"/>
                  </a:lnTo>
                  <a:lnTo>
                    <a:pt x="18" y="146"/>
                  </a:lnTo>
                  <a:lnTo>
                    <a:pt x="18" y="148"/>
                  </a:lnTo>
                  <a:lnTo>
                    <a:pt x="20" y="148"/>
                  </a:lnTo>
                  <a:lnTo>
                    <a:pt x="22" y="148"/>
                  </a:lnTo>
                  <a:lnTo>
                    <a:pt x="24" y="148"/>
                  </a:lnTo>
                  <a:lnTo>
                    <a:pt x="24" y="150"/>
                  </a:lnTo>
                  <a:lnTo>
                    <a:pt x="26" y="150"/>
                  </a:lnTo>
                  <a:lnTo>
                    <a:pt x="28" y="150"/>
                  </a:lnTo>
                  <a:lnTo>
                    <a:pt x="174" y="150"/>
                  </a:lnTo>
                  <a:lnTo>
                    <a:pt x="174" y="124"/>
                  </a:lnTo>
                  <a:lnTo>
                    <a:pt x="170" y="122"/>
                  </a:lnTo>
                  <a:lnTo>
                    <a:pt x="166" y="120"/>
                  </a:lnTo>
                  <a:lnTo>
                    <a:pt x="162" y="114"/>
                  </a:lnTo>
                  <a:lnTo>
                    <a:pt x="158" y="106"/>
                  </a:lnTo>
                  <a:lnTo>
                    <a:pt x="158" y="100"/>
                  </a:lnTo>
                  <a:lnTo>
                    <a:pt x="156" y="96"/>
                  </a:lnTo>
                  <a:lnTo>
                    <a:pt x="154" y="92"/>
                  </a:lnTo>
                  <a:lnTo>
                    <a:pt x="148" y="84"/>
                  </a:lnTo>
                  <a:lnTo>
                    <a:pt x="148" y="124"/>
                  </a:lnTo>
                  <a:lnTo>
                    <a:pt x="46" y="124"/>
                  </a:lnTo>
                  <a:lnTo>
                    <a:pt x="40" y="122"/>
                  </a:lnTo>
                  <a:lnTo>
                    <a:pt x="34" y="120"/>
                  </a:lnTo>
                  <a:lnTo>
                    <a:pt x="32" y="116"/>
                  </a:lnTo>
                  <a:lnTo>
                    <a:pt x="30" y="110"/>
                  </a:lnTo>
                  <a:lnTo>
                    <a:pt x="30" y="88"/>
                  </a:lnTo>
                  <a:lnTo>
                    <a:pt x="30" y="84"/>
                  </a:lnTo>
                  <a:lnTo>
                    <a:pt x="28" y="80"/>
                  </a:lnTo>
                  <a:lnTo>
                    <a:pt x="24" y="74"/>
                  </a:lnTo>
                  <a:lnTo>
                    <a:pt x="28" y="70"/>
                  </a:lnTo>
                  <a:lnTo>
                    <a:pt x="30" y="64"/>
                  </a:lnTo>
                  <a:lnTo>
                    <a:pt x="30" y="40"/>
                  </a:lnTo>
                  <a:lnTo>
                    <a:pt x="32" y="34"/>
                  </a:lnTo>
                  <a:lnTo>
                    <a:pt x="34" y="30"/>
                  </a:lnTo>
                  <a:lnTo>
                    <a:pt x="40" y="28"/>
                  </a:lnTo>
                  <a:lnTo>
                    <a:pt x="46" y="26"/>
                  </a:lnTo>
                  <a:lnTo>
                    <a:pt x="148" y="26"/>
                  </a:lnTo>
                  <a:lnTo>
                    <a:pt x="148" y="66"/>
                  </a:lnTo>
                  <a:lnTo>
                    <a:pt x="154" y="58"/>
                  </a:lnTo>
                  <a:lnTo>
                    <a:pt x="156" y="54"/>
                  </a:lnTo>
                  <a:lnTo>
                    <a:pt x="158" y="50"/>
                  </a:lnTo>
                  <a:lnTo>
                    <a:pt x="158" y="44"/>
                  </a:lnTo>
                  <a:lnTo>
                    <a:pt x="162" y="36"/>
                  </a:lnTo>
                  <a:lnTo>
                    <a:pt x="166" y="30"/>
                  </a:lnTo>
                  <a:lnTo>
                    <a:pt x="170" y="28"/>
                  </a:lnTo>
                  <a:lnTo>
                    <a:pt x="174" y="26"/>
                  </a:lnTo>
                  <a:lnTo>
                    <a:pt x="174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6"/>
                  </a:lnTo>
                  <a:lnTo>
                    <a:pt x="4" y="66"/>
                  </a:lnTo>
                  <a:lnTo>
                    <a:pt x="4" y="68"/>
                  </a:lnTo>
                  <a:close/>
                </a:path>
              </a:pathLst>
            </a:custGeom>
            <a:solidFill>
              <a:srgbClr val="FF1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1030" name="Freeform 10"/>
            <p:cNvSpPr>
              <a:spLocks noEditPoints="1"/>
            </p:cNvSpPr>
            <p:nvPr userDrawn="1"/>
          </p:nvSpPr>
          <p:spPr bwMode="auto">
            <a:xfrm rot="-5400000">
              <a:off x="1378" y="2934"/>
              <a:ext cx="212" cy="168"/>
            </a:xfrm>
            <a:custGeom>
              <a:avLst/>
              <a:gdLst>
                <a:gd name="T0" fmla="*/ 0 w 276"/>
                <a:gd name="T1" fmla="*/ 110 h 222"/>
                <a:gd name="T2" fmla="*/ 4 w 276"/>
                <a:gd name="T3" fmla="*/ 148 h 222"/>
                <a:gd name="T4" fmla="*/ 10 w 276"/>
                <a:gd name="T5" fmla="*/ 156 h 222"/>
                <a:gd name="T6" fmla="*/ 18 w 276"/>
                <a:gd name="T7" fmla="*/ 64 h 222"/>
                <a:gd name="T8" fmla="*/ 8 w 276"/>
                <a:gd name="T9" fmla="*/ 68 h 222"/>
                <a:gd name="T10" fmla="*/ 4 w 276"/>
                <a:gd name="T11" fmla="*/ 100 h 222"/>
                <a:gd name="T12" fmla="*/ 192 w 276"/>
                <a:gd name="T13" fmla="*/ 8 h 222"/>
                <a:gd name="T14" fmla="*/ 206 w 276"/>
                <a:gd name="T15" fmla="*/ 4 h 222"/>
                <a:gd name="T16" fmla="*/ 224 w 276"/>
                <a:gd name="T17" fmla="*/ 18 h 222"/>
                <a:gd name="T18" fmla="*/ 232 w 276"/>
                <a:gd name="T19" fmla="*/ 84 h 222"/>
                <a:gd name="T20" fmla="*/ 232 w 276"/>
                <a:gd name="T21" fmla="*/ 160 h 222"/>
                <a:gd name="T22" fmla="*/ 218 w 276"/>
                <a:gd name="T23" fmla="*/ 218 h 222"/>
                <a:gd name="T24" fmla="*/ 196 w 276"/>
                <a:gd name="T25" fmla="*/ 222 h 222"/>
                <a:gd name="T26" fmla="*/ 198 w 276"/>
                <a:gd name="T27" fmla="*/ 204 h 222"/>
                <a:gd name="T28" fmla="*/ 208 w 276"/>
                <a:gd name="T29" fmla="*/ 134 h 222"/>
                <a:gd name="T30" fmla="*/ 204 w 276"/>
                <a:gd name="T31" fmla="*/ 46 h 222"/>
                <a:gd name="T32" fmla="*/ 168 w 276"/>
                <a:gd name="T33" fmla="*/ 64 h 222"/>
                <a:gd name="T34" fmla="*/ 148 w 276"/>
                <a:gd name="T35" fmla="*/ 62 h 222"/>
                <a:gd name="T36" fmla="*/ 138 w 276"/>
                <a:gd name="T37" fmla="*/ 18 h 222"/>
                <a:gd name="T38" fmla="*/ 118 w 276"/>
                <a:gd name="T39" fmla="*/ 20 h 222"/>
                <a:gd name="T40" fmla="*/ 184 w 276"/>
                <a:gd name="T41" fmla="*/ 162 h 222"/>
                <a:gd name="T42" fmla="*/ 154 w 276"/>
                <a:gd name="T43" fmla="*/ 198 h 222"/>
                <a:gd name="T44" fmla="*/ 126 w 276"/>
                <a:gd name="T45" fmla="*/ 204 h 222"/>
                <a:gd name="T46" fmla="*/ 158 w 276"/>
                <a:gd name="T47" fmla="*/ 158 h 222"/>
                <a:gd name="T48" fmla="*/ 154 w 276"/>
                <a:gd name="T49" fmla="*/ 202 h 222"/>
                <a:gd name="T50" fmla="*/ 276 w 276"/>
                <a:gd name="T51" fmla="*/ 108 h 222"/>
                <a:gd name="T52" fmla="*/ 240 w 276"/>
                <a:gd name="T53" fmla="*/ 106 h 222"/>
                <a:gd name="T54" fmla="*/ 268 w 276"/>
                <a:gd name="T55" fmla="*/ 96 h 222"/>
                <a:gd name="T56" fmla="*/ 268 w 276"/>
                <a:gd name="T57" fmla="*/ 128 h 222"/>
                <a:gd name="T58" fmla="*/ 246 w 276"/>
                <a:gd name="T59" fmla="*/ 98 h 222"/>
                <a:gd name="T60" fmla="*/ 242 w 276"/>
                <a:gd name="T61" fmla="*/ 122 h 222"/>
                <a:gd name="T62" fmla="*/ 168 w 276"/>
                <a:gd name="T63" fmla="*/ 122 h 222"/>
                <a:gd name="T64" fmla="*/ 174 w 276"/>
                <a:gd name="T65" fmla="*/ 128 h 222"/>
                <a:gd name="T66" fmla="*/ 172 w 276"/>
                <a:gd name="T67" fmla="*/ 96 h 222"/>
                <a:gd name="T68" fmla="*/ 166 w 276"/>
                <a:gd name="T69" fmla="*/ 102 h 222"/>
                <a:gd name="T70" fmla="*/ 182 w 276"/>
                <a:gd name="T71" fmla="*/ 128 h 222"/>
                <a:gd name="T72" fmla="*/ 178 w 276"/>
                <a:gd name="T73" fmla="*/ 94 h 222"/>
                <a:gd name="T74" fmla="*/ 192 w 276"/>
                <a:gd name="T75" fmla="*/ 126 h 222"/>
                <a:gd name="T76" fmla="*/ 198 w 276"/>
                <a:gd name="T77" fmla="*/ 112 h 222"/>
                <a:gd name="T78" fmla="*/ 196 w 276"/>
                <a:gd name="T79" fmla="*/ 100 h 222"/>
                <a:gd name="T80" fmla="*/ 198 w 276"/>
                <a:gd name="T81" fmla="*/ 110 h 222"/>
                <a:gd name="T82" fmla="*/ 156 w 276"/>
                <a:gd name="T83" fmla="*/ 116 h 222"/>
                <a:gd name="T84" fmla="*/ 138 w 276"/>
                <a:gd name="T85" fmla="*/ 154 h 222"/>
                <a:gd name="T86" fmla="*/ 132 w 276"/>
                <a:gd name="T87" fmla="*/ 140 h 222"/>
                <a:gd name="T88" fmla="*/ 128 w 276"/>
                <a:gd name="T89" fmla="*/ 126 h 222"/>
                <a:gd name="T90" fmla="*/ 120 w 276"/>
                <a:gd name="T91" fmla="*/ 116 h 222"/>
                <a:gd name="T92" fmla="*/ 122 w 276"/>
                <a:gd name="T93" fmla="*/ 102 h 222"/>
                <a:gd name="T94" fmla="*/ 132 w 276"/>
                <a:gd name="T95" fmla="*/ 90 h 222"/>
                <a:gd name="T96" fmla="*/ 134 w 276"/>
                <a:gd name="T97" fmla="*/ 76 h 222"/>
                <a:gd name="T98" fmla="*/ 144 w 276"/>
                <a:gd name="T99" fmla="*/ 66 h 222"/>
                <a:gd name="T100" fmla="*/ 186 w 276"/>
                <a:gd name="T101" fmla="*/ 112 h 222"/>
                <a:gd name="T102" fmla="*/ 50 w 276"/>
                <a:gd name="T103" fmla="*/ 136 h 222"/>
                <a:gd name="T104" fmla="*/ 30 w 276"/>
                <a:gd name="T105" fmla="*/ 138 h 222"/>
                <a:gd name="T106" fmla="*/ 54 w 276"/>
                <a:gd name="T107" fmla="*/ 90 h 222"/>
                <a:gd name="T108" fmla="*/ 18 w 276"/>
                <a:gd name="T109" fmla="*/ 84 h 222"/>
                <a:gd name="T110" fmla="*/ 58 w 276"/>
                <a:gd name="T111" fmla="*/ 96 h 222"/>
                <a:gd name="T112" fmla="*/ 70 w 276"/>
                <a:gd name="T113" fmla="*/ 108 h 222"/>
                <a:gd name="T114" fmla="*/ 58 w 276"/>
                <a:gd name="T115" fmla="*/ 128 h 222"/>
                <a:gd name="T116" fmla="*/ 44 w 276"/>
                <a:gd name="T117" fmla="*/ 152 h 222"/>
                <a:gd name="T118" fmla="*/ 32 w 276"/>
                <a:gd name="T119" fmla="*/ 140 h 222"/>
                <a:gd name="T120" fmla="*/ 12 w 276"/>
                <a:gd name="T121" fmla="*/ 114 h 222"/>
                <a:gd name="T122" fmla="*/ 54 w 276"/>
                <a:gd name="T123" fmla="*/ 108 h 222"/>
                <a:gd name="T124" fmla="*/ 36 w 276"/>
                <a:gd name="T125" fmla="*/ 72 h 2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6" h="222">
                  <a:moveTo>
                    <a:pt x="182" y="0"/>
                  </a:moveTo>
                  <a:lnTo>
                    <a:pt x="182" y="0"/>
                  </a:lnTo>
                  <a:lnTo>
                    <a:pt x="178" y="2"/>
                  </a:lnTo>
                  <a:lnTo>
                    <a:pt x="176" y="4"/>
                  </a:lnTo>
                  <a:lnTo>
                    <a:pt x="166" y="38"/>
                  </a:lnTo>
                  <a:lnTo>
                    <a:pt x="176" y="58"/>
                  </a:lnTo>
                  <a:lnTo>
                    <a:pt x="178" y="60"/>
                  </a:lnTo>
                  <a:lnTo>
                    <a:pt x="178" y="62"/>
                  </a:lnTo>
                  <a:lnTo>
                    <a:pt x="182" y="62"/>
                  </a:lnTo>
                  <a:lnTo>
                    <a:pt x="184" y="62"/>
                  </a:lnTo>
                  <a:lnTo>
                    <a:pt x="184" y="60"/>
                  </a:lnTo>
                  <a:lnTo>
                    <a:pt x="196" y="24"/>
                  </a:lnTo>
                  <a:lnTo>
                    <a:pt x="196" y="22"/>
                  </a:lnTo>
                  <a:lnTo>
                    <a:pt x="192" y="10"/>
                  </a:lnTo>
                  <a:lnTo>
                    <a:pt x="188" y="4"/>
                  </a:lnTo>
                  <a:lnTo>
                    <a:pt x="184" y="2"/>
                  </a:lnTo>
                  <a:lnTo>
                    <a:pt x="182" y="0"/>
                  </a:lnTo>
                  <a:close/>
                  <a:moveTo>
                    <a:pt x="0" y="110"/>
                  </a:moveTo>
                  <a:lnTo>
                    <a:pt x="0" y="110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4" y="118"/>
                  </a:lnTo>
                  <a:lnTo>
                    <a:pt x="4" y="120"/>
                  </a:lnTo>
                  <a:lnTo>
                    <a:pt x="4" y="122"/>
                  </a:lnTo>
                  <a:lnTo>
                    <a:pt x="4" y="124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4" y="158"/>
                  </a:lnTo>
                  <a:lnTo>
                    <a:pt x="16" y="158"/>
                  </a:lnTo>
                  <a:lnTo>
                    <a:pt x="18" y="158"/>
                  </a:lnTo>
                  <a:lnTo>
                    <a:pt x="118" y="158"/>
                  </a:lnTo>
                  <a:lnTo>
                    <a:pt x="118" y="64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8" y="70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6" y="74"/>
                  </a:lnTo>
                  <a:lnTo>
                    <a:pt x="4" y="74"/>
                  </a:lnTo>
                  <a:lnTo>
                    <a:pt x="4" y="76"/>
                  </a:lnTo>
                  <a:lnTo>
                    <a:pt x="4" y="100"/>
                  </a:lnTo>
                  <a:lnTo>
                    <a:pt x="4" y="102"/>
                  </a:lnTo>
                  <a:lnTo>
                    <a:pt x="4" y="104"/>
                  </a:lnTo>
                  <a:lnTo>
                    <a:pt x="4" y="106"/>
                  </a:lnTo>
                  <a:lnTo>
                    <a:pt x="2" y="106"/>
                  </a:lnTo>
                  <a:lnTo>
                    <a:pt x="2" y="108"/>
                  </a:lnTo>
                  <a:lnTo>
                    <a:pt x="0" y="110"/>
                  </a:lnTo>
                  <a:close/>
                  <a:moveTo>
                    <a:pt x="200" y="26"/>
                  </a:moveTo>
                  <a:lnTo>
                    <a:pt x="200" y="26"/>
                  </a:lnTo>
                  <a:lnTo>
                    <a:pt x="200" y="24"/>
                  </a:lnTo>
                  <a:lnTo>
                    <a:pt x="198" y="20"/>
                  </a:lnTo>
                  <a:lnTo>
                    <a:pt x="198" y="18"/>
                  </a:lnTo>
                  <a:lnTo>
                    <a:pt x="196" y="14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2" y="8"/>
                  </a:lnTo>
                  <a:lnTo>
                    <a:pt x="192" y="6"/>
                  </a:lnTo>
                  <a:lnTo>
                    <a:pt x="190" y="4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4" y="4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8" y="4"/>
                  </a:lnTo>
                  <a:lnTo>
                    <a:pt x="196" y="0"/>
                  </a:lnTo>
                  <a:lnTo>
                    <a:pt x="202" y="4"/>
                  </a:lnTo>
                  <a:lnTo>
                    <a:pt x="200" y="0"/>
                  </a:lnTo>
                  <a:lnTo>
                    <a:pt x="206" y="4"/>
                  </a:lnTo>
                  <a:lnTo>
                    <a:pt x="204" y="0"/>
                  </a:lnTo>
                  <a:lnTo>
                    <a:pt x="210" y="4"/>
                  </a:lnTo>
                  <a:lnTo>
                    <a:pt x="208" y="0"/>
                  </a:lnTo>
                  <a:lnTo>
                    <a:pt x="214" y="4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4" y="2"/>
                  </a:lnTo>
                  <a:lnTo>
                    <a:pt x="216" y="2"/>
                  </a:lnTo>
                  <a:lnTo>
                    <a:pt x="216" y="4"/>
                  </a:lnTo>
                  <a:lnTo>
                    <a:pt x="218" y="6"/>
                  </a:lnTo>
                  <a:lnTo>
                    <a:pt x="220" y="8"/>
                  </a:lnTo>
                  <a:lnTo>
                    <a:pt x="220" y="10"/>
                  </a:lnTo>
                  <a:lnTo>
                    <a:pt x="222" y="12"/>
                  </a:lnTo>
                  <a:lnTo>
                    <a:pt x="222" y="16"/>
                  </a:lnTo>
                  <a:lnTo>
                    <a:pt x="224" y="18"/>
                  </a:lnTo>
                  <a:lnTo>
                    <a:pt x="224" y="22"/>
                  </a:lnTo>
                  <a:lnTo>
                    <a:pt x="226" y="24"/>
                  </a:lnTo>
                  <a:lnTo>
                    <a:pt x="226" y="28"/>
                  </a:lnTo>
                  <a:lnTo>
                    <a:pt x="226" y="32"/>
                  </a:lnTo>
                  <a:lnTo>
                    <a:pt x="228" y="36"/>
                  </a:lnTo>
                  <a:lnTo>
                    <a:pt x="228" y="40"/>
                  </a:lnTo>
                  <a:lnTo>
                    <a:pt x="230" y="44"/>
                  </a:lnTo>
                  <a:lnTo>
                    <a:pt x="230" y="48"/>
                  </a:lnTo>
                  <a:lnTo>
                    <a:pt x="230" y="54"/>
                  </a:lnTo>
                  <a:lnTo>
                    <a:pt x="230" y="58"/>
                  </a:lnTo>
                  <a:lnTo>
                    <a:pt x="232" y="62"/>
                  </a:lnTo>
                  <a:lnTo>
                    <a:pt x="232" y="66"/>
                  </a:lnTo>
                  <a:lnTo>
                    <a:pt x="232" y="72"/>
                  </a:lnTo>
                  <a:lnTo>
                    <a:pt x="232" y="76"/>
                  </a:lnTo>
                  <a:lnTo>
                    <a:pt x="232" y="80"/>
                  </a:lnTo>
                  <a:lnTo>
                    <a:pt x="232" y="84"/>
                  </a:lnTo>
                  <a:lnTo>
                    <a:pt x="232" y="90"/>
                  </a:lnTo>
                  <a:lnTo>
                    <a:pt x="234" y="94"/>
                  </a:lnTo>
                  <a:lnTo>
                    <a:pt x="234" y="98"/>
                  </a:lnTo>
                  <a:lnTo>
                    <a:pt x="234" y="102"/>
                  </a:lnTo>
                  <a:lnTo>
                    <a:pt x="234" y="106"/>
                  </a:lnTo>
                  <a:lnTo>
                    <a:pt x="234" y="110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34" y="124"/>
                  </a:lnTo>
                  <a:lnTo>
                    <a:pt x="234" y="128"/>
                  </a:lnTo>
                  <a:lnTo>
                    <a:pt x="234" y="132"/>
                  </a:lnTo>
                  <a:lnTo>
                    <a:pt x="232" y="136"/>
                  </a:lnTo>
                  <a:lnTo>
                    <a:pt x="232" y="142"/>
                  </a:lnTo>
                  <a:lnTo>
                    <a:pt x="232" y="146"/>
                  </a:lnTo>
                  <a:lnTo>
                    <a:pt x="232" y="150"/>
                  </a:lnTo>
                  <a:lnTo>
                    <a:pt x="232" y="156"/>
                  </a:lnTo>
                  <a:lnTo>
                    <a:pt x="232" y="160"/>
                  </a:lnTo>
                  <a:lnTo>
                    <a:pt x="230" y="164"/>
                  </a:lnTo>
                  <a:lnTo>
                    <a:pt x="230" y="170"/>
                  </a:lnTo>
                  <a:lnTo>
                    <a:pt x="230" y="174"/>
                  </a:lnTo>
                  <a:lnTo>
                    <a:pt x="230" y="178"/>
                  </a:lnTo>
                  <a:lnTo>
                    <a:pt x="228" y="182"/>
                  </a:lnTo>
                  <a:lnTo>
                    <a:pt x="228" y="186"/>
                  </a:lnTo>
                  <a:lnTo>
                    <a:pt x="228" y="190"/>
                  </a:lnTo>
                  <a:lnTo>
                    <a:pt x="226" y="194"/>
                  </a:lnTo>
                  <a:lnTo>
                    <a:pt x="226" y="198"/>
                  </a:lnTo>
                  <a:lnTo>
                    <a:pt x="224" y="202"/>
                  </a:lnTo>
                  <a:lnTo>
                    <a:pt x="224" y="204"/>
                  </a:lnTo>
                  <a:lnTo>
                    <a:pt x="222" y="208"/>
                  </a:lnTo>
                  <a:lnTo>
                    <a:pt x="222" y="210"/>
                  </a:lnTo>
                  <a:lnTo>
                    <a:pt x="220" y="212"/>
                  </a:lnTo>
                  <a:lnTo>
                    <a:pt x="220" y="216"/>
                  </a:lnTo>
                  <a:lnTo>
                    <a:pt x="218" y="218"/>
                  </a:lnTo>
                  <a:lnTo>
                    <a:pt x="216" y="218"/>
                  </a:lnTo>
                  <a:lnTo>
                    <a:pt x="216" y="220"/>
                  </a:lnTo>
                  <a:lnTo>
                    <a:pt x="214" y="220"/>
                  </a:lnTo>
                  <a:lnTo>
                    <a:pt x="214" y="222"/>
                  </a:lnTo>
                  <a:lnTo>
                    <a:pt x="212" y="222"/>
                  </a:lnTo>
                  <a:lnTo>
                    <a:pt x="212" y="218"/>
                  </a:lnTo>
                  <a:lnTo>
                    <a:pt x="208" y="222"/>
                  </a:lnTo>
                  <a:lnTo>
                    <a:pt x="208" y="218"/>
                  </a:lnTo>
                  <a:lnTo>
                    <a:pt x="204" y="222"/>
                  </a:lnTo>
                  <a:lnTo>
                    <a:pt x="206" y="218"/>
                  </a:lnTo>
                  <a:lnTo>
                    <a:pt x="200" y="222"/>
                  </a:lnTo>
                  <a:lnTo>
                    <a:pt x="202" y="218"/>
                  </a:lnTo>
                  <a:lnTo>
                    <a:pt x="196" y="222"/>
                  </a:lnTo>
                  <a:lnTo>
                    <a:pt x="198" y="218"/>
                  </a:lnTo>
                  <a:lnTo>
                    <a:pt x="194" y="222"/>
                  </a:lnTo>
                  <a:lnTo>
                    <a:pt x="192" y="222"/>
                  </a:lnTo>
                  <a:lnTo>
                    <a:pt x="194" y="218"/>
                  </a:lnTo>
                  <a:lnTo>
                    <a:pt x="190" y="222"/>
                  </a:lnTo>
                  <a:lnTo>
                    <a:pt x="186" y="222"/>
                  </a:lnTo>
                  <a:lnTo>
                    <a:pt x="188" y="220"/>
                  </a:lnTo>
                  <a:lnTo>
                    <a:pt x="190" y="218"/>
                  </a:lnTo>
                  <a:lnTo>
                    <a:pt x="192" y="216"/>
                  </a:lnTo>
                  <a:lnTo>
                    <a:pt x="192" y="214"/>
                  </a:lnTo>
                  <a:lnTo>
                    <a:pt x="194" y="212"/>
                  </a:lnTo>
                  <a:lnTo>
                    <a:pt x="196" y="210"/>
                  </a:lnTo>
                  <a:lnTo>
                    <a:pt x="196" y="208"/>
                  </a:lnTo>
                  <a:lnTo>
                    <a:pt x="198" y="204"/>
                  </a:lnTo>
                  <a:lnTo>
                    <a:pt x="198" y="202"/>
                  </a:lnTo>
                  <a:lnTo>
                    <a:pt x="200" y="198"/>
                  </a:lnTo>
                  <a:lnTo>
                    <a:pt x="200" y="196"/>
                  </a:lnTo>
                  <a:lnTo>
                    <a:pt x="202" y="192"/>
                  </a:lnTo>
                  <a:lnTo>
                    <a:pt x="202" y="188"/>
                  </a:lnTo>
                  <a:lnTo>
                    <a:pt x="202" y="186"/>
                  </a:lnTo>
                  <a:lnTo>
                    <a:pt x="204" y="182"/>
                  </a:lnTo>
                  <a:lnTo>
                    <a:pt x="204" y="178"/>
                  </a:lnTo>
                  <a:lnTo>
                    <a:pt x="204" y="174"/>
                  </a:lnTo>
                  <a:lnTo>
                    <a:pt x="204" y="168"/>
                  </a:lnTo>
                  <a:lnTo>
                    <a:pt x="206" y="164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6" y="150"/>
                  </a:lnTo>
                  <a:lnTo>
                    <a:pt x="206" y="144"/>
                  </a:lnTo>
                  <a:lnTo>
                    <a:pt x="208" y="138"/>
                  </a:lnTo>
                  <a:lnTo>
                    <a:pt x="208" y="134"/>
                  </a:lnTo>
                  <a:lnTo>
                    <a:pt x="208" y="128"/>
                  </a:lnTo>
                  <a:lnTo>
                    <a:pt x="208" y="122"/>
                  </a:lnTo>
                  <a:lnTo>
                    <a:pt x="208" y="116"/>
                  </a:lnTo>
                  <a:lnTo>
                    <a:pt x="208" y="110"/>
                  </a:lnTo>
                  <a:lnTo>
                    <a:pt x="208" y="104"/>
                  </a:lnTo>
                  <a:lnTo>
                    <a:pt x="208" y="98"/>
                  </a:lnTo>
                  <a:lnTo>
                    <a:pt x="208" y="92"/>
                  </a:lnTo>
                  <a:lnTo>
                    <a:pt x="208" y="86"/>
                  </a:lnTo>
                  <a:lnTo>
                    <a:pt x="206" y="80"/>
                  </a:lnTo>
                  <a:lnTo>
                    <a:pt x="206" y="74"/>
                  </a:lnTo>
                  <a:lnTo>
                    <a:pt x="206" y="70"/>
                  </a:lnTo>
                  <a:lnTo>
                    <a:pt x="206" y="64"/>
                  </a:lnTo>
                  <a:lnTo>
                    <a:pt x="206" y="60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4" y="46"/>
                  </a:lnTo>
                  <a:lnTo>
                    <a:pt x="204" y="42"/>
                  </a:lnTo>
                  <a:lnTo>
                    <a:pt x="202" y="38"/>
                  </a:lnTo>
                  <a:lnTo>
                    <a:pt x="202" y="34"/>
                  </a:lnTo>
                  <a:lnTo>
                    <a:pt x="200" y="30"/>
                  </a:lnTo>
                  <a:lnTo>
                    <a:pt x="200" y="26"/>
                  </a:lnTo>
                  <a:close/>
                  <a:moveTo>
                    <a:pt x="154" y="20"/>
                  </a:moveTo>
                  <a:lnTo>
                    <a:pt x="154" y="20"/>
                  </a:lnTo>
                  <a:lnTo>
                    <a:pt x="176" y="64"/>
                  </a:lnTo>
                  <a:lnTo>
                    <a:pt x="170" y="56"/>
                  </a:lnTo>
                  <a:lnTo>
                    <a:pt x="172" y="64"/>
                  </a:lnTo>
                  <a:lnTo>
                    <a:pt x="166" y="56"/>
                  </a:lnTo>
                  <a:lnTo>
                    <a:pt x="168" y="64"/>
                  </a:lnTo>
                  <a:lnTo>
                    <a:pt x="162" y="56"/>
                  </a:lnTo>
                  <a:lnTo>
                    <a:pt x="164" y="64"/>
                  </a:lnTo>
                  <a:lnTo>
                    <a:pt x="158" y="56"/>
                  </a:lnTo>
                  <a:lnTo>
                    <a:pt x="160" y="64"/>
                  </a:lnTo>
                  <a:lnTo>
                    <a:pt x="158" y="64"/>
                  </a:lnTo>
                  <a:lnTo>
                    <a:pt x="154" y="56"/>
                  </a:lnTo>
                  <a:lnTo>
                    <a:pt x="154" y="64"/>
                  </a:lnTo>
                  <a:lnTo>
                    <a:pt x="148" y="56"/>
                  </a:lnTo>
                  <a:lnTo>
                    <a:pt x="150" y="62"/>
                  </a:lnTo>
                  <a:lnTo>
                    <a:pt x="148" y="62"/>
                  </a:lnTo>
                  <a:lnTo>
                    <a:pt x="148" y="34"/>
                  </a:lnTo>
                  <a:lnTo>
                    <a:pt x="134" y="34"/>
                  </a:lnTo>
                  <a:lnTo>
                    <a:pt x="126" y="18"/>
                  </a:lnTo>
                  <a:lnTo>
                    <a:pt x="124" y="18"/>
                  </a:lnTo>
                  <a:lnTo>
                    <a:pt x="126" y="18"/>
                  </a:lnTo>
                  <a:lnTo>
                    <a:pt x="130" y="24"/>
                  </a:lnTo>
                  <a:lnTo>
                    <a:pt x="130" y="18"/>
                  </a:lnTo>
                  <a:lnTo>
                    <a:pt x="136" y="24"/>
                  </a:lnTo>
                  <a:lnTo>
                    <a:pt x="134" y="18"/>
                  </a:lnTo>
                  <a:lnTo>
                    <a:pt x="140" y="24"/>
                  </a:lnTo>
                  <a:lnTo>
                    <a:pt x="138" y="18"/>
                  </a:lnTo>
                  <a:lnTo>
                    <a:pt x="144" y="24"/>
                  </a:lnTo>
                  <a:lnTo>
                    <a:pt x="142" y="18"/>
                  </a:lnTo>
                  <a:lnTo>
                    <a:pt x="144" y="18"/>
                  </a:lnTo>
                  <a:lnTo>
                    <a:pt x="148" y="24"/>
                  </a:lnTo>
                  <a:lnTo>
                    <a:pt x="148" y="18"/>
                  </a:lnTo>
                  <a:lnTo>
                    <a:pt x="154" y="24"/>
                  </a:lnTo>
                  <a:lnTo>
                    <a:pt x="152" y="18"/>
                  </a:lnTo>
                  <a:lnTo>
                    <a:pt x="154" y="18"/>
                  </a:lnTo>
                  <a:lnTo>
                    <a:pt x="154" y="20"/>
                  </a:lnTo>
                  <a:close/>
                  <a:moveTo>
                    <a:pt x="118" y="20"/>
                  </a:moveTo>
                  <a:lnTo>
                    <a:pt x="118" y="20"/>
                  </a:lnTo>
                  <a:lnTo>
                    <a:pt x="106" y="34"/>
                  </a:lnTo>
                  <a:lnTo>
                    <a:pt x="130" y="34"/>
                  </a:lnTo>
                  <a:lnTo>
                    <a:pt x="124" y="20"/>
                  </a:lnTo>
                  <a:lnTo>
                    <a:pt x="120" y="18"/>
                  </a:lnTo>
                  <a:lnTo>
                    <a:pt x="118" y="20"/>
                  </a:lnTo>
                  <a:close/>
                  <a:moveTo>
                    <a:pt x="92" y="6"/>
                  </a:moveTo>
                  <a:lnTo>
                    <a:pt x="92" y="6"/>
                  </a:lnTo>
                  <a:lnTo>
                    <a:pt x="108" y="28"/>
                  </a:lnTo>
                  <a:lnTo>
                    <a:pt x="104" y="34"/>
                  </a:lnTo>
                  <a:lnTo>
                    <a:pt x="80" y="34"/>
                  </a:lnTo>
                  <a:lnTo>
                    <a:pt x="70" y="20"/>
                  </a:lnTo>
                  <a:lnTo>
                    <a:pt x="88" y="20"/>
                  </a:lnTo>
                  <a:lnTo>
                    <a:pt x="92" y="6"/>
                  </a:lnTo>
                  <a:close/>
                  <a:moveTo>
                    <a:pt x="182" y="222"/>
                  </a:moveTo>
                  <a:lnTo>
                    <a:pt x="182" y="222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2" y="212"/>
                  </a:lnTo>
                  <a:lnTo>
                    <a:pt x="196" y="198"/>
                  </a:lnTo>
                  <a:lnTo>
                    <a:pt x="184" y="162"/>
                  </a:lnTo>
                  <a:lnTo>
                    <a:pt x="184" y="160"/>
                  </a:lnTo>
                  <a:lnTo>
                    <a:pt x="182" y="158"/>
                  </a:lnTo>
                  <a:lnTo>
                    <a:pt x="178" y="160"/>
                  </a:lnTo>
                  <a:lnTo>
                    <a:pt x="178" y="162"/>
                  </a:lnTo>
                  <a:lnTo>
                    <a:pt x="176" y="164"/>
                  </a:lnTo>
                  <a:lnTo>
                    <a:pt x="166" y="184"/>
                  </a:lnTo>
                  <a:lnTo>
                    <a:pt x="176" y="218"/>
                  </a:lnTo>
                  <a:lnTo>
                    <a:pt x="178" y="220"/>
                  </a:lnTo>
                  <a:lnTo>
                    <a:pt x="182" y="22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54" y="204"/>
                  </a:lnTo>
                  <a:lnTo>
                    <a:pt x="152" y="204"/>
                  </a:lnTo>
                  <a:lnTo>
                    <a:pt x="154" y="198"/>
                  </a:lnTo>
                  <a:lnTo>
                    <a:pt x="148" y="204"/>
                  </a:lnTo>
                  <a:lnTo>
                    <a:pt x="148" y="198"/>
                  </a:lnTo>
                  <a:lnTo>
                    <a:pt x="144" y="204"/>
                  </a:lnTo>
                  <a:lnTo>
                    <a:pt x="142" y="204"/>
                  </a:lnTo>
                  <a:lnTo>
                    <a:pt x="144" y="198"/>
                  </a:lnTo>
                  <a:lnTo>
                    <a:pt x="138" y="204"/>
                  </a:lnTo>
                  <a:lnTo>
                    <a:pt x="140" y="198"/>
                  </a:lnTo>
                  <a:lnTo>
                    <a:pt x="134" y="204"/>
                  </a:lnTo>
                  <a:lnTo>
                    <a:pt x="136" y="198"/>
                  </a:lnTo>
                  <a:lnTo>
                    <a:pt x="130" y="204"/>
                  </a:lnTo>
                  <a:lnTo>
                    <a:pt x="130" y="198"/>
                  </a:lnTo>
                  <a:lnTo>
                    <a:pt x="126" y="204"/>
                  </a:lnTo>
                  <a:lnTo>
                    <a:pt x="124" y="204"/>
                  </a:lnTo>
                  <a:lnTo>
                    <a:pt x="126" y="204"/>
                  </a:lnTo>
                  <a:lnTo>
                    <a:pt x="134" y="188"/>
                  </a:lnTo>
                  <a:lnTo>
                    <a:pt x="148" y="188"/>
                  </a:lnTo>
                  <a:lnTo>
                    <a:pt x="148" y="160"/>
                  </a:lnTo>
                  <a:lnTo>
                    <a:pt x="150" y="160"/>
                  </a:lnTo>
                  <a:lnTo>
                    <a:pt x="148" y="166"/>
                  </a:lnTo>
                  <a:lnTo>
                    <a:pt x="154" y="158"/>
                  </a:lnTo>
                  <a:lnTo>
                    <a:pt x="154" y="166"/>
                  </a:lnTo>
                  <a:lnTo>
                    <a:pt x="158" y="158"/>
                  </a:lnTo>
                  <a:lnTo>
                    <a:pt x="160" y="158"/>
                  </a:lnTo>
                  <a:lnTo>
                    <a:pt x="158" y="166"/>
                  </a:lnTo>
                  <a:lnTo>
                    <a:pt x="164" y="158"/>
                  </a:lnTo>
                  <a:lnTo>
                    <a:pt x="162" y="166"/>
                  </a:lnTo>
                  <a:lnTo>
                    <a:pt x="168" y="158"/>
                  </a:lnTo>
                  <a:lnTo>
                    <a:pt x="166" y="166"/>
                  </a:lnTo>
                  <a:lnTo>
                    <a:pt x="172" y="158"/>
                  </a:lnTo>
                  <a:lnTo>
                    <a:pt x="170" y="166"/>
                  </a:lnTo>
                  <a:lnTo>
                    <a:pt x="176" y="158"/>
                  </a:lnTo>
                  <a:lnTo>
                    <a:pt x="154" y="202"/>
                  </a:lnTo>
                  <a:close/>
                  <a:moveTo>
                    <a:pt x="118" y="202"/>
                  </a:moveTo>
                  <a:lnTo>
                    <a:pt x="118" y="202"/>
                  </a:lnTo>
                  <a:lnTo>
                    <a:pt x="120" y="204"/>
                  </a:lnTo>
                  <a:lnTo>
                    <a:pt x="124" y="202"/>
                  </a:lnTo>
                  <a:lnTo>
                    <a:pt x="130" y="188"/>
                  </a:lnTo>
                  <a:lnTo>
                    <a:pt x="106" y="188"/>
                  </a:lnTo>
                  <a:lnTo>
                    <a:pt x="118" y="202"/>
                  </a:lnTo>
                  <a:close/>
                  <a:moveTo>
                    <a:pt x="92" y="216"/>
                  </a:moveTo>
                  <a:lnTo>
                    <a:pt x="92" y="216"/>
                  </a:lnTo>
                  <a:lnTo>
                    <a:pt x="88" y="202"/>
                  </a:lnTo>
                  <a:lnTo>
                    <a:pt x="70" y="202"/>
                  </a:lnTo>
                  <a:lnTo>
                    <a:pt x="80" y="188"/>
                  </a:lnTo>
                  <a:lnTo>
                    <a:pt x="104" y="188"/>
                  </a:lnTo>
                  <a:lnTo>
                    <a:pt x="108" y="194"/>
                  </a:lnTo>
                  <a:lnTo>
                    <a:pt x="92" y="216"/>
                  </a:lnTo>
                  <a:close/>
                  <a:moveTo>
                    <a:pt x="276" y="106"/>
                  </a:moveTo>
                  <a:lnTo>
                    <a:pt x="276" y="106"/>
                  </a:lnTo>
                  <a:lnTo>
                    <a:pt x="276" y="108"/>
                  </a:lnTo>
                  <a:lnTo>
                    <a:pt x="276" y="114"/>
                  </a:lnTo>
                  <a:lnTo>
                    <a:pt x="276" y="116"/>
                  </a:lnTo>
                  <a:lnTo>
                    <a:pt x="270" y="116"/>
                  </a:lnTo>
                  <a:lnTo>
                    <a:pt x="270" y="114"/>
                  </a:lnTo>
                  <a:lnTo>
                    <a:pt x="258" y="114"/>
                  </a:lnTo>
                  <a:lnTo>
                    <a:pt x="258" y="126"/>
                  </a:lnTo>
                  <a:lnTo>
                    <a:pt x="260" y="126"/>
                  </a:lnTo>
                  <a:lnTo>
                    <a:pt x="260" y="130"/>
                  </a:lnTo>
                  <a:lnTo>
                    <a:pt x="250" y="130"/>
                  </a:lnTo>
                  <a:lnTo>
                    <a:pt x="250" y="126"/>
                  </a:lnTo>
                  <a:lnTo>
                    <a:pt x="254" y="126"/>
                  </a:lnTo>
                  <a:lnTo>
                    <a:pt x="254" y="114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36" y="116"/>
                  </a:lnTo>
                  <a:lnTo>
                    <a:pt x="236" y="106"/>
                  </a:lnTo>
                  <a:lnTo>
                    <a:pt x="240" y="106"/>
                  </a:lnTo>
                  <a:lnTo>
                    <a:pt x="240" y="108"/>
                  </a:lnTo>
                  <a:lnTo>
                    <a:pt x="254" y="108"/>
                  </a:lnTo>
                  <a:lnTo>
                    <a:pt x="254" y="96"/>
                  </a:lnTo>
                  <a:lnTo>
                    <a:pt x="250" y="96"/>
                  </a:lnTo>
                  <a:lnTo>
                    <a:pt x="250" y="92"/>
                  </a:lnTo>
                  <a:lnTo>
                    <a:pt x="252" y="92"/>
                  </a:lnTo>
                  <a:lnTo>
                    <a:pt x="260" y="92"/>
                  </a:lnTo>
                  <a:lnTo>
                    <a:pt x="260" y="96"/>
                  </a:lnTo>
                  <a:lnTo>
                    <a:pt x="258" y="96"/>
                  </a:lnTo>
                  <a:lnTo>
                    <a:pt x="258" y="108"/>
                  </a:lnTo>
                  <a:lnTo>
                    <a:pt x="270" y="108"/>
                  </a:lnTo>
                  <a:lnTo>
                    <a:pt x="270" y="106"/>
                  </a:lnTo>
                  <a:lnTo>
                    <a:pt x="276" y="106"/>
                  </a:lnTo>
                  <a:close/>
                  <a:moveTo>
                    <a:pt x="268" y="94"/>
                  </a:moveTo>
                  <a:lnTo>
                    <a:pt x="268" y="94"/>
                  </a:lnTo>
                  <a:lnTo>
                    <a:pt x="268" y="96"/>
                  </a:lnTo>
                  <a:lnTo>
                    <a:pt x="266" y="96"/>
                  </a:lnTo>
                  <a:lnTo>
                    <a:pt x="266" y="98"/>
                  </a:lnTo>
                  <a:lnTo>
                    <a:pt x="268" y="98"/>
                  </a:lnTo>
                  <a:lnTo>
                    <a:pt x="268" y="100"/>
                  </a:lnTo>
                  <a:lnTo>
                    <a:pt x="270" y="100"/>
                  </a:lnTo>
                  <a:lnTo>
                    <a:pt x="270" y="98"/>
                  </a:lnTo>
                  <a:lnTo>
                    <a:pt x="272" y="98"/>
                  </a:lnTo>
                  <a:lnTo>
                    <a:pt x="272" y="96"/>
                  </a:lnTo>
                  <a:lnTo>
                    <a:pt x="270" y="96"/>
                  </a:lnTo>
                  <a:lnTo>
                    <a:pt x="270" y="94"/>
                  </a:lnTo>
                  <a:lnTo>
                    <a:pt x="268" y="94"/>
                  </a:lnTo>
                  <a:close/>
                  <a:moveTo>
                    <a:pt x="268" y="122"/>
                  </a:moveTo>
                  <a:lnTo>
                    <a:pt x="268" y="122"/>
                  </a:lnTo>
                  <a:lnTo>
                    <a:pt x="268" y="124"/>
                  </a:lnTo>
                  <a:lnTo>
                    <a:pt x="266" y="124"/>
                  </a:lnTo>
                  <a:lnTo>
                    <a:pt x="266" y="126"/>
                  </a:lnTo>
                  <a:lnTo>
                    <a:pt x="268" y="126"/>
                  </a:lnTo>
                  <a:lnTo>
                    <a:pt x="268" y="128"/>
                  </a:lnTo>
                  <a:lnTo>
                    <a:pt x="270" y="128"/>
                  </a:lnTo>
                  <a:lnTo>
                    <a:pt x="270" y="126"/>
                  </a:lnTo>
                  <a:lnTo>
                    <a:pt x="272" y="126"/>
                  </a:lnTo>
                  <a:lnTo>
                    <a:pt x="272" y="124"/>
                  </a:lnTo>
                  <a:lnTo>
                    <a:pt x="270" y="124"/>
                  </a:lnTo>
                  <a:lnTo>
                    <a:pt x="270" y="122"/>
                  </a:lnTo>
                  <a:lnTo>
                    <a:pt x="268" y="122"/>
                  </a:lnTo>
                  <a:close/>
                  <a:moveTo>
                    <a:pt x="242" y="94"/>
                  </a:moveTo>
                  <a:lnTo>
                    <a:pt x="242" y="94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42" y="98"/>
                  </a:lnTo>
                  <a:lnTo>
                    <a:pt x="242" y="100"/>
                  </a:lnTo>
                  <a:lnTo>
                    <a:pt x="244" y="100"/>
                  </a:lnTo>
                  <a:lnTo>
                    <a:pt x="244" y="98"/>
                  </a:lnTo>
                  <a:lnTo>
                    <a:pt x="246" y="98"/>
                  </a:lnTo>
                  <a:lnTo>
                    <a:pt x="246" y="96"/>
                  </a:lnTo>
                  <a:lnTo>
                    <a:pt x="244" y="96"/>
                  </a:lnTo>
                  <a:lnTo>
                    <a:pt x="244" y="94"/>
                  </a:lnTo>
                  <a:lnTo>
                    <a:pt x="242" y="94"/>
                  </a:lnTo>
                  <a:close/>
                  <a:moveTo>
                    <a:pt x="242" y="122"/>
                  </a:moveTo>
                  <a:lnTo>
                    <a:pt x="242" y="122"/>
                  </a:lnTo>
                  <a:lnTo>
                    <a:pt x="242" y="124"/>
                  </a:lnTo>
                  <a:lnTo>
                    <a:pt x="240" y="124"/>
                  </a:lnTo>
                  <a:lnTo>
                    <a:pt x="240" y="126"/>
                  </a:lnTo>
                  <a:lnTo>
                    <a:pt x="242" y="126"/>
                  </a:lnTo>
                  <a:lnTo>
                    <a:pt x="242" y="128"/>
                  </a:lnTo>
                  <a:lnTo>
                    <a:pt x="244" y="128"/>
                  </a:lnTo>
                  <a:lnTo>
                    <a:pt x="244" y="126"/>
                  </a:lnTo>
                  <a:lnTo>
                    <a:pt x="246" y="126"/>
                  </a:lnTo>
                  <a:lnTo>
                    <a:pt x="246" y="124"/>
                  </a:lnTo>
                  <a:lnTo>
                    <a:pt x="244" y="124"/>
                  </a:lnTo>
                  <a:lnTo>
                    <a:pt x="244" y="122"/>
                  </a:lnTo>
                  <a:lnTo>
                    <a:pt x="242" y="122"/>
                  </a:lnTo>
                  <a:close/>
                  <a:moveTo>
                    <a:pt x="160" y="102"/>
                  </a:moveTo>
                  <a:lnTo>
                    <a:pt x="160" y="102"/>
                  </a:lnTo>
                  <a:lnTo>
                    <a:pt x="158" y="106"/>
                  </a:lnTo>
                  <a:lnTo>
                    <a:pt x="158" y="110"/>
                  </a:lnTo>
                  <a:lnTo>
                    <a:pt x="158" y="116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2" y="118"/>
                  </a:lnTo>
                  <a:lnTo>
                    <a:pt x="164" y="120"/>
                  </a:lnTo>
                  <a:lnTo>
                    <a:pt x="166" y="120"/>
                  </a:lnTo>
                  <a:lnTo>
                    <a:pt x="166" y="122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70" y="124"/>
                  </a:lnTo>
                  <a:lnTo>
                    <a:pt x="170" y="126"/>
                  </a:lnTo>
                  <a:lnTo>
                    <a:pt x="172" y="126"/>
                  </a:lnTo>
                  <a:lnTo>
                    <a:pt x="174" y="126"/>
                  </a:lnTo>
                  <a:lnTo>
                    <a:pt x="174" y="128"/>
                  </a:lnTo>
                  <a:lnTo>
                    <a:pt x="170" y="122"/>
                  </a:lnTo>
                  <a:lnTo>
                    <a:pt x="168" y="112"/>
                  </a:lnTo>
                  <a:lnTo>
                    <a:pt x="164" y="112"/>
                  </a:lnTo>
                  <a:lnTo>
                    <a:pt x="164" y="116"/>
                  </a:lnTo>
                  <a:lnTo>
                    <a:pt x="162" y="118"/>
                  </a:lnTo>
                  <a:lnTo>
                    <a:pt x="162" y="112"/>
                  </a:lnTo>
                  <a:lnTo>
                    <a:pt x="162" y="104"/>
                  </a:lnTo>
                  <a:lnTo>
                    <a:pt x="164" y="106"/>
                  </a:lnTo>
                  <a:lnTo>
                    <a:pt x="164" y="110"/>
                  </a:lnTo>
                  <a:lnTo>
                    <a:pt x="168" y="110"/>
                  </a:lnTo>
                  <a:lnTo>
                    <a:pt x="170" y="100"/>
                  </a:lnTo>
                  <a:lnTo>
                    <a:pt x="174" y="94"/>
                  </a:lnTo>
                  <a:lnTo>
                    <a:pt x="174" y="96"/>
                  </a:lnTo>
                  <a:lnTo>
                    <a:pt x="172" y="96"/>
                  </a:lnTo>
                  <a:lnTo>
                    <a:pt x="170" y="96"/>
                  </a:lnTo>
                  <a:lnTo>
                    <a:pt x="170" y="98"/>
                  </a:lnTo>
                  <a:lnTo>
                    <a:pt x="168" y="98"/>
                  </a:lnTo>
                  <a:lnTo>
                    <a:pt x="168" y="100"/>
                  </a:lnTo>
                  <a:lnTo>
                    <a:pt x="166" y="100"/>
                  </a:lnTo>
                  <a:lnTo>
                    <a:pt x="166" y="102"/>
                  </a:lnTo>
                  <a:lnTo>
                    <a:pt x="164" y="102"/>
                  </a:lnTo>
                  <a:lnTo>
                    <a:pt x="162" y="104"/>
                  </a:lnTo>
                  <a:lnTo>
                    <a:pt x="162" y="102"/>
                  </a:lnTo>
                  <a:lnTo>
                    <a:pt x="160" y="102"/>
                  </a:lnTo>
                  <a:close/>
                  <a:moveTo>
                    <a:pt x="176" y="128"/>
                  </a:moveTo>
                  <a:lnTo>
                    <a:pt x="176" y="128"/>
                  </a:lnTo>
                  <a:lnTo>
                    <a:pt x="178" y="128"/>
                  </a:lnTo>
                  <a:lnTo>
                    <a:pt x="180" y="128"/>
                  </a:lnTo>
                  <a:lnTo>
                    <a:pt x="182" y="128"/>
                  </a:lnTo>
                  <a:lnTo>
                    <a:pt x="184" y="128"/>
                  </a:lnTo>
                  <a:lnTo>
                    <a:pt x="188" y="122"/>
                  </a:lnTo>
                  <a:lnTo>
                    <a:pt x="188" y="110"/>
                  </a:lnTo>
                  <a:lnTo>
                    <a:pt x="188" y="100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0" y="94"/>
                  </a:lnTo>
                  <a:lnTo>
                    <a:pt x="178" y="94"/>
                  </a:lnTo>
                  <a:lnTo>
                    <a:pt x="176" y="94"/>
                  </a:lnTo>
                  <a:lnTo>
                    <a:pt x="174" y="102"/>
                  </a:lnTo>
                  <a:lnTo>
                    <a:pt x="172" y="110"/>
                  </a:lnTo>
                  <a:lnTo>
                    <a:pt x="174" y="120"/>
                  </a:lnTo>
                  <a:lnTo>
                    <a:pt x="176" y="128"/>
                  </a:lnTo>
                  <a:close/>
                  <a:moveTo>
                    <a:pt x="186" y="128"/>
                  </a:moveTo>
                  <a:lnTo>
                    <a:pt x="186" y="128"/>
                  </a:lnTo>
                  <a:lnTo>
                    <a:pt x="188" y="128"/>
                  </a:lnTo>
                  <a:lnTo>
                    <a:pt x="188" y="126"/>
                  </a:lnTo>
                  <a:lnTo>
                    <a:pt x="190" y="126"/>
                  </a:lnTo>
                  <a:lnTo>
                    <a:pt x="192" y="126"/>
                  </a:lnTo>
                  <a:lnTo>
                    <a:pt x="192" y="124"/>
                  </a:lnTo>
                  <a:lnTo>
                    <a:pt x="194" y="124"/>
                  </a:lnTo>
                  <a:lnTo>
                    <a:pt x="194" y="122"/>
                  </a:lnTo>
                  <a:lnTo>
                    <a:pt x="196" y="122"/>
                  </a:lnTo>
                  <a:lnTo>
                    <a:pt x="196" y="120"/>
                  </a:lnTo>
                  <a:lnTo>
                    <a:pt x="196" y="118"/>
                  </a:lnTo>
                  <a:lnTo>
                    <a:pt x="198" y="118"/>
                  </a:lnTo>
                  <a:lnTo>
                    <a:pt x="198" y="116"/>
                  </a:lnTo>
                  <a:lnTo>
                    <a:pt x="198" y="114"/>
                  </a:lnTo>
                  <a:lnTo>
                    <a:pt x="198" y="112"/>
                  </a:lnTo>
                  <a:lnTo>
                    <a:pt x="194" y="112"/>
                  </a:lnTo>
                  <a:lnTo>
                    <a:pt x="190" y="122"/>
                  </a:lnTo>
                  <a:lnTo>
                    <a:pt x="186" y="128"/>
                  </a:lnTo>
                  <a:close/>
                  <a:moveTo>
                    <a:pt x="198" y="110"/>
                  </a:moveTo>
                  <a:lnTo>
                    <a:pt x="198" y="110"/>
                  </a:lnTo>
                  <a:lnTo>
                    <a:pt x="198" y="108"/>
                  </a:lnTo>
                  <a:lnTo>
                    <a:pt x="198" y="106"/>
                  </a:lnTo>
                  <a:lnTo>
                    <a:pt x="198" y="104"/>
                  </a:lnTo>
                  <a:lnTo>
                    <a:pt x="196" y="104"/>
                  </a:lnTo>
                  <a:lnTo>
                    <a:pt x="196" y="102"/>
                  </a:lnTo>
                  <a:lnTo>
                    <a:pt x="196" y="100"/>
                  </a:lnTo>
                  <a:lnTo>
                    <a:pt x="194" y="100"/>
                  </a:lnTo>
                  <a:lnTo>
                    <a:pt x="194" y="98"/>
                  </a:lnTo>
                  <a:lnTo>
                    <a:pt x="192" y="98"/>
                  </a:lnTo>
                  <a:lnTo>
                    <a:pt x="192" y="96"/>
                  </a:lnTo>
                  <a:lnTo>
                    <a:pt x="190" y="96"/>
                  </a:lnTo>
                  <a:lnTo>
                    <a:pt x="188" y="96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90" y="100"/>
                  </a:lnTo>
                  <a:lnTo>
                    <a:pt x="194" y="110"/>
                  </a:lnTo>
                  <a:lnTo>
                    <a:pt x="198" y="110"/>
                  </a:lnTo>
                  <a:close/>
                  <a:moveTo>
                    <a:pt x="156" y="94"/>
                  </a:moveTo>
                  <a:lnTo>
                    <a:pt x="156" y="94"/>
                  </a:lnTo>
                  <a:lnTo>
                    <a:pt x="144" y="82"/>
                  </a:lnTo>
                  <a:lnTo>
                    <a:pt x="158" y="102"/>
                  </a:lnTo>
                  <a:lnTo>
                    <a:pt x="156" y="102"/>
                  </a:lnTo>
                  <a:lnTo>
                    <a:pt x="136" y="96"/>
                  </a:lnTo>
                  <a:lnTo>
                    <a:pt x="156" y="106"/>
                  </a:lnTo>
                  <a:lnTo>
                    <a:pt x="156" y="108"/>
                  </a:lnTo>
                  <a:lnTo>
                    <a:pt x="128" y="112"/>
                  </a:lnTo>
                  <a:lnTo>
                    <a:pt x="156" y="114"/>
                  </a:lnTo>
                  <a:lnTo>
                    <a:pt x="156" y="116"/>
                  </a:lnTo>
                  <a:lnTo>
                    <a:pt x="136" y="126"/>
                  </a:lnTo>
                  <a:lnTo>
                    <a:pt x="156" y="120"/>
                  </a:lnTo>
                  <a:lnTo>
                    <a:pt x="158" y="120"/>
                  </a:lnTo>
                  <a:lnTo>
                    <a:pt x="144" y="140"/>
                  </a:lnTo>
                  <a:lnTo>
                    <a:pt x="156" y="128"/>
                  </a:lnTo>
                  <a:lnTo>
                    <a:pt x="144" y="158"/>
                  </a:lnTo>
                  <a:lnTo>
                    <a:pt x="144" y="156"/>
                  </a:lnTo>
                  <a:lnTo>
                    <a:pt x="142" y="156"/>
                  </a:lnTo>
                  <a:lnTo>
                    <a:pt x="140" y="154"/>
                  </a:lnTo>
                  <a:lnTo>
                    <a:pt x="138" y="154"/>
                  </a:lnTo>
                  <a:lnTo>
                    <a:pt x="138" y="152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4" y="146"/>
                  </a:lnTo>
                  <a:lnTo>
                    <a:pt x="134" y="144"/>
                  </a:lnTo>
                  <a:lnTo>
                    <a:pt x="134" y="142"/>
                  </a:lnTo>
                  <a:lnTo>
                    <a:pt x="132" y="140"/>
                  </a:lnTo>
                  <a:lnTo>
                    <a:pt x="132" y="138"/>
                  </a:lnTo>
                  <a:lnTo>
                    <a:pt x="132" y="136"/>
                  </a:lnTo>
                  <a:lnTo>
                    <a:pt x="132" y="134"/>
                  </a:lnTo>
                  <a:lnTo>
                    <a:pt x="132" y="132"/>
                  </a:lnTo>
                  <a:lnTo>
                    <a:pt x="130" y="132"/>
                  </a:lnTo>
                  <a:lnTo>
                    <a:pt x="130" y="130"/>
                  </a:lnTo>
                  <a:lnTo>
                    <a:pt x="130" y="128"/>
                  </a:lnTo>
                  <a:lnTo>
                    <a:pt x="128" y="128"/>
                  </a:lnTo>
                  <a:lnTo>
                    <a:pt x="128" y="126"/>
                  </a:lnTo>
                  <a:lnTo>
                    <a:pt x="126" y="126"/>
                  </a:lnTo>
                  <a:lnTo>
                    <a:pt x="126" y="124"/>
                  </a:lnTo>
                  <a:lnTo>
                    <a:pt x="124" y="124"/>
                  </a:lnTo>
                  <a:lnTo>
                    <a:pt x="124" y="122"/>
                  </a:lnTo>
                  <a:lnTo>
                    <a:pt x="122" y="120"/>
                  </a:lnTo>
                  <a:lnTo>
                    <a:pt x="122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0" y="114"/>
                  </a:lnTo>
                  <a:lnTo>
                    <a:pt x="120" y="112"/>
                  </a:lnTo>
                  <a:lnTo>
                    <a:pt x="120" y="110"/>
                  </a:lnTo>
                  <a:lnTo>
                    <a:pt x="120" y="108"/>
                  </a:lnTo>
                  <a:lnTo>
                    <a:pt x="120" y="106"/>
                  </a:lnTo>
                  <a:lnTo>
                    <a:pt x="120" y="104"/>
                  </a:lnTo>
                  <a:lnTo>
                    <a:pt x="122" y="104"/>
                  </a:lnTo>
                  <a:lnTo>
                    <a:pt x="122" y="102"/>
                  </a:lnTo>
                  <a:lnTo>
                    <a:pt x="124" y="100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28" y="94"/>
                  </a:lnTo>
                  <a:lnTo>
                    <a:pt x="130" y="94"/>
                  </a:lnTo>
                  <a:lnTo>
                    <a:pt x="130" y="92"/>
                  </a:lnTo>
                  <a:lnTo>
                    <a:pt x="130" y="90"/>
                  </a:lnTo>
                  <a:lnTo>
                    <a:pt x="132" y="90"/>
                  </a:lnTo>
                  <a:lnTo>
                    <a:pt x="132" y="88"/>
                  </a:lnTo>
                  <a:lnTo>
                    <a:pt x="132" y="86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4" y="76"/>
                  </a:lnTo>
                  <a:lnTo>
                    <a:pt x="136" y="74"/>
                  </a:lnTo>
                  <a:lnTo>
                    <a:pt x="136" y="72"/>
                  </a:lnTo>
                  <a:lnTo>
                    <a:pt x="138" y="70"/>
                  </a:lnTo>
                  <a:lnTo>
                    <a:pt x="140" y="68"/>
                  </a:lnTo>
                  <a:lnTo>
                    <a:pt x="142" y="66"/>
                  </a:lnTo>
                  <a:lnTo>
                    <a:pt x="144" y="66"/>
                  </a:lnTo>
                  <a:lnTo>
                    <a:pt x="144" y="64"/>
                  </a:lnTo>
                  <a:lnTo>
                    <a:pt x="156" y="94"/>
                  </a:lnTo>
                  <a:close/>
                  <a:moveTo>
                    <a:pt x="180" y="98"/>
                  </a:moveTo>
                  <a:lnTo>
                    <a:pt x="180" y="98"/>
                  </a:lnTo>
                  <a:lnTo>
                    <a:pt x="186" y="100"/>
                  </a:lnTo>
                  <a:lnTo>
                    <a:pt x="180" y="102"/>
                  </a:lnTo>
                  <a:lnTo>
                    <a:pt x="176" y="100"/>
                  </a:lnTo>
                  <a:lnTo>
                    <a:pt x="180" y="98"/>
                  </a:lnTo>
                  <a:close/>
                  <a:moveTo>
                    <a:pt x="180" y="104"/>
                  </a:moveTo>
                  <a:lnTo>
                    <a:pt x="180" y="104"/>
                  </a:lnTo>
                  <a:lnTo>
                    <a:pt x="186" y="106"/>
                  </a:lnTo>
                  <a:lnTo>
                    <a:pt x="180" y="108"/>
                  </a:lnTo>
                  <a:lnTo>
                    <a:pt x="176" y="106"/>
                  </a:lnTo>
                  <a:lnTo>
                    <a:pt x="180" y="104"/>
                  </a:lnTo>
                  <a:close/>
                  <a:moveTo>
                    <a:pt x="180" y="110"/>
                  </a:moveTo>
                  <a:lnTo>
                    <a:pt x="180" y="110"/>
                  </a:lnTo>
                  <a:lnTo>
                    <a:pt x="174" y="112"/>
                  </a:lnTo>
                  <a:lnTo>
                    <a:pt x="180" y="114"/>
                  </a:lnTo>
                  <a:lnTo>
                    <a:pt x="186" y="112"/>
                  </a:lnTo>
                  <a:lnTo>
                    <a:pt x="180" y="110"/>
                  </a:lnTo>
                  <a:close/>
                  <a:moveTo>
                    <a:pt x="180" y="120"/>
                  </a:moveTo>
                  <a:lnTo>
                    <a:pt x="180" y="120"/>
                  </a:lnTo>
                  <a:lnTo>
                    <a:pt x="176" y="118"/>
                  </a:lnTo>
                  <a:lnTo>
                    <a:pt x="180" y="116"/>
                  </a:lnTo>
                  <a:lnTo>
                    <a:pt x="186" y="118"/>
                  </a:lnTo>
                  <a:lnTo>
                    <a:pt x="180" y="120"/>
                  </a:lnTo>
                  <a:close/>
                  <a:moveTo>
                    <a:pt x="180" y="126"/>
                  </a:moveTo>
                  <a:lnTo>
                    <a:pt x="180" y="126"/>
                  </a:lnTo>
                  <a:lnTo>
                    <a:pt x="176" y="124"/>
                  </a:lnTo>
                  <a:lnTo>
                    <a:pt x="180" y="122"/>
                  </a:lnTo>
                  <a:lnTo>
                    <a:pt x="186" y="124"/>
                  </a:lnTo>
                  <a:lnTo>
                    <a:pt x="180" y="126"/>
                  </a:lnTo>
                  <a:close/>
                  <a:moveTo>
                    <a:pt x="58" y="132"/>
                  </a:moveTo>
                  <a:lnTo>
                    <a:pt x="58" y="132"/>
                  </a:lnTo>
                  <a:lnTo>
                    <a:pt x="58" y="130"/>
                  </a:lnTo>
                  <a:lnTo>
                    <a:pt x="60" y="130"/>
                  </a:lnTo>
                  <a:lnTo>
                    <a:pt x="60" y="132"/>
                  </a:lnTo>
                  <a:lnTo>
                    <a:pt x="58" y="132"/>
                  </a:lnTo>
                  <a:close/>
                  <a:moveTo>
                    <a:pt x="50" y="136"/>
                  </a:moveTo>
                  <a:lnTo>
                    <a:pt x="50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50" y="136"/>
                  </a:lnTo>
                  <a:close/>
                  <a:moveTo>
                    <a:pt x="54" y="132"/>
                  </a:moveTo>
                  <a:lnTo>
                    <a:pt x="54" y="132"/>
                  </a:lnTo>
                  <a:lnTo>
                    <a:pt x="52" y="134"/>
                  </a:lnTo>
                  <a:lnTo>
                    <a:pt x="48" y="132"/>
                  </a:lnTo>
                  <a:lnTo>
                    <a:pt x="54" y="132"/>
                  </a:lnTo>
                  <a:close/>
                  <a:moveTo>
                    <a:pt x="60" y="136"/>
                  </a:moveTo>
                  <a:lnTo>
                    <a:pt x="60" y="136"/>
                  </a:lnTo>
                  <a:lnTo>
                    <a:pt x="56" y="136"/>
                  </a:lnTo>
                  <a:lnTo>
                    <a:pt x="54" y="136"/>
                  </a:lnTo>
                  <a:lnTo>
                    <a:pt x="60" y="136"/>
                  </a:lnTo>
                  <a:close/>
                  <a:moveTo>
                    <a:pt x="54" y="138"/>
                  </a:moveTo>
                  <a:lnTo>
                    <a:pt x="54" y="138"/>
                  </a:lnTo>
                  <a:lnTo>
                    <a:pt x="52" y="138"/>
                  </a:lnTo>
                  <a:lnTo>
                    <a:pt x="48" y="138"/>
                  </a:lnTo>
                  <a:lnTo>
                    <a:pt x="54" y="138"/>
                  </a:lnTo>
                  <a:close/>
                  <a:moveTo>
                    <a:pt x="30" y="138"/>
                  </a:moveTo>
                  <a:lnTo>
                    <a:pt x="30" y="138"/>
                  </a:lnTo>
                  <a:lnTo>
                    <a:pt x="14" y="140"/>
                  </a:lnTo>
                  <a:lnTo>
                    <a:pt x="14" y="132"/>
                  </a:lnTo>
                  <a:lnTo>
                    <a:pt x="18" y="138"/>
                  </a:lnTo>
                  <a:lnTo>
                    <a:pt x="20" y="138"/>
                  </a:lnTo>
                  <a:lnTo>
                    <a:pt x="22" y="134"/>
                  </a:lnTo>
                  <a:lnTo>
                    <a:pt x="28" y="134"/>
                  </a:lnTo>
                  <a:lnTo>
                    <a:pt x="30" y="138"/>
                  </a:lnTo>
                  <a:close/>
                  <a:moveTo>
                    <a:pt x="58" y="90"/>
                  </a:moveTo>
                  <a:lnTo>
                    <a:pt x="58" y="90"/>
                  </a:lnTo>
                  <a:lnTo>
                    <a:pt x="60" y="90"/>
                  </a:lnTo>
                  <a:lnTo>
                    <a:pt x="60" y="92"/>
                  </a:lnTo>
                  <a:lnTo>
                    <a:pt x="58" y="92"/>
                  </a:lnTo>
                  <a:lnTo>
                    <a:pt x="58" y="90"/>
                  </a:lnTo>
                  <a:close/>
                  <a:moveTo>
                    <a:pt x="50" y="86"/>
                  </a:moveTo>
                  <a:lnTo>
                    <a:pt x="50" y="86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50" y="86"/>
                  </a:lnTo>
                  <a:close/>
                  <a:moveTo>
                    <a:pt x="54" y="90"/>
                  </a:moveTo>
                  <a:lnTo>
                    <a:pt x="54" y="90"/>
                  </a:lnTo>
                  <a:lnTo>
                    <a:pt x="48" y="90"/>
                  </a:lnTo>
                  <a:lnTo>
                    <a:pt x="52" y="88"/>
                  </a:lnTo>
                  <a:lnTo>
                    <a:pt x="54" y="90"/>
                  </a:lnTo>
                  <a:close/>
                  <a:moveTo>
                    <a:pt x="60" y="86"/>
                  </a:moveTo>
                  <a:lnTo>
                    <a:pt x="60" y="86"/>
                  </a:lnTo>
                  <a:lnTo>
                    <a:pt x="54" y="86"/>
                  </a:lnTo>
                  <a:lnTo>
                    <a:pt x="56" y="86"/>
                  </a:lnTo>
                  <a:lnTo>
                    <a:pt x="60" y="86"/>
                  </a:lnTo>
                  <a:close/>
                  <a:moveTo>
                    <a:pt x="54" y="84"/>
                  </a:moveTo>
                  <a:lnTo>
                    <a:pt x="54" y="84"/>
                  </a:lnTo>
                  <a:lnTo>
                    <a:pt x="48" y="84"/>
                  </a:lnTo>
                  <a:lnTo>
                    <a:pt x="52" y="84"/>
                  </a:lnTo>
                  <a:lnTo>
                    <a:pt x="54" y="84"/>
                  </a:lnTo>
                  <a:close/>
                  <a:moveTo>
                    <a:pt x="30" y="84"/>
                  </a:moveTo>
                  <a:lnTo>
                    <a:pt x="30" y="84"/>
                  </a:lnTo>
                  <a:lnTo>
                    <a:pt x="28" y="88"/>
                  </a:lnTo>
                  <a:lnTo>
                    <a:pt x="22" y="88"/>
                  </a:lnTo>
                  <a:lnTo>
                    <a:pt x="20" y="84"/>
                  </a:lnTo>
                  <a:lnTo>
                    <a:pt x="18" y="84"/>
                  </a:lnTo>
                  <a:lnTo>
                    <a:pt x="14" y="88"/>
                  </a:lnTo>
                  <a:lnTo>
                    <a:pt x="14" y="80"/>
                  </a:lnTo>
                  <a:lnTo>
                    <a:pt x="30" y="84"/>
                  </a:lnTo>
                  <a:close/>
                  <a:moveTo>
                    <a:pt x="54" y="68"/>
                  </a:moveTo>
                  <a:lnTo>
                    <a:pt x="54" y="68"/>
                  </a:lnTo>
                  <a:lnTo>
                    <a:pt x="58" y="76"/>
                  </a:lnTo>
                  <a:lnTo>
                    <a:pt x="54" y="80"/>
                  </a:lnTo>
                  <a:lnTo>
                    <a:pt x="36" y="74"/>
                  </a:lnTo>
                  <a:lnTo>
                    <a:pt x="40" y="78"/>
                  </a:lnTo>
                  <a:lnTo>
                    <a:pt x="44" y="84"/>
                  </a:lnTo>
                  <a:lnTo>
                    <a:pt x="52" y="80"/>
                  </a:lnTo>
                  <a:lnTo>
                    <a:pt x="60" y="82"/>
                  </a:lnTo>
                  <a:lnTo>
                    <a:pt x="62" y="90"/>
                  </a:lnTo>
                  <a:lnTo>
                    <a:pt x="60" y="92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58" y="96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4" y="94"/>
                  </a:lnTo>
                  <a:lnTo>
                    <a:pt x="56" y="96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2" y="96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48" y="96"/>
                  </a:lnTo>
                  <a:lnTo>
                    <a:pt x="50" y="100"/>
                  </a:lnTo>
                  <a:lnTo>
                    <a:pt x="54" y="104"/>
                  </a:lnTo>
                  <a:lnTo>
                    <a:pt x="58" y="108"/>
                  </a:lnTo>
                  <a:lnTo>
                    <a:pt x="70" y="108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4" y="118"/>
                  </a:lnTo>
                  <a:lnTo>
                    <a:pt x="50" y="122"/>
                  </a:lnTo>
                  <a:lnTo>
                    <a:pt x="48" y="126"/>
                  </a:lnTo>
                  <a:lnTo>
                    <a:pt x="50" y="128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6" y="124"/>
                  </a:lnTo>
                  <a:lnTo>
                    <a:pt x="56" y="126"/>
                  </a:lnTo>
                  <a:lnTo>
                    <a:pt x="54" y="128"/>
                  </a:lnTo>
                  <a:lnTo>
                    <a:pt x="56" y="128"/>
                  </a:lnTo>
                  <a:lnTo>
                    <a:pt x="58" y="128"/>
                  </a:lnTo>
                  <a:lnTo>
                    <a:pt x="58" y="126"/>
                  </a:lnTo>
                  <a:lnTo>
                    <a:pt x="60" y="126"/>
                  </a:lnTo>
                  <a:lnTo>
                    <a:pt x="62" y="126"/>
                  </a:lnTo>
                  <a:lnTo>
                    <a:pt x="60" y="130"/>
                  </a:lnTo>
                  <a:lnTo>
                    <a:pt x="62" y="132"/>
                  </a:lnTo>
                  <a:lnTo>
                    <a:pt x="60" y="140"/>
                  </a:lnTo>
                  <a:lnTo>
                    <a:pt x="52" y="142"/>
                  </a:lnTo>
                  <a:lnTo>
                    <a:pt x="44" y="138"/>
                  </a:lnTo>
                  <a:lnTo>
                    <a:pt x="40" y="144"/>
                  </a:lnTo>
                  <a:lnTo>
                    <a:pt x="36" y="148"/>
                  </a:lnTo>
                  <a:lnTo>
                    <a:pt x="54" y="142"/>
                  </a:lnTo>
                  <a:lnTo>
                    <a:pt x="58" y="146"/>
                  </a:lnTo>
                  <a:lnTo>
                    <a:pt x="54" y="154"/>
                  </a:lnTo>
                  <a:lnTo>
                    <a:pt x="50" y="154"/>
                  </a:lnTo>
                  <a:lnTo>
                    <a:pt x="44" y="152"/>
                  </a:lnTo>
                  <a:lnTo>
                    <a:pt x="50" y="150"/>
                  </a:lnTo>
                  <a:lnTo>
                    <a:pt x="54" y="150"/>
                  </a:lnTo>
                  <a:lnTo>
                    <a:pt x="56" y="148"/>
                  </a:lnTo>
                  <a:lnTo>
                    <a:pt x="52" y="146"/>
                  </a:lnTo>
                  <a:lnTo>
                    <a:pt x="36" y="150"/>
                  </a:lnTo>
                  <a:lnTo>
                    <a:pt x="34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48"/>
                  </a:lnTo>
                  <a:lnTo>
                    <a:pt x="22" y="150"/>
                  </a:lnTo>
                  <a:lnTo>
                    <a:pt x="14" y="150"/>
                  </a:lnTo>
                  <a:lnTo>
                    <a:pt x="14" y="142"/>
                  </a:lnTo>
                  <a:lnTo>
                    <a:pt x="16" y="148"/>
                  </a:lnTo>
                  <a:lnTo>
                    <a:pt x="20" y="146"/>
                  </a:lnTo>
                  <a:lnTo>
                    <a:pt x="22" y="142"/>
                  </a:lnTo>
                  <a:lnTo>
                    <a:pt x="32" y="140"/>
                  </a:lnTo>
                  <a:lnTo>
                    <a:pt x="36" y="128"/>
                  </a:lnTo>
                  <a:lnTo>
                    <a:pt x="44" y="124"/>
                  </a:lnTo>
                  <a:lnTo>
                    <a:pt x="46" y="118"/>
                  </a:lnTo>
                  <a:lnTo>
                    <a:pt x="52" y="116"/>
                  </a:lnTo>
                  <a:lnTo>
                    <a:pt x="54" y="114"/>
                  </a:lnTo>
                  <a:lnTo>
                    <a:pt x="48" y="114"/>
                  </a:lnTo>
                  <a:lnTo>
                    <a:pt x="44" y="118"/>
                  </a:lnTo>
                  <a:lnTo>
                    <a:pt x="42" y="122"/>
                  </a:lnTo>
                  <a:lnTo>
                    <a:pt x="36" y="124"/>
                  </a:lnTo>
                  <a:lnTo>
                    <a:pt x="40" y="118"/>
                  </a:lnTo>
                  <a:lnTo>
                    <a:pt x="44" y="114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8" y="116"/>
                  </a:lnTo>
                  <a:lnTo>
                    <a:pt x="14" y="120"/>
                  </a:lnTo>
                  <a:lnTo>
                    <a:pt x="12" y="118"/>
                  </a:lnTo>
                  <a:lnTo>
                    <a:pt x="12" y="114"/>
                  </a:lnTo>
                  <a:lnTo>
                    <a:pt x="10" y="114"/>
                  </a:lnTo>
                  <a:lnTo>
                    <a:pt x="8" y="110"/>
                  </a:lnTo>
                  <a:lnTo>
                    <a:pt x="6" y="110"/>
                  </a:lnTo>
                  <a:lnTo>
                    <a:pt x="8" y="110"/>
                  </a:lnTo>
                  <a:lnTo>
                    <a:pt x="6" y="110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2" y="108"/>
                  </a:lnTo>
                  <a:lnTo>
                    <a:pt x="12" y="104"/>
                  </a:lnTo>
                  <a:lnTo>
                    <a:pt x="14" y="102"/>
                  </a:lnTo>
                  <a:lnTo>
                    <a:pt x="16" y="106"/>
                  </a:lnTo>
                  <a:lnTo>
                    <a:pt x="20" y="108"/>
                  </a:lnTo>
                  <a:lnTo>
                    <a:pt x="22" y="108"/>
                  </a:lnTo>
                  <a:lnTo>
                    <a:pt x="44" y="108"/>
                  </a:lnTo>
                  <a:lnTo>
                    <a:pt x="40" y="104"/>
                  </a:lnTo>
                  <a:lnTo>
                    <a:pt x="36" y="98"/>
                  </a:lnTo>
                  <a:lnTo>
                    <a:pt x="42" y="100"/>
                  </a:lnTo>
                  <a:lnTo>
                    <a:pt x="44" y="104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52" y="106"/>
                  </a:lnTo>
                  <a:lnTo>
                    <a:pt x="46" y="104"/>
                  </a:lnTo>
                  <a:lnTo>
                    <a:pt x="44" y="98"/>
                  </a:lnTo>
                  <a:lnTo>
                    <a:pt x="36" y="9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16" y="74"/>
                  </a:lnTo>
                  <a:lnTo>
                    <a:pt x="14" y="80"/>
                  </a:lnTo>
                  <a:lnTo>
                    <a:pt x="14" y="72"/>
                  </a:lnTo>
                  <a:lnTo>
                    <a:pt x="22" y="72"/>
                  </a:lnTo>
                  <a:lnTo>
                    <a:pt x="24" y="74"/>
                  </a:lnTo>
                  <a:lnTo>
                    <a:pt x="28" y="72"/>
                  </a:lnTo>
                  <a:lnTo>
                    <a:pt x="30" y="72"/>
                  </a:lnTo>
                  <a:lnTo>
                    <a:pt x="34" y="72"/>
                  </a:lnTo>
                  <a:lnTo>
                    <a:pt x="36" y="72"/>
                  </a:lnTo>
                  <a:lnTo>
                    <a:pt x="52" y="76"/>
                  </a:lnTo>
                  <a:lnTo>
                    <a:pt x="56" y="74"/>
                  </a:lnTo>
                  <a:lnTo>
                    <a:pt x="54" y="72"/>
                  </a:lnTo>
                  <a:lnTo>
                    <a:pt x="50" y="72"/>
                  </a:lnTo>
                  <a:lnTo>
                    <a:pt x="44" y="70"/>
                  </a:lnTo>
                  <a:lnTo>
                    <a:pt x="50" y="68"/>
                  </a:lnTo>
                  <a:lnTo>
                    <a:pt x="54" y="68"/>
                  </a:lnTo>
                  <a:close/>
                </a:path>
              </a:pathLst>
            </a:custGeom>
            <a:solidFill>
              <a:srgbClr val="072A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1031" name="Freeform 11"/>
            <p:cNvSpPr>
              <a:spLocks noEditPoints="1"/>
            </p:cNvSpPr>
            <p:nvPr userDrawn="1"/>
          </p:nvSpPr>
          <p:spPr bwMode="auto">
            <a:xfrm rot="-5400000">
              <a:off x="1466" y="3035"/>
              <a:ext cx="33" cy="38"/>
            </a:xfrm>
            <a:custGeom>
              <a:avLst/>
              <a:gdLst>
                <a:gd name="T0" fmla="*/ 42 w 44"/>
                <a:gd name="T1" fmla="*/ 30 h 50"/>
                <a:gd name="T2" fmla="*/ 38 w 44"/>
                <a:gd name="T3" fmla="*/ 36 h 50"/>
                <a:gd name="T4" fmla="*/ 36 w 44"/>
                <a:gd name="T5" fmla="*/ 44 h 50"/>
                <a:gd name="T6" fmla="*/ 28 w 44"/>
                <a:gd name="T7" fmla="*/ 48 h 50"/>
                <a:gd name="T8" fmla="*/ 20 w 44"/>
                <a:gd name="T9" fmla="*/ 50 h 50"/>
                <a:gd name="T10" fmla="*/ 10 w 44"/>
                <a:gd name="T11" fmla="*/ 48 h 50"/>
                <a:gd name="T12" fmla="*/ 2 w 44"/>
                <a:gd name="T13" fmla="*/ 42 h 50"/>
                <a:gd name="T14" fmla="*/ 0 w 44"/>
                <a:gd name="T15" fmla="*/ 34 h 50"/>
                <a:gd name="T16" fmla="*/ 2 w 44"/>
                <a:gd name="T17" fmla="*/ 28 h 50"/>
                <a:gd name="T18" fmla="*/ 8 w 44"/>
                <a:gd name="T19" fmla="*/ 34 h 50"/>
                <a:gd name="T20" fmla="*/ 10 w 44"/>
                <a:gd name="T21" fmla="*/ 28 h 50"/>
                <a:gd name="T22" fmla="*/ 12 w 44"/>
                <a:gd name="T23" fmla="*/ 28 h 50"/>
                <a:gd name="T24" fmla="*/ 12 w 44"/>
                <a:gd name="T25" fmla="*/ 22 h 50"/>
                <a:gd name="T26" fmla="*/ 10 w 44"/>
                <a:gd name="T27" fmla="*/ 22 h 50"/>
                <a:gd name="T28" fmla="*/ 8 w 44"/>
                <a:gd name="T29" fmla="*/ 16 h 50"/>
                <a:gd name="T30" fmla="*/ 2 w 44"/>
                <a:gd name="T31" fmla="*/ 22 h 50"/>
                <a:gd name="T32" fmla="*/ 0 w 44"/>
                <a:gd name="T33" fmla="*/ 16 h 50"/>
                <a:gd name="T34" fmla="*/ 2 w 44"/>
                <a:gd name="T35" fmla="*/ 8 h 50"/>
                <a:gd name="T36" fmla="*/ 10 w 44"/>
                <a:gd name="T37" fmla="*/ 2 h 50"/>
                <a:gd name="T38" fmla="*/ 20 w 44"/>
                <a:gd name="T39" fmla="*/ 0 h 50"/>
                <a:gd name="T40" fmla="*/ 28 w 44"/>
                <a:gd name="T41" fmla="*/ 2 h 50"/>
                <a:gd name="T42" fmla="*/ 36 w 44"/>
                <a:gd name="T43" fmla="*/ 6 h 50"/>
                <a:gd name="T44" fmla="*/ 38 w 44"/>
                <a:gd name="T45" fmla="*/ 14 h 50"/>
                <a:gd name="T46" fmla="*/ 42 w 44"/>
                <a:gd name="T47" fmla="*/ 20 h 50"/>
                <a:gd name="T48" fmla="*/ 24 w 44"/>
                <a:gd name="T49" fmla="*/ 46 h 50"/>
                <a:gd name="T50" fmla="*/ 24 w 44"/>
                <a:gd name="T51" fmla="*/ 40 h 50"/>
                <a:gd name="T52" fmla="*/ 22 w 44"/>
                <a:gd name="T53" fmla="*/ 38 h 50"/>
                <a:gd name="T54" fmla="*/ 22 w 44"/>
                <a:gd name="T55" fmla="*/ 44 h 50"/>
                <a:gd name="T56" fmla="*/ 24 w 44"/>
                <a:gd name="T57" fmla="*/ 14 h 50"/>
                <a:gd name="T58" fmla="*/ 24 w 44"/>
                <a:gd name="T59" fmla="*/ 10 h 50"/>
                <a:gd name="T60" fmla="*/ 22 w 44"/>
                <a:gd name="T61" fmla="*/ 6 h 50"/>
                <a:gd name="T62" fmla="*/ 22 w 44"/>
                <a:gd name="T63" fmla="*/ 12 h 50"/>
                <a:gd name="T64" fmla="*/ 24 w 44"/>
                <a:gd name="T65" fmla="*/ 30 h 50"/>
                <a:gd name="T66" fmla="*/ 24 w 44"/>
                <a:gd name="T67" fmla="*/ 26 h 50"/>
                <a:gd name="T68" fmla="*/ 22 w 44"/>
                <a:gd name="T69" fmla="*/ 22 h 50"/>
                <a:gd name="T70" fmla="*/ 22 w 44"/>
                <a:gd name="T71" fmla="*/ 28 h 50"/>
                <a:gd name="T72" fmla="*/ 20 w 44"/>
                <a:gd name="T73" fmla="*/ 38 h 50"/>
                <a:gd name="T74" fmla="*/ 18 w 44"/>
                <a:gd name="T75" fmla="*/ 34 h 50"/>
                <a:gd name="T76" fmla="*/ 18 w 44"/>
                <a:gd name="T77" fmla="*/ 30 h 50"/>
                <a:gd name="T78" fmla="*/ 18 w 44"/>
                <a:gd name="T79" fmla="*/ 36 h 50"/>
                <a:gd name="T80" fmla="*/ 20 w 44"/>
                <a:gd name="T81" fmla="*/ 22 h 50"/>
                <a:gd name="T82" fmla="*/ 18 w 44"/>
                <a:gd name="T83" fmla="*/ 16 h 50"/>
                <a:gd name="T84" fmla="*/ 18 w 44"/>
                <a:gd name="T85" fmla="*/ 14 h 50"/>
                <a:gd name="T86" fmla="*/ 18 w 44"/>
                <a:gd name="T87" fmla="*/ 20 h 50"/>
                <a:gd name="T88" fmla="*/ 12 w 44"/>
                <a:gd name="T89" fmla="*/ 46 h 50"/>
                <a:gd name="T90" fmla="*/ 10 w 44"/>
                <a:gd name="T91" fmla="*/ 40 h 50"/>
                <a:gd name="T92" fmla="*/ 10 w 44"/>
                <a:gd name="T93" fmla="*/ 38 h 50"/>
                <a:gd name="T94" fmla="*/ 10 w 44"/>
                <a:gd name="T95" fmla="*/ 44 h 50"/>
                <a:gd name="T96" fmla="*/ 12 w 44"/>
                <a:gd name="T97" fmla="*/ 14 h 50"/>
                <a:gd name="T98" fmla="*/ 10 w 44"/>
                <a:gd name="T99" fmla="*/ 10 h 50"/>
                <a:gd name="T100" fmla="*/ 10 w 44"/>
                <a:gd name="T101" fmla="*/ 6 h 50"/>
                <a:gd name="T102" fmla="*/ 10 w 44"/>
                <a:gd name="T103" fmla="*/ 12 h 50"/>
                <a:gd name="T104" fmla="*/ 6 w 44"/>
                <a:gd name="T105" fmla="*/ 18 h 50"/>
                <a:gd name="T106" fmla="*/ 4 w 44"/>
                <a:gd name="T107" fmla="*/ 14 h 50"/>
                <a:gd name="T108" fmla="*/ 4 w 44"/>
                <a:gd name="T109" fmla="*/ 12 h 50"/>
                <a:gd name="T110" fmla="*/ 4 w 44"/>
                <a:gd name="T111" fmla="*/ 16 h 50"/>
                <a:gd name="T112" fmla="*/ 6 w 44"/>
                <a:gd name="T113" fmla="*/ 40 h 50"/>
                <a:gd name="T114" fmla="*/ 4 w 44"/>
                <a:gd name="T115" fmla="*/ 36 h 50"/>
                <a:gd name="T116" fmla="*/ 4 w 44"/>
                <a:gd name="T117" fmla="*/ 34 h 50"/>
                <a:gd name="T118" fmla="*/ 4 w 44"/>
                <a:gd name="T119" fmla="*/ 38 h 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4" h="50">
                  <a:moveTo>
                    <a:pt x="44" y="24"/>
                  </a:moveTo>
                  <a:lnTo>
                    <a:pt x="44" y="24"/>
                  </a:lnTo>
                  <a:lnTo>
                    <a:pt x="42" y="30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36" y="44"/>
                  </a:lnTo>
                  <a:lnTo>
                    <a:pt x="32" y="46"/>
                  </a:lnTo>
                  <a:lnTo>
                    <a:pt x="28" y="48"/>
                  </a:lnTo>
                  <a:lnTo>
                    <a:pt x="24" y="46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0" y="48"/>
                  </a:lnTo>
                  <a:lnTo>
                    <a:pt x="8" y="44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30"/>
                  </a:lnTo>
                  <a:lnTo>
                    <a:pt x="12" y="28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42" y="20"/>
                  </a:lnTo>
                  <a:lnTo>
                    <a:pt x="44" y="24"/>
                  </a:lnTo>
                  <a:close/>
                  <a:moveTo>
                    <a:pt x="24" y="46"/>
                  </a:moveTo>
                  <a:lnTo>
                    <a:pt x="24" y="46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4" y="46"/>
                  </a:lnTo>
                  <a:close/>
                  <a:moveTo>
                    <a:pt x="24" y="14"/>
                  </a:moveTo>
                  <a:lnTo>
                    <a:pt x="24" y="14"/>
                  </a:lnTo>
                  <a:lnTo>
                    <a:pt x="24" y="10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4" y="14"/>
                  </a:lnTo>
                  <a:close/>
                  <a:moveTo>
                    <a:pt x="24" y="30"/>
                  </a:moveTo>
                  <a:lnTo>
                    <a:pt x="24" y="30"/>
                  </a:lnTo>
                  <a:lnTo>
                    <a:pt x="24" y="26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2" y="28"/>
                  </a:lnTo>
                  <a:lnTo>
                    <a:pt x="24" y="30"/>
                  </a:lnTo>
                  <a:close/>
                  <a:moveTo>
                    <a:pt x="20" y="38"/>
                  </a:moveTo>
                  <a:lnTo>
                    <a:pt x="20" y="38"/>
                  </a:lnTo>
                  <a:lnTo>
                    <a:pt x="18" y="34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20" y="38"/>
                  </a:lnTo>
                  <a:close/>
                  <a:moveTo>
                    <a:pt x="20" y="22"/>
                  </a:moveTo>
                  <a:lnTo>
                    <a:pt x="20" y="22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20" y="22"/>
                  </a:lnTo>
                  <a:close/>
                  <a:moveTo>
                    <a:pt x="12" y="46"/>
                  </a:moveTo>
                  <a:lnTo>
                    <a:pt x="12" y="46"/>
                  </a:lnTo>
                  <a:lnTo>
                    <a:pt x="10" y="40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2" y="46"/>
                  </a:lnTo>
                  <a:close/>
                  <a:moveTo>
                    <a:pt x="12" y="14"/>
                  </a:moveTo>
                  <a:lnTo>
                    <a:pt x="12" y="14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4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8"/>
                  </a:lnTo>
                  <a:close/>
                  <a:moveTo>
                    <a:pt x="6" y="40"/>
                  </a:moveTo>
                  <a:lnTo>
                    <a:pt x="6" y="40"/>
                  </a:lnTo>
                  <a:lnTo>
                    <a:pt x="4" y="36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6" y="40"/>
                  </a:lnTo>
                  <a:close/>
                </a:path>
              </a:pathLst>
            </a:custGeom>
            <a:solidFill>
              <a:srgbClr val="6F9C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1032" name="Freeform 12"/>
            <p:cNvSpPr>
              <a:spLocks noEditPoints="1"/>
            </p:cNvSpPr>
            <p:nvPr userDrawn="1"/>
          </p:nvSpPr>
          <p:spPr bwMode="auto">
            <a:xfrm rot="-5400000">
              <a:off x="1473" y="2884"/>
              <a:ext cx="20" cy="155"/>
            </a:xfrm>
            <a:custGeom>
              <a:avLst/>
              <a:gdLst>
                <a:gd name="T0" fmla="*/ 4 w 26"/>
                <a:gd name="T1" fmla="*/ 8 h 206"/>
                <a:gd name="T2" fmla="*/ 12 w 26"/>
                <a:gd name="T3" fmla="*/ 6 h 206"/>
                <a:gd name="T4" fmla="*/ 16 w 26"/>
                <a:gd name="T5" fmla="*/ 10 h 206"/>
                <a:gd name="T6" fmla="*/ 4 w 26"/>
                <a:gd name="T7" fmla="*/ 14 h 206"/>
                <a:gd name="T8" fmla="*/ 16 w 26"/>
                <a:gd name="T9" fmla="*/ 14 h 206"/>
                <a:gd name="T10" fmla="*/ 16 w 26"/>
                <a:gd name="T11" fmla="*/ 18 h 206"/>
                <a:gd name="T12" fmla="*/ 6 w 26"/>
                <a:gd name="T13" fmla="*/ 22 h 206"/>
                <a:gd name="T14" fmla="*/ 10 w 26"/>
                <a:gd name="T15" fmla="*/ 28 h 206"/>
                <a:gd name="T16" fmla="*/ 6 w 26"/>
                <a:gd name="T17" fmla="*/ 28 h 206"/>
                <a:gd name="T18" fmla="*/ 12 w 26"/>
                <a:gd name="T19" fmla="*/ 36 h 206"/>
                <a:gd name="T20" fmla="*/ 8 w 26"/>
                <a:gd name="T21" fmla="*/ 32 h 206"/>
                <a:gd name="T22" fmla="*/ 22 w 26"/>
                <a:gd name="T23" fmla="*/ 38 h 206"/>
                <a:gd name="T24" fmla="*/ 10 w 26"/>
                <a:gd name="T25" fmla="*/ 42 h 206"/>
                <a:gd name="T26" fmla="*/ 22 w 26"/>
                <a:gd name="T27" fmla="*/ 46 h 206"/>
                <a:gd name="T28" fmla="*/ 16 w 26"/>
                <a:gd name="T29" fmla="*/ 44 h 206"/>
                <a:gd name="T30" fmla="*/ 24 w 26"/>
                <a:gd name="T31" fmla="*/ 52 h 206"/>
                <a:gd name="T32" fmla="*/ 14 w 26"/>
                <a:gd name="T33" fmla="*/ 50 h 206"/>
                <a:gd name="T34" fmla="*/ 18 w 26"/>
                <a:gd name="T35" fmla="*/ 52 h 206"/>
                <a:gd name="T36" fmla="*/ 12 w 26"/>
                <a:gd name="T37" fmla="*/ 58 h 206"/>
                <a:gd name="T38" fmla="*/ 24 w 26"/>
                <a:gd name="T39" fmla="*/ 60 h 206"/>
                <a:gd name="T40" fmla="*/ 12 w 26"/>
                <a:gd name="T41" fmla="*/ 64 h 206"/>
                <a:gd name="T42" fmla="*/ 18 w 26"/>
                <a:gd name="T43" fmla="*/ 70 h 206"/>
                <a:gd name="T44" fmla="*/ 18 w 26"/>
                <a:gd name="T45" fmla="*/ 68 h 206"/>
                <a:gd name="T46" fmla="*/ 12 w 26"/>
                <a:gd name="T47" fmla="*/ 70 h 206"/>
                <a:gd name="T48" fmla="*/ 12 w 26"/>
                <a:gd name="T49" fmla="*/ 76 h 206"/>
                <a:gd name="T50" fmla="*/ 14 w 26"/>
                <a:gd name="T51" fmla="*/ 82 h 206"/>
                <a:gd name="T52" fmla="*/ 14 w 26"/>
                <a:gd name="T53" fmla="*/ 86 h 206"/>
                <a:gd name="T54" fmla="*/ 24 w 26"/>
                <a:gd name="T55" fmla="*/ 84 h 206"/>
                <a:gd name="T56" fmla="*/ 24 w 26"/>
                <a:gd name="T57" fmla="*/ 92 h 206"/>
                <a:gd name="T58" fmla="*/ 14 w 26"/>
                <a:gd name="T59" fmla="*/ 96 h 206"/>
                <a:gd name="T60" fmla="*/ 20 w 26"/>
                <a:gd name="T61" fmla="*/ 104 h 206"/>
                <a:gd name="T62" fmla="*/ 14 w 26"/>
                <a:gd name="T63" fmla="*/ 106 h 206"/>
                <a:gd name="T64" fmla="*/ 24 w 26"/>
                <a:gd name="T65" fmla="*/ 102 h 206"/>
                <a:gd name="T66" fmla="*/ 20 w 26"/>
                <a:gd name="T67" fmla="*/ 118 h 206"/>
                <a:gd name="T68" fmla="*/ 16 w 26"/>
                <a:gd name="T69" fmla="*/ 118 h 206"/>
                <a:gd name="T70" fmla="*/ 12 w 26"/>
                <a:gd name="T71" fmla="*/ 114 h 206"/>
                <a:gd name="T72" fmla="*/ 24 w 26"/>
                <a:gd name="T73" fmla="*/ 122 h 206"/>
                <a:gd name="T74" fmla="*/ 18 w 26"/>
                <a:gd name="T75" fmla="*/ 128 h 206"/>
                <a:gd name="T76" fmla="*/ 18 w 26"/>
                <a:gd name="T77" fmla="*/ 128 h 206"/>
                <a:gd name="T78" fmla="*/ 16 w 26"/>
                <a:gd name="T79" fmla="*/ 132 h 206"/>
                <a:gd name="T80" fmla="*/ 14 w 26"/>
                <a:gd name="T81" fmla="*/ 136 h 206"/>
                <a:gd name="T82" fmla="*/ 20 w 26"/>
                <a:gd name="T83" fmla="*/ 134 h 206"/>
                <a:gd name="T84" fmla="*/ 24 w 26"/>
                <a:gd name="T85" fmla="*/ 140 h 206"/>
                <a:gd name="T86" fmla="*/ 24 w 26"/>
                <a:gd name="T87" fmla="*/ 142 h 206"/>
                <a:gd name="T88" fmla="*/ 12 w 26"/>
                <a:gd name="T89" fmla="*/ 152 h 206"/>
                <a:gd name="T90" fmla="*/ 12 w 26"/>
                <a:gd name="T91" fmla="*/ 148 h 206"/>
                <a:gd name="T92" fmla="*/ 20 w 26"/>
                <a:gd name="T93" fmla="*/ 152 h 206"/>
                <a:gd name="T94" fmla="*/ 22 w 26"/>
                <a:gd name="T95" fmla="*/ 158 h 206"/>
                <a:gd name="T96" fmla="*/ 10 w 26"/>
                <a:gd name="T97" fmla="*/ 160 h 206"/>
                <a:gd name="T98" fmla="*/ 10 w 26"/>
                <a:gd name="T99" fmla="*/ 164 h 206"/>
                <a:gd name="T100" fmla="*/ 8 w 26"/>
                <a:gd name="T101" fmla="*/ 168 h 206"/>
                <a:gd name="T102" fmla="*/ 18 w 26"/>
                <a:gd name="T103" fmla="*/ 182 h 206"/>
                <a:gd name="T104" fmla="*/ 10 w 26"/>
                <a:gd name="T105" fmla="*/ 176 h 206"/>
                <a:gd name="T106" fmla="*/ 20 w 26"/>
                <a:gd name="T107" fmla="*/ 178 h 206"/>
                <a:gd name="T108" fmla="*/ 6 w 26"/>
                <a:gd name="T109" fmla="*/ 188 h 206"/>
                <a:gd name="T110" fmla="*/ 8 w 26"/>
                <a:gd name="T111" fmla="*/ 182 h 206"/>
                <a:gd name="T112" fmla="*/ 4 w 26"/>
                <a:gd name="T113" fmla="*/ 192 h 206"/>
                <a:gd name="T114" fmla="*/ 14 w 26"/>
                <a:gd name="T115" fmla="*/ 198 h 206"/>
                <a:gd name="T116" fmla="*/ 10 w 26"/>
                <a:gd name="T117" fmla="*/ 194 h 206"/>
                <a:gd name="T118" fmla="*/ 0 w 26"/>
                <a:gd name="T119" fmla="*/ 202 h 206"/>
                <a:gd name="T120" fmla="*/ 2 w 26"/>
                <a:gd name="T121" fmla="*/ 198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6" h="206">
                  <a:moveTo>
                    <a:pt x="12" y="0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2" y="0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14" y="10"/>
                  </a:lnTo>
                  <a:lnTo>
                    <a:pt x="4" y="18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16" y="10"/>
                  </a:lnTo>
                  <a:close/>
                  <a:moveTo>
                    <a:pt x="6" y="24"/>
                  </a:moveTo>
                  <a:lnTo>
                    <a:pt x="6" y="24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4"/>
                  </a:lnTo>
                  <a:close/>
                  <a:moveTo>
                    <a:pt x="20" y="30"/>
                  </a:moveTo>
                  <a:lnTo>
                    <a:pt x="20" y="30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0" y="28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6" y="28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close/>
                  <a:moveTo>
                    <a:pt x="20" y="34"/>
                  </a:moveTo>
                  <a:lnTo>
                    <a:pt x="20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20" y="34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16" y="44"/>
                  </a:lnTo>
                  <a:close/>
                  <a:moveTo>
                    <a:pt x="22" y="42"/>
                  </a:moveTo>
                  <a:lnTo>
                    <a:pt x="22" y="42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2" y="42"/>
                  </a:lnTo>
                  <a:close/>
                  <a:moveTo>
                    <a:pt x="24" y="54"/>
                  </a:moveTo>
                  <a:lnTo>
                    <a:pt x="24" y="54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4" y="50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6" y="54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4"/>
                  </a:lnTo>
                  <a:lnTo>
                    <a:pt x="24" y="54"/>
                  </a:lnTo>
                  <a:close/>
                  <a:moveTo>
                    <a:pt x="12" y="60"/>
                  </a:moveTo>
                  <a:lnTo>
                    <a:pt x="12" y="60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14" y="60"/>
                  </a:lnTo>
                  <a:lnTo>
                    <a:pt x="12" y="60"/>
                  </a:lnTo>
                  <a:close/>
                  <a:moveTo>
                    <a:pt x="12" y="62"/>
                  </a:moveTo>
                  <a:lnTo>
                    <a:pt x="12" y="62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2" y="68"/>
                  </a:lnTo>
                  <a:lnTo>
                    <a:pt x="18" y="70"/>
                  </a:lnTo>
                  <a:lnTo>
                    <a:pt x="16" y="70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2"/>
                  </a:lnTo>
                  <a:close/>
                  <a:moveTo>
                    <a:pt x="24" y="64"/>
                  </a:moveTo>
                  <a:lnTo>
                    <a:pt x="24" y="64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8" y="68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4" y="64"/>
                  </a:lnTo>
                  <a:close/>
                  <a:moveTo>
                    <a:pt x="16" y="76"/>
                  </a:moveTo>
                  <a:lnTo>
                    <a:pt x="16" y="76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24" y="74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6" y="76"/>
                  </a:lnTo>
                  <a:close/>
                  <a:moveTo>
                    <a:pt x="16" y="76"/>
                  </a:moveTo>
                  <a:lnTo>
                    <a:pt x="16" y="76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6" y="76"/>
                  </a:lnTo>
                  <a:close/>
                  <a:moveTo>
                    <a:pt x="12" y="80"/>
                  </a:moveTo>
                  <a:lnTo>
                    <a:pt x="12" y="80"/>
                  </a:lnTo>
                  <a:lnTo>
                    <a:pt x="14" y="82"/>
                  </a:lnTo>
                  <a:lnTo>
                    <a:pt x="22" y="82"/>
                  </a:lnTo>
                  <a:lnTo>
                    <a:pt x="24" y="82"/>
                  </a:lnTo>
                  <a:lnTo>
                    <a:pt x="24" y="80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2" y="88"/>
                  </a:lnTo>
                  <a:lnTo>
                    <a:pt x="18" y="88"/>
                  </a:lnTo>
                  <a:lnTo>
                    <a:pt x="16" y="88"/>
                  </a:lnTo>
                  <a:lnTo>
                    <a:pt x="14" y="86"/>
                  </a:lnTo>
                  <a:lnTo>
                    <a:pt x="12" y="84"/>
                  </a:lnTo>
                  <a:lnTo>
                    <a:pt x="12" y="80"/>
                  </a:lnTo>
                  <a:close/>
                  <a:moveTo>
                    <a:pt x="24" y="84"/>
                  </a:moveTo>
                  <a:lnTo>
                    <a:pt x="24" y="84"/>
                  </a:lnTo>
                  <a:lnTo>
                    <a:pt x="14" y="84"/>
                  </a:lnTo>
                  <a:lnTo>
                    <a:pt x="12" y="84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24" y="84"/>
                  </a:lnTo>
                  <a:close/>
                  <a:moveTo>
                    <a:pt x="12" y="92"/>
                  </a:moveTo>
                  <a:lnTo>
                    <a:pt x="12" y="92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4" y="92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2" y="100"/>
                  </a:lnTo>
                  <a:lnTo>
                    <a:pt x="18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4" y="98"/>
                  </a:lnTo>
                  <a:lnTo>
                    <a:pt x="12" y="96"/>
                  </a:lnTo>
                  <a:lnTo>
                    <a:pt x="12" y="92"/>
                  </a:lnTo>
                  <a:close/>
                  <a:moveTo>
                    <a:pt x="24" y="96"/>
                  </a:moveTo>
                  <a:lnTo>
                    <a:pt x="24" y="96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8" y="98"/>
                  </a:lnTo>
                  <a:lnTo>
                    <a:pt x="22" y="98"/>
                  </a:lnTo>
                  <a:lnTo>
                    <a:pt x="24" y="96"/>
                  </a:lnTo>
                  <a:close/>
                  <a:moveTo>
                    <a:pt x="24" y="104"/>
                  </a:moveTo>
                  <a:lnTo>
                    <a:pt x="24" y="104"/>
                  </a:lnTo>
                  <a:lnTo>
                    <a:pt x="20" y="104"/>
                  </a:lnTo>
                  <a:lnTo>
                    <a:pt x="22" y="106"/>
                  </a:lnTo>
                  <a:lnTo>
                    <a:pt x="16" y="106"/>
                  </a:lnTo>
                  <a:lnTo>
                    <a:pt x="18" y="104"/>
                  </a:lnTo>
                  <a:lnTo>
                    <a:pt x="14" y="104"/>
                  </a:lnTo>
                  <a:lnTo>
                    <a:pt x="14" y="106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12" y="102"/>
                  </a:lnTo>
                  <a:lnTo>
                    <a:pt x="14" y="102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4" y="100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4" y="106"/>
                  </a:lnTo>
                  <a:lnTo>
                    <a:pt x="24" y="104"/>
                  </a:lnTo>
                  <a:close/>
                  <a:moveTo>
                    <a:pt x="26" y="120"/>
                  </a:moveTo>
                  <a:lnTo>
                    <a:pt x="26" y="120"/>
                  </a:lnTo>
                  <a:lnTo>
                    <a:pt x="20" y="120"/>
                  </a:lnTo>
                  <a:lnTo>
                    <a:pt x="20" y="118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4" y="114"/>
                  </a:lnTo>
                  <a:lnTo>
                    <a:pt x="22" y="114"/>
                  </a:lnTo>
                  <a:lnTo>
                    <a:pt x="18" y="114"/>
                  </a:lnTo>
                  <a:lnTo>
                    <a:pt x="16" y="114"/>
                  </a:lnTo>
                  <a:lnTo>
                    <a:pt x="14" y="114"/>
                  </a:lnTo>
                  <a:lnTo>
                    <a:pt x="12" y="116"/>
                  </a:lnTo>
                  <a:lnTo>
                    <a:pt x="12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8" y="116"/>
                  </a:lnTo>
                  <a:lnTo>
                    <a:pt x="18" y="120"/>
                  </a:lnTo>
                  <a:lnTo>
                    <a:pt x="16" y="120"/>
                  </a:lnTo>
                  <a:lnTo>
                    <a:pt x="12" y="120"/>
                  </a:lnTo>
                  <a:lnTo>
                    <a:pt x="12" y="118"/>
                  </a:lnTo>
                  <a:lnTo>
                    <a:pt x="12" y="116"/>
                  </a:lnTo>
                  <a:lnTo>
                    <a:pt x="12" y="114"/>
                  </a:lnTo>
                  <a:lnTo>
                    <a:pt x="14" y="112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4" y="112"/>
                  </a:lnTo>
                  <a:lnTo>
                    <a:pt x="26" y="116"/>
                  </a:lnTo>
                  <a:lnTo>
                    <a:pt x="24" y="116"/>
                  </a:lnTo>
                  <a:lnTo>
                    <a:pt x="24" y="118"/>
                  </a:lnTo>
                  <a:lnTo>
                    <a:pt x="26" y="118"/>
                  </a:lnTo>
                  <a:lnTo>
                    <a:pt x="26" y="120"/>
                  </a:lnTo>
                  <a:close/>
                  <a:moveTo>
                    <a:pt x="24" y="122"/>
                  </a:moveTo>
                  <a:lnTo>
                    <a:pt x="24" y="122"/>
                  </a:lnTo>
                  <a:lnTo>
                    <a:pt x="24" y="126"/>
                  </a:lnTo>
                  <a:lnTo>
                    <a:pt x="24" y="124"/>
                  </a:lnTo>
                  <a:lnTo>
                    <a:pt x="22" y="124"/>
                  </a:lnTo>
                  <a:lnTo>
                    <a:pt x="16" y="124"/>
                  </a:lnTo>
                  <a:lnTo>
                    <a:pt x="14" y="124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4" y="128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4" y="128"/>
                  </a:lnTo>
                  <a:lnTo>
                    <a:pt x="24" y="126"/>
                  </a:lnTo>
                  <a:lnTo>
                    <a:pt x="24" y="130"/>
                  </a:lnTo>
                  <a:lnTo>
                    <a:pt x="24" y="128"/>
                  </a:lnTo>
                  <a:lnTo>
                    <a:pt x="22" y="128"/>
                  </a:lnTo>
                  <a:lnTo>
                    <a:pt x="18" y="128"/>
                  </a:lnTo>
                  <a:lnTo>
                    <a:pt x="14" y="128"/>
                  </a:lnTo>
                  <a:lnTo>
                    <a:pt x="12" y="126"/>
                  </a:lnTo>
                  <a:lnTo>
                    <a:pt x="12" y="124"/>
                  </a:lnTo>
                  <a:lnTo>
                    <a:pt x="14" y="122"/>
                  </a:lnTo>
                  <a:lnTo>
                    <a:pt x="16" y="122"/>
                  </a:lnTo>
                  <a:lnTo>
                    <a:pt x="22" y="122"/>
                  </a:lnTo>
                  <a:lnTo>
                    <a:pt x="24" y="122"/>
                  </a:lnTo>
                  <a:close/>
                  <a:moveTo>
                    <a:pt x="16" y="134"/>
                  </a:moveTo>
                  <a:lnTo>
                    <a:pt x="16" y="134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2"/>
                  </a:lnTo>
                  <a:lnTo>
                    <a:pt x="12" y="130"/>
                  </a:lnTo>
                  <a:lnTo>
                    <a:pt x="14" y="130"/>
                  </a:lnTo>
                  <a:lnTo>
                    <a:pt x="24" y="134"/>
                  </a:lnTo>
                  <a:lnTo>
                    <a:pt x="14" y="136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4" y="134"/>
                  </a:lnTo>
                  <a:lnTo>
                    <a:pt x="16" y="134"/>
                  </a:lnTo>
                  <a:close/>
                  <a:moveTo>
                    <a:pt x="16" y="134"/>
                  </a:moveTo>
                  <a:lnTo>
                    <a:pt x="16" y="134"/>
                  </a:lnTo>
                  <a:lnTo>
                    <a:pt x="20" y="134"/>
                  </a:lnTo>
                  <a:lnTo>
                    <a:pt x="16" y="132"/>
                  </a:lnTo>
                  <a:lnTo>
                    <a:pt x="16" y="134"/>
                  </a:lnTo>
                  <a:close/>
                  <a:moveTo>
                    <a:pt x="12" y="138"/>
                  </a:moveTo>
                  <a:lnTo>
                    <a:pt x="12" y="138"/>
                  </a:lnTo>
                  <a:lnTo>
                    <a:pt x="12" y="140"/>
                  </a:lnTo>
                  <a:lnTo>
                    <a:pt x="14" y="140"/>
                  </a:lnTo>
                  <a:lnTo>
                    <a:pt x="22" y="140"/>
                  </a:lnTo>
                  <a:lnTo>
                    <a:pt x="24" y="142"/>
                  </a:lnTo>
                  <a:lnTo>
                    <a:pt x="24" y="140"/>
                  </a:lnTo>
                  <a:lnTo>
                    <a:pt x="24" y="144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4" y="146"/>
                  </a:lnTo>
                  <a:lnTo>
                    <a:pt x="12" y="146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12" y="138"/>
                  </a:lnTo>
                  <a:close/>
                  <a:moveTo>
                    <a:pt x="24" y="142"/>
                  </a:moveTo>
                  <a:lnTo>
                    <a:pt x="24" y="142"/>
                  </a:lnTo>
                  <a:lnTo>
                    <a:pt x="14" y="142"/>
                  </a:lnTo>
                  <a:lnTo>
                    <a:pt x="12" y="142"/>
                  </a:lnTo>
                  <a:lnTo>
                    <a:pt x="12" y="144"/>
                  </a:lnTo>
                  <a:lnTo>
                    <a:pt x="18" y="146"/>
                  </a:lnTo>
                  <a:lnTo>
                    <a:pt x="22" y="144"/>
                  </a:lnTo>
                  <a:lnTo>
                    <a:pt x="24" y="142"/>
                  </a:lnTo>
                  <a:close/>
                  <a:moveTo>
                    <a:pt x="14" y="152"/>
                  </a:moveTo>
                  <a:lnTo>
                    <a:pt x="14" y="152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4"/>
                  </a:lnTo>
                  <a:lnTo>
                    <a:pt x="12" y="154"/>
                  </a:lnTo>
                  <a:lnTo>
                    <a:pt x="24" y="152"/>
                  </a:lnTo>
                  <a:lnTo>
                    <a:pt x="14" y="148"/>
                  </a:lnTo>
                  <a:lnTo>
                    <a:pt x="12" y="148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2" y="148"/>
                  </a:lnTo>
                  <a:lnTo>
                    <a:pt x="14" y="148"/>
                  </a:lnTo>
                  <a:lnTo>
                    <a:pt x="14" y="150"/>
                  </a:lnTo>
                  <a:lnTo>
                    <a:pt x="14" y="152"/>
                  </a:lnTo>
                  <a:close/>
                  <a:moveTo>
                    <a:pt x="14" y="152"/>
                  </a:moveTo>
                  <a:lnTo>
                    <a:pt x="14" y="152"/>
                  </a:lnTo>
                  <a:lnTo>
                    <a:pt x="16" y="150"/>
                  </a:lnTo>
                  <a:lnTo>
                    <a:pt x="20" y="152"/>
                  </a:lnTo>
                  <a:lnTo>
                    <a:pt x="14" y="152"/>
                  </a:lnTo>
                  <a:close/>
                  <a:moveTo>
                    <a:pt x="14" y="164"/>
                  </a:moveTo>
                  <a:lnTo>
                    <a:pt x="14" y="164"/>
                  </a:lnTo>
                  <a:lnTo>
                    <a:pt x="10" y="162"/>
                  </a:lnTo>
                  <a:lnTo>
                    <a:pt x="10" y="156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20" y="158"/>
                  </a:lnTo>
                  <a:lnTo>
                    <a:pt x="22" y="158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0" y="160"/>
                  </a:lnTo>
                  <a:lnTo>
                    <a:pt x="12" y="160"/>
                  </a:lnTo>
                  <a:lnTo>
                    <a:pt x="10" y="160"/>
                  </a:lnTo>
                  <a:lnTo>
                    <a:pt x="10" y="162"/>
                  </a:lnTo>
                  <a:lnTo>
                    <a:pt x="12" y="162"/>
                  </a:lnTo>
                  <a:lnTo>
                    <a:pt x="14" y="164"/>
                  </a:lnTo>
                  <a:close/>
                  <a:moveTo>
                    <a:pt x="12" y="170"/>
                  </a:moveTo>
                  <a:lnTo>
                    <a:pt x="12" y="170"/>
                  </a:lnTo>
                  <a:lnTo>
                    <a:pt x="12" y="166"/>
                  </a:lnTo>
                  <a:lnTo>
                    <a:pt x="10" y="166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6"/>
                  </a:lnTo>
                  <a:lnTo>
                    <a:pt x="12" y="166"/>
                  </a:lnTo>
                  <a:lnTo>
                    <a:pt x="22" y="170"/>
                  </a:lnTo>
                  <a:lnTo>
                    <a:pt x="10" y="172"/>
                  </a:lnTo>
                  <a:lnTo>
                    <a:pt x="8" y="172"/>
                  </a:lnTo>
                  <a:lnTo>
                    <a:pt x="8" y="168"/>
                  </a:lnTo>
                  <a:lnTo>
                    <a:pt x="10" y="170"/>
                  </a:lnTo>
                  <a:lnTo>
                    <a:pt x="12" y="170"/>
                  </a:lnTo>
                  <a:close/>
                  <a:moveTo>
                    <a:pt x="12" y="170"/>
                  </a:moveTo>
                  <a:lnTo>
                    <a:pt x="12" y="170"/>
                  </a:lnTo>
                  <a:lnTo>
                    <a:pt x="18" y="168"/>
                  </a:lnTo>
                  <a:lnTo>
                    <a:pt x="14" y="168"/>
                  </a:lnTo>
                  <a:lnTo>
                    <a:pt x="12" y="170"/>
                  </a:lnTo>
                  <a:close/>
                  <a:moveTo>
                    <a:pt x="20" y="178"/>
                  </a:moveTo>
                  <a:lnTo>
                    <a:pt x="20" y="178"/>
                  </a:lnTo>
                  <a:lnTo>
                    <a:pt x="20" y="182"/>
                  </a:lnTo>
                  <a:lnTo>
                    <a:pt x="18" y="182"/>
                  </a:lnTo>
                  <a:lnTo>
                    <a:pt x="18" y="180"/>
                  </a:lnTo>
                  <a:lnTo>
                    <a:pt x="10" y="178"/>
                  </a:lnTo>
                  <a:lnTo>
                    <a:pt x="8" y="178"/>
                  </a:lnTo>
                  <a:lnTo>
                    <a:pt x="6" y="178"/>
                  </a:lnTo>
                  <a:lnTo>
                    <a:pt x="6" y="176"/>
                  </a:lnTo>
                  <a:lnTo>
                    <a:pt x="8" y="174"/>
                  </a:lnTo>
                  <a:lnTo>
                    <a:pt x="10" y="174"/>
                  </a:lnTo>
                  <a:lnTo>
                    <a:pt x="10" y="176"/>
                  </a:lnTo>
                  <a:lnTo>
                    <a:pt x="8" y="176"/>
                  </a:lnTo>
                  <a:lnTo>
                    <a:pt x="6" y="176"/>
                  </a:lnTo>
                  <a:lnTo>
                    <a:pt x="8" y="176"/>
                  </a:lnTo>
                  <a:lnTo>
                    <a:pt x="10" y="178"/>
                  </a:lnTo>
                  <a:lnTo>
                    <a:pt x="18" y="178"/>
                  </a:lnTo>
                  <a:lnTo>
                    <a:pt x="20" y="178"/>
                  </a:lnTo>
                  <a:close/>
                  <a:moveTo>
                    <a:pt x="10" y="186"/>
                  </a:moveTo>
                  <a:lnTo>
                    <a:pt x="10" y="186"/>
                  </a:lnTo>
                  <a:lnTo>
                    <a:pt x="8" y="186"/>
                  </a:lnTo>
                  <a:lnTo>
                    <a:pt x="6" y="186"/>
                  </a:lnTo>
                  <a:lnTo>
                    <a:pt x="6" y="184"/>
                  </a:lnTo>
                  <a:lnTo>
                    <a:pt x="4" y="188"/>
                  </a:lnTo>
                  <a:lnTo>
                    <a:pt x="6" y="188"/>
                  </a:lnTo>
                  <a:lnTo>
                    <a:pt x="8" y="188"/>
                  </a:lnTo>
                  <a:lnTo>
                    <a:pt x="18" y="186"/>
                  </a:lnTo>
                  <a:lnTo>
                    <a:pt x="10" y="182"/>
                  </a:lnTo>
                  <a:lnTo>
                    <a:pt x="8" y="180"/>
                  </a:lnTo>
                  <a:lnTo>
                    <a:pt x="6" y="180"/>
                  </a:lnTo>
                  <a:lnTo>
                    <a:pt x="6" y="182"/>
                  </a:lnTo>
                  <a:lnTo>
                    <a:pt x="8" y="182"/>
                  </a:lnTo>
                  <a:lnTo>
                    <a:pt x="10" y="182"/>
                  </a:lnTo>
                  <a:lnTo>
                    <a:pt x="10" y="186"/>
                  </a:lnTo>
                  <a:close/>
                  <a:moveTo>
                    <a:pt x="10" y="186"/>
                  </a:moveTo>
                  <a:lnTo>
                    <a:pt x="10" y="186"/>
                  </a:lnTo>
                  <a:lnTo>
                    <a:pt x="10" y="182"/>
                  </a:lnTo>
                  <a:lnTo>
                    <a:pt x="14" y="186"/>
                  </a:lnTo>
                  <a:lnTo>
                    <a:pt x="10" y="186"/>
                  </a:lnTo>
                  <a:close/>
                  <a:moveTo>
                    <a:pt x="10" y="192"/>
                  </a:moveTo>
                  <a:lnTo>
                    <a:pt x="10" y="192"/>
                  </a:lnTo>
                  <a:lnTo>
                    <a:pt x="6" y="192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6" y="188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14" y="192"/>
                  </a:lnTo>
                  <a:lnTo>
                    <a:pt x="16" y="192"/>
                  </a:lnTo>
                  <a:lnTo>
                    <a:pt x="16" y="196"/>
                  </a:lnTo>
                  <a:lnTo>
                    <a:pt x="14" y="198"/>
                  </a:lnTo>
                  <a:lnTo>
                    <a:pt x="12" y="198"/>
                  </a:lnTo>
                  <a:lnTo>
                    <a:pt x="10" y="196"/>
                  </a:lnTo>
                  <a:lnTo>
                    <a:pt x="8" y="196"/>
                  </a:lnTo>
                  <a:lnTo>
                    <a:pt x="4" y="196"/>
                  </a:lnTo>
                  <a:lnTo>
                    <a:pt x="2" y="196"/>
                  </a:lnTo>
                  <a:lnTo>
                    <a:pt x="2" y="194"/>
                  </a:lnTo>
                  <a:lnTo>
                    <a:pt x="10" y="194"/>
                  </a:lnTo>
                  <a:lnTo>
                    <a:pt x="10" y="192"/>
                  </a:lnTo>
                  <a:close/>
                  <a:moveTo>
                    <a:pt x="16" y="194"/>
                  </a:moveTo>
                  <a:lnTo>
                    <a:pt x="16" y="194"/>
                  </a:lnTo>
                  <a:lnTo>
                    <a:pt x="10" y="194"/>
                  </a:lnTo>
                  <a:lnTo>
                    <a:pt x="10" y="196"/>
                  </a:lnTo>
                  <a:lnTo>
                    <a:pt x="12" y="196"/>
                  </a:lnTo>
                  <a:lnTo>
                    <a:pt x="14" y="196"/>
                  </a:lnTo>
                  <a:lnTo>
                    <a:pt x="16" y="194"/>
                  </a:lnTo>
                  <a:close/>
                  <a:moveTo>
                    <a:pt x="4" y="204"/>
                  </a:moveTo>
                  <a:lnTo>
                    <a:pt x="4" y="204"/>
                  </a:lnTo>
                  <a:lnTo>
                    <a:pt x="2" y="202"/>
                  </a:lnTo>
                  <a:lnTo>
                    <a:pt x="0" y="202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12" y="206"/>
                  </a:lnTo>
                  <a:lnTo>
                    <a:pt x="4" y="200"/>
                  </a:lnTo>
                  <a:lnTo>
                    <a:pt x="2" y="198"/>
                  </a:lnTo>
                  <a:lnTo>
                    <a:pt x="0" y="200"/>
                  </a:lnTo>
                  <a:lnTo>
                    <a:pt x="2" y="200"/>
                  </a:lnTo>
                  <a:lnTo>
                    <a:pt x="4" y="200"/>
                  </a:lnTo>
                  <a:lnTo>
                    <a:pt x="4" y="204"/>
                  </a:lnTo>
                  <a:close/>
                  <a:moveTo>
                    <a:pt x="4" y="204"/>
                  </a:moveTo>
                  <a:lnTo>
                    <a:pt x="4" y="204"/>
                  </a:lnTo>
                  <a:lnTo>
                    <a:pt x="6" y="200"/>
                  </a:lnTo>
                  <a:lnTo>
                    <a:pt x="8" y="204"/>
                  </a:lnTo>
                  <a:lnTo>
                    <a:pt x="4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</p:grpSp>
      <p:sp>
        <p:nvSpPr>
          <p:cNvPr id="1027" name="Freeform 13"/>
          <p:cNvSpPr>
            <a:spLocks noEditPoints="1"/>
          </p:cNvSpPr>
          <p:nvPr userDrawn="1"/>
        </p:nvSpPr>
        <p:spPr bwMode="auto">
          <a:xfrm rot="-5400000">
            <a:off x="1427162" y="5532438"/>
            <a:ext cx="169863" cy="1944688"/>
          </a:xfrm>
          <a:custGeom>
            <a:avLst/>
            <a:gdLst>
              <a:gd name="T0" fmla="*/ 70 w 86"/>
              <a:gd name="T1" fmla="*/ 38 h 974"/>
              <a:gd name="T2" fmla="*/ 8 w 86"/>
              <a:gd name="T3" fmla="*/ 24 h 974"/>
              <a:gd name="T4" fmla="*/ 14 w 86"/>
              <a:gd name="T5" fmla="*/ 52 h 974"/>
              <a:gd name="T6" fmla="*/ 72 w 86"/>
              <a:gd name="T7" fmla="*/ 76 h 974"/>
              <a:gd name="T8" fmla="*/ 14 w 86"/>
              <a:gd name="T9" fmla="*/ 58 h 974"/>
              <a:gd name="T10" fmla="*/ 76 w 86"/>
              <a:gd name="T11" fmla="*/ 90 h 974"/>
              <a:gd name="T12" fmla="*/ 76 w 86"/>
              <a:gd name="T13" fmla="*/ 132 h 974"/>
              <a:gd name="T14" fmla="*/ 72 w 86"/>
              <a:gd name="T15" fmla="*/ 140 h 974"/>
              <a:gd name="T16" fmla="*/ 76 w 86"/>
              <a:gd name="T17" fmla="*/ 112 h 974"/>
              <a:gd name="T18" fmla="*/ 56 w 86"/>
              <a:gd name="T19" fmla="*/ 186 h 974"/>
              <a:gd name="T20" fmla="*/ 26 w 86"/>
              <a:gd name="T21" fmla="*/ 178 h 974"/>
              <a:gd name="T22" fmla="*/ 10 w 86"/>
              <a:gd name="T23" fmla="*/ 188 h 974"/>
              <a:gd name="T24" fmla="*/ 68 w 86"/>
              <a:gd name="T25" fmla="*/ 226 h 974"/>
              <a:gd name="T26" fmla="*/ 22 w 86"/>
              <a:gd name="T27" fmla="*/ 208 h 974"/>
              <a:gd name="T28" fmla="*/ 72 w 86"/>
              <a:gd name="T29" fmla="*/ 210 h 974"/>
              <a:gd name="T30" fmla="*/ 30 w 86"/>
              <a:gd name="T31" fmla="*/ 254 h 974"/>
              <a:gd name="T32" fmla="*/ 74 w 86"/>
              <a:gd name="T33" fmla="*/ 260 h 974"/>
              <a:gd name="T34" fmla="*/ 48 w 86"/>
              <a:gd name="T35" fmla="*/ 256 h 974"/>
              <a:gd name="T36" fmla="*/ 12 w 86"/>
              <a:gd name="T37" fmla="*/ 238 h 974"/>
              <a:gd name="T38" fmla="*/ 76 w 86"/>
              <a:gd name="T39" fmla="*/ 286 h 974"/>
              <a:gd name="T40" fmla="*/ 14 w 86"/>
              <a:gd name="T41" fmla="*/ 292 h 974"/>
              <a:gd name="T42" fmla="*/ 20 w 86"/>
              <a:gd name="T43" fmla="*/ 322 h 974"/>
              <a:gd name="T44" fmla="*/ 60 w 86"/>
              <a:gd name="T45" fmla="*/ 316 h 974"/>
              <a:gd name="T46" fmla="*/ 12 w 86"/>
              <a:gd name="T47" fmla="*/ 330 h 974"/>
              <a:gd name="T48" fmla="*/ 14 w 86"/>
              <a:gd name="T49" fmla="*/ 356 h 974"/>
              <a:gd name="T50" fmla="*/ 10 w 86"/>
              <a:gd name="T51" fmla="*/ 330 h 974"/>
              <a:gd name="T52" fmla="*/ 66 w 86"/>
              <a:gd name="T53" fmla="*/ 406 h 974"/>
              <a:gd name="T54" fmla="*/ 14 w 86"/>
              <a:gd name="T55" fmla="*/ 394 h 974"/>
              <a:gd name="T56" fmla="*/ 20 w 86"/>
              <a:gd name="T57" fmla="*/ 434 h 974"/>
              <a:gd name="T58" fmla="*/ 12 w 86"/>
              <a:gd name="T59" fmla="*/ 456 h 974"/>
              <a:gd name="T60" fmla="*/ 72 w 86"/>
              <a:gd name="T61" fmla="*/ 450 h 974"/>
              <a:gd name="T62" fmla="*/ 72 w 86"/>
              <a:gd name="T63" fmla="*/ 470 h 974"/>
              <a:gd name="T64" fmla="*/ 48 w 86"/>
              <a:gd name="T65" fmla="*/ 492 h 974"/>
              <a:gd name="T66" fmla="*/ 16 w 86"/>
              <a:gd name="T67" fmla="*/ 498 h 974"/>
              <a:gd name="T68" fmla="*/ 80 w 86"/>
              <a:gd name="T69" fmla="*/ 560 h 974"/>
              <a:gd name="T70" fmla="*/ 46 w 86"/>
              <a:gd name="T71" fmla="*/ 536 h 974"/>
              <a:gd name="T72" fmla="*/ 42 w 86"/>
              <a:gd name="T73" fmla="*/ 572 h 974"/>
              <a:gd name="T74" fmla="*/ 76 w 86"/>
              <a:gd name="T75" fmla="*/ 594 h 974"/>
              <a:gd name="T76" fmla="*/ 70 w 86"/>
              <a:gd name="T77" fmla="*/ 606 h 974"/>
              <a:gd name="T78" fmla="*/ 10 w 86"/>
              <a:gd name="T79" fmla="*/ 586 h 974"/>
              <a:gd name="T80" fmla="*/ 32 w 86"/>
              <a:gd name="T81" fmla="*/ 626 h 974"/>
              <a:gd name="T82" fmla="*/ 10 w 86"/>
              <a:gd name="T83" fmla="*/ 656 h 974"/>
              <a:gd name="T84" fmla="*/ 12 w 86"/>
              <a:gd name="T85" fmla="*/ 628 h 974"/>
              <a:gd name="T86" fmla="*/ 76 w 86"/>
              <a:gd name="T87" fmla="*/ 676 h 974"/>
              <a:gd name="T88" fmla="*/ 14 w 86"/>
              <a:gd name="T89" fmla="*/ 672 h 974"/>
              <a:gd name="T90" fmla="*/ 32 w 86"/>
              <a:gd name="T91" fmla="*/ 722 h 974"/>
              <a:gd name="T92" fmla="*/ 14 w 86"/>
              <a:gd name="T93" fmla="*/ 736 h 974"/>
              <a:gd name="T94" fmla="*/ 22 w 86"/>
              <a:gd name="T95" fmla="*/ 708 h 974"/>
              <a:gd name="T96" fmla="*/ 72 w 86"/>
              <a:gd name="T97" fmla="*/ 744 h 974"/>
              <a:gd name="T98" fmla="*/ 32 w 86"/>
              <a:gd name="T99" fmla="*/ 776 h 974"/>
              <a:gd name="T100" fmla="*/ 16 w 86"/>
              <a:gd name="T101" fmla="*/ 784 h 974"/>
              <a:gd name="T102" fmla="*/ 16 w 86"/>
              <a:gd name="T103" fmla="*/ 806 h 974"/>
              <a:gd name="T104" fmla="*/ 12 w 86"/>
              <a:gd name="T105" fmla="*/ 780 h 974"/>
              <a:gd name="T106" fmla="*/ 18 w 86"/>
              <a:gd name="T107" fmla="*/ 822 h 974"/>
              <a:gd name="T108" fmla="*/ 72 w 86"/>
              <a:gd name="T109" fmla="*/ 832 h 974"/>
              <a:gd name="T110" fmla="*/ 24 w 86"/>
              <a:gd name="T111" fmla="*/ 856 h 974"/>
              <a:gd name="T112" fmla="*/ 20 w 86"/>
              <a:gd name="T113" fmla="*/ 876 h 974"/>
              <a:gd name="T114" fmla="*/ 12 w 86"/>
              <a:gd name="T115" fmla="*/ 892 h 974"/>
              <a:gd name="T116" fmla="*/ 46 w 86"/>
              <a:gd name="T117" fmla="*/ 924 h 974"/>
              <a:gd name="T118" fmla="*/ 10 w 86"/>
              <a:gd name="T119" fmla="*/ 912 h 974"/>
              <a:gd name="T120" fmla="*/ 44 w 86"/>
              <a:gd name="T121" fmla="*/ 906 h 974"/>
              <a:gd name="T122" fmla="*/ 26 w 86"/>
              <a:gd name="T123" fmla="*/ 966 h 974"/>
              <a:gd name="T124" fmla="*/ 30 w 86"/>
              <a:gd name="T125" fmla="*/ 944 h 9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6" h="974">
                <a:moveTo>
                  <a:pt x="84" y="24"/>
                </a:moveTo>
                <a:lnTo>
                  <a:pt x="84" y="24"/>
                </a:lnTo>
                <a:lnTo>
                  <a:pt x="82" y="24"/>
                </a:lnTo>
                <a:lnTo>
                  <a:pt x="80" y="18"/>
                </a:lnTo>
                <a:lnTo>
                  <a:pt x="72" y="16"/>
                </a:lnTo>
                <a:lnTo>
                  <a:pt x="34" y="16"/>
                </a:lnTo>
                <a:lnTo>
                  <a:pt x="22" y="18"/>
                </a:lnTo>
                <a:lnTo>
                  <a:pt x="16" y="22"/>
                </a:lnTo>
                <a:lnTo>
                  <a:pt x="14" y="26"/>
                </a:lnTo>
                <a:lnTo>
                  <a:pt x="14" y="30"/>
                </a:lnTo>
                <a:lnTo>
                  <a:pt x="16" y="32"/>
                </a:lnTo>
                <a:lnTo>
                  <a:pt x="22" y="36"/>
                </a:lnTo>
                <a:lnTo>
                  <a:pt x="38" y="38"/>
                </a:lnTo>
                <a:lnTo>
                  <a:pt x="70" y="38"/>
                </a:lnTo>
                <a:lnTo>
                  <a:pt x="80" y="36"/>
                </a:lnTo>
                <a:lnTo>
                  <a:pt x="80" y="34"/>
                </a:lnTo>
                <a:lnTo>
                  <a:pt x="82" y="32"/>
                </a:lnTo>
                <a:lnTo>
                  <a:pt x="84" y="32"/>
                </a:lnTo>
                <a:lnTo>
                  <a:pt x="84" y="46"/>
                </a:lnTo>
                <a:lnTo>
                  <a:pt x="82" y="46"/>
                </a:lnTo>
                <a:lnTo>
                  <a:pt x="80" y="42"/>
                </a:lnTo>
                <a:lnTo>
                  <a:pt x="72" y="42"/>
                </a:lnTo>
                <a:lnTo>
                  <a:pt x="38" y="42"/>
                </a:lnTo>
                <a:lnTo>
                  <a:pt x="24" y="40"/>
                </a:lnTo>
                <a:lnTo>
                  <a:pt x="16" y="36"/>
                </a:lnTo>
                <a:lnTo>
                  <a:pt x="10" y="32"/>
                </a:lnTo>
                <a:lnTo>
                  <a:pt x="8" y="24"/>
                </a:lnTo>
                <a:lnTo>
                  <a:pt x="8" y="18"/>
                </a:lnTo>
                <a:lnTo>
                  <a:pt x="10" y="14"/>
                </a:lnTo>
                <a:lnTo>
                  <a:pt x="14" y="12"/>
                </a:lnTo>
                <a:lnTo>
                  <a:pt x="20" y="8"/>
                </a:lnTo>
                <a:lnTo>
                  <a:pt x="26" y="6"/>
                </a:lnTo>
                <a:lnTo>
                  <a:pt x="34" y="6"/>
                </a:lnTo>
                <a:lnTo>
                  <a:pt x="72" y="6"/>
                </a:lnTo>
                <a:lnTo>
                  <a:pt x="80" y="6"/>
                </a:lnTo>
                <a:lnTo>
                  <a:pt x="82" y="0"/>
                </a:lnTo>
                <a:lnTo>
                  <a:pt x="84" y="0"/>
                </a:lnTo>
                <a:lnTo>
                  <a:pt x="84" y="24"/>
                </a:lnTo>
                <a:close/>
                <a:moveTo>
                  <a:pt x="12" y="48"/>
                </a:moveTo>
                <a:lnTo>
                  <a:pt x="12" y="48"/>
                </a:lnTo>
                <a:lnTo>
                  <a:pt x="14" y="52"/>
                </a:lnTo>
                <a:lnTo>
                  <a:pt x="20" y="54"/>
                </a:lnTo>
                <a:lnTo>
                  <a:pt x="66" y="54"/>
                </a:lnTo>
                <a:lnTo>
                  <a:pt x="72" y="50"/>
                </a:lnTo>
                <a:lnTo>
                  <a:pt x="72" y="48"/>
                </a:lnTo>
                <a:lnTo>
                  <a:pt x="76" y="48"/>
                </a:lnTo>
                <a:lnTo>
                  <a:pt x="76" y="60"/>
                </a:lnTo>
                <a:lnTo>
                  <a:pt x="34" y="80"/>
                </a:lnTo>
                <a:lnTo>
                  <a:pt x="64" y="80"/>
                </a:lnTo>
                <a:lnTo>
                  <a:pt x="70" y="80"/>
                </a:lnTo>
                <a:lnTo>
                  <a:pt x="72" y="78"/>
                </a:lnTo>
                <a:lnTo>
                  <a:pt x="72" y="76"/>
                </a:lnTo>
                <a:lnTo>
                  <a:pt x="76" y="76"/>
                </a:lnTo>
                <a:lnTo>
                  <a:pt x="76" y="88"/>
                </a:lnTo>
                <a:lnTo>
                  <a:pt x="72" y="88"/>
                </a:lnTo>
                <a:lnTo>
                  <a:pt x="70" y="84"/>
                </a:lnTo>
                <a:lnTo>
                  <a:pt x="66" y="84"/>
                </a:lnTo>
                <a:lnTo>
                  <a:pt x="8" y="84"/>
                </a:lnTo>
                <a:lnTo>
                  <a:pt x="8" y="82"/>
                </a:lnTo>
                <a:lnTo>
                  <a:pt x="60" y="56"/>
                </a:lnTo>
                <a:lnTo>
                  <a:pt x="22" y="56"/>
                </a:lnTo>
                <a:lnTo>
                  <a:pt x="16" y="56"/>
                </a:lnTo>
                <a:lnTo>
                  <a:pt x="14" y="58"/>
                </a:lnTo>
                <a:lnTo>
                  <a:pt x="12" y="62"/>
                </a:lnTo>
                <a:lnTo>
                  <a:pt x="10" y="62"/>
                </a:lnTo>
                <a:lnTo>
                  <a:pt x="10" y="48"/>
                </a:lnTo>
                <a:lnTo>
                  <a:pt x="12" y="48"/>
                </a:lnTo>
                <a:close/>
                <a:moveTo>
                  <a:pt x="12" y="90"/>
                </a:moveTo>
                <a:lnTo>
                  <a:pt x="12" y="90"/>
                </a:lnTo>
                <a:lnTo>
                  <a:pt x="14" y="94"/>
                </a:lnTo>
                <a:lnTo>
                  <a:pt x="16" y="94"/>
                </a:lnTo>
                <a:lnTo>
                  <a:pt x="20" y="96"/>
                </a:lnTo>
                <a:lnTo>
                  <a:pt x="66" y="96"/>
                </a:lnTo>
                <a:lnTo>
                  <a:pt x="72" y="94"/>
                </a:lnTo>
                <a:lnTo>
                  <a:pt x="72" y="90"/>
                </a:lnTo>
                <a:lnTo>
                  <a:pt x="76" y="90"/>
                </a:lnTo>
                <a:lnTo>
                  <a:pt x="76" y="110"/>
                </a:lnTo>
                <a:lnTo>
                  <a:pt x="72" y="110"/>
                </a:lnTo>
                <a:lnTo>
                  <a:pt x="72" y="106"/>
                </a:lnTo>
                <a:lnTo>
                  <a:pt x="70" y="106"/>
                </a:lnTo>
                <a:lnTo>
                  <a:pt x="66" y="104"/>
                </a:lnTo>
                <a:lnTo>
                  <a:pt x="20" y="104"/>
                </a:lnTo>
                <a:lnTo>
                  <a:pt x="14" y="106"/>
                </a:lnTo>
                <a:lnTo>
                  <a:pt x="12" y="110"/>
                </a:lnTo>
                <a:lnTo>
                  <a:pt x="10" y="110"/>
                </a:lnTo>
                <a:lnTo>
                  <a:pt x="10" y="90"/>
                </a:lnTo>
                <a:lnTo>
                  <a:pt x="12" y="90"/>
                </a:lnTo>
                <a:close/>
                <a:moveTo>
                  <a:pt x="76" y="132"/>
                </a:moveTo>
                <a:lnTo>
                  <a:pt x="76" y="132"/>
                </a:lnTo>
                <a:lnTo>
                  <a:pt x="72" y="132"/>
                </a:lnTo>
                <a:lnTo>
                  <a:pt x="72" y="128"/>
                </a:lnTo>
                <a:lnTo>
                  <a:pt x="70" y="128"/>
                </a:lnTo>
                <a:lnTo>
                  <a:pt x="68" y="128"/>
                </a:lnTo>
                <a:lnTo>
                  <a:pt x="66" y="128"/>
                </a:lnTo>
                <a:lnTo>
                  <a:pt x="30" y="136"/>
                </a:lnTo>
                <a:lnTo>
                  <a:pt x="64" y="144"/>
                </a:lnTo>
                <a:lnTo>
                  <a:pt x="66" y="144"/>
                </a:lnTo>
                <a:lnTo>
                  <a:pt x="68" y="144"/>
                </a:lnTo>
                <a:lnTo>
                  <a:pt x="72" y="144"/>
                </a:lnTo>
                <a:lnTo>
                  <a:pt x="72" y="140"/>
                </a:lnTo>
                <a:lnTo>
                  <a:pt x="76" y="140"/>
                </a:lnTo>
                <a:lnTo>
                  <a:pt x="76" y="152"/>
                </a:lnTo>
                <a:lnTo>
                  <a:pt x="72" y="152"/>
                </a:lnTo>
                <a:lnTo>
                  <a:pt x="70" y="150"/>
                </a:lnTo>
                <a:lnTo>
                  <a:pt x="64" y="146"/>
                </a:lnTo>
                <a:lnTo>
                  <a:pt x="8" y="134"/>
                </a:lnTo>
                <a:lnTo>
                  <a:pt x="8" y="132"/>
                </a:lnTo>
                <a:lnTo>
                  <a:pt x="66" y="118"/>
                </a:lnTo>
                <a:lnTo>
                  <a:pt x="70" y="116"/>
                </a:lnTo>
                <a:lnTo>
                  <a:pt x="72" y="112"/>
                </a:lnTo>
                <a:lnTo>
                  <a:pt x="76" y="112"/>
                </a:lnTo>
                <a:lnTo>
                  <a:pt x="76" y="132"/>
                </a:lnTo>
                <a:close/>
                <a:moveTo>
                  <a:pt x="10" y="154"/>
                </a:moveTo>
                <a:lnTo>
                  <a:pt x="10" y="154"/>
                </a:lnTo>
                <a:lnTo>
                  <a:pt x="12" y="154"/>
                </a:lnTo>
                <a:lnTo>
                  <a:pt x="14" y="158"/>
                </a:lnTo>
                <a:lnTo>
                  <a:pt x="20" y="160"/>
                </a:lnTo>
                <a:lnTo>
                  <a:pt x="66" y="160"/>
                </a:lnTo>
                <a:lnTo>
                  <a:pt x="72" y="158"/>
                </a:lnTo>
                <a:lnTo>
                  <a:pt x="72" y="154"/>
                </a:lnTo>
                <a:lnTo>
                  <a:pt x="76" y="154"/>
                </a:lnTo>
                <a:lnTo>
                  <a:pt x="76" y="188"/>
                </a:lnTo>
                <a:lnTo>
                  <a:pt x="56" y="188"/>
                </a:lnTo>
                <a:lnTo>
                  <a:pt x="56" y="186"/>
                </a:lnTo>
                <a:lnTo>
                  <a:pt x="64" y="184"/>
                </a:lnTo>
                <a:lnTo>
                  <a:pt x="68" y="182"/>
                </a:lnTo>
                <a:lnTo>
                  <a:pt x="72" y="178"/>
                </a:lnTo>
                <a:lnTo>
                  <a:pt x="72" y="172"/>
                </a:lnTo>
                <a:lnTo>
                  <a:pt x="70" y="170"/>
                </a:lnTo>
                <a:lnTo>
                  <a:pt x="68" y="168"/>
                </a:lnTo>
                <a:lnTo>
                  <a:pt x="46" y="168"/>
                </a:lnTo>
                <a:lnTo>
                  <a:pt x="46" y="172"/>
                </a:lnTo>
                <a:lnTo>
                  <a:pt x="48" y="176"/>
                </a:lnTo>
                <a:lnTo>
                  <a:pt x="60" y="178"/>
                </a:lnTo>
                <a:lnTo>
                  <a:pt x="60" y="180"/>
                </a:lnTo>
                <a:lnTo>
                  <a:pt x="26" y="180"/>
                </a:lnTo>
                <a:lnTo>
                  <a:pt x="26" y="178"/>
                </a:lnTo>
                <a:lnTo>
                  <a:pt x="34" y="178"/>
                </a:lnTo>
                <a:lnTo>
                  <a:pt x="38" y="176"/>
                </a:lnTo>
                <a:lnTo>
                  <a:pt x="40" y="172"/>
                </a:lnTo>
                <a:lnTo>
                  <a:pt x="42" y="168"/>
                </a:lnTo>
                <a:lnTo>
                  <a:pt x="18" y="168"/>
                </a:lnTo>
                <a:lnTo>
                  <a:pt x="14" y="170"/>
                </a:lnTo>
                <a:lnTo>
                  <a:pt x="14" y="174"/>
                </a:lnTo>
                <a:lnTo>
                  <a:pt x="14" y="178"/>
                </a:lnTo>
                <a:lnTo>
                  <a:pt x="16" y="182"/>
                </a:lnTo>
                <a:lnTo>
                  <a:pt x="22" y="186"/>
                </a:lnTo>
                <a:lnTo>
                  <a:pt x="30" y="188"/>
                </a:lnTo>
                <a:lnTo>
                  <a:pt x="30" y="190"/>
                </a:lnTo>
                <a:lnTo>
                  <a:pt x="10" y="188"/>
                </a:lnTo>
                <a:lnTo>
                  <a:pt x="10" y="154"/>
                </a:lnTo>
                <a:close/>
                <a:moveTo>
                  <a:pt x="12" y="192"/>
                </a:moveTo>
                <a:lnTo>
                  <a:pt x="12" y="192"/>
                </a:lnTo>
                <a:lnTo>
                  <a:pt x="14" y="196"/>
                </a:lnTo>
                <a:lnTo>
                  <a:pt x="22" y="198"/>
                </a:lnTo>
                <a:lnTo>
                  <a:pt x="64" y="198"/>
                </a:lnTo>
                <a:lnTo>
                  <a:pt x="72" y="196"/>
                </a:lnTo>
                <a:lnTo>
                  <a:pt x="72" y="192"/>
                </a:lnTo>
                <a:lnTo>
                  <a:pt x="76" y="192"/>
                </a:lnTo>
                <a:lnTo>
                  <a:pt x="76" y="212"/>
                </a:lnTo>
                <a:lnTo>
                  <a:pt x="74" y="216"/>
                </a:lnTo>
                <a:lnTo>
                  <a:pt x="74" y="220"/>
                </a:lnTo>
                <a:lnTo>
                  <a:pt x="70" y="224"/>
                </a:lnTo>
                <a:lnTo>
                  <a:pt x="68" y="226"/>
                </a:lnTo>
                <a:lnTo>
                  <a:pt x="58" y="228"/>
                </a:lnTo>
                <a:lnTo>
                  <a:pt x="52" y="226"/>
                </a:lnTo>
                <a:lnTo>
                  <a:pt x="46" y="224"/>
                </a:lnTo>
                <a:lnTo>
                  <a:pt x="42" y="218"/>
                </a:lnTo>
                <a:lnTo>
                  <a:pt x="14" y="230"/>
                </a:lnTo>
                <a:lnTo>
                  <a:pt x="12" y="232"/>
                </a:lnTo>
                <a:lnTo>
                  <a:pt x="10" y="232"/>
                </a:lnTo>
                <a:lnTo>
                  <a:pt x="10" y="220"/>
                </a:lnTo>
                <a:lnTo>
                  <a:pt x="40" y="208"/>
                </a:lnTo>
                <a:lnTo>
                  <a:pt x="22" y="208"/>
                </a:lnTo>
                <a:lnTo>
                  <a:pt x="14" y="208"/>
                </a:lnTo>
                <a:lnTo>
                  <a:pt x="14" y="210"/>
                </a:lnTo>
                <a:lnTo>
                  <a:pt x="12" y="212"/>
                </a:lnTo>
                <a:lnTo>
                  <a:pt x="10" y="212"/>
                </a:lnTo>
                <a:lnTo>
                  <a:pt x="10" y="192"/>
                </a:lnTo>
                <a:lnTo>
                  <a:pt x="12" y="192"/>
                </a:lnTo>
                <a:close/>
                <a:moveTo>
                  <a:pt x="44" y="208"/>
                </a:moveTo>
                <a:lnTo>
                  <a:pt x="44" y="208"/>
                </a:lnTo>
                <a:lnTo>
                  <a:pt x="44" y="212"/>
                </a:lnTo>
                <a:lnTo>
                  <a:pt x="46" y="216"/>
                </a:lnTo>
                <a:lnTo>
                  <a:pt x="50" y="218"/>
                </a:lnTo>
                <a:lnTo>
                  <a:pt x="58" y="218"/>
                </a:lnTo>
                <a:lnTo>
                  <a:pt x="66" y="216"/>
                </a:lnTo>
                <a:lnTo>
                  <a:pt x="70" y="214"/>
                </a:lnTo>
                <a:lnTo>
                  <a:pt x="72" y="210"/>
                </a:lnTo>
                <a:lnTo>
                  <a:pt x="70" y="208"/>
                </a:lnTo>
                <a:lnTo>
                  <a:pt x="68" y="208"/>
                </a:lnTo>
                <a:lnTo>
                  <a:pt x="44" y="208"/>
                </a:lnTo>
                <a:close/>
                <a:moveTo>
                  <a:pt x="32" y="236"/>
                </a:moveTo>
                <a:lnTo>
                  <a:pt x="32" y="236"/>
                </a:lnTo>
                <a:lnTo>
                  <a:pt x="32" y="238"/>
                </a:lnTo>
                <a:lnTo>
                  <a:pt x="24" y="240"/>
                </a:lnTo>
                <a:lnTo>
                  <a:pt x="18" y="242"/>
                </a:lnTo>
                <a:lnTo>
                  <a:pt x="14" y="246"/>
                </a:lnTo>
                <a:lnTo>
                  <a:pt x="12" y="250"/>
                </a:lnTo>
                <a:lnTo>
                  <a:pt x="12" y="252"/>
                </a:lnTo>
                <a:lnTo>
                  <a:pt x="16" y="254"/>
                </a:lnTo>
                <a:lnTo>
                  <a:pt x="22" y="256"/>
                </a:lnTo>
                <a:lnTo>
                  <a:pt x="30" y="254"/>
                </a:lnTo>
                <a:lnTo>
                  <a:pt x="34" y="250"/>
                </a:lnTo>
                <a:lnTo>
                  <a:pt x="38" y="246"/>
                </a:lnTo>
                <a:lnTo>
                  <a:pt x="42" y="242"/>
                </a:lnTo>
                <a:lnTo>
                  <a:pt x="46" y="238"/>
                </a:lnTo>
                <a:lnTo>
                  <a:pt x="52" y="236"/>
                </a:lnTo>
                <a:lnTo>
                  <a:pt x="58" y="236"/>
                </a:lnTo>
                <a:lnTo>
                  <a:pt x="64" y="236"/>
                </a:lnTo>
                <a:lnTo>
                  <a:pt x="70" y="240"/>
                </a:lnTo>
                <a:lnTo>
                  <a:pt x="76" y="242"/>
                </a:lnTo>
                <a:lnTo>
                  <a:pt x="76" y="248"/>
                </a:lnTo>
                <a:lnTo>
                  <a:pt x="76" y="254"/>
                </a:lnTo>
                <a:lnTo>
                  <a:pt x="74" y="258"/>
                </a:lnTo>
                <a:lnTo>
                  <a:pt x="74" y="260"/>
                </a:lnTo>
                <a:lnTo>
                  <a:pt x="78" y="260"/>
                </a:lnTo>
                <a:lnTo>
                  <a:pt x="78" y="262"/>
                </a:lnTo>
                <a:lnTo>
                  <a:pt x="56" y="262"/>
                </a:lnTo>
                <a:lnTo>
                  <a:pt x="56" y="260"/>
                </a:lnTo>
                <a:lnTo>
                  <a:pt x="68" y="256"/>
                </a:lnTo>
                <a:lnTo>
                  <a:pt x="72" y="252"/>
                </a:lnTo>
                <a:lnTo>
                  <a:pt x="74" y="248"/>
                </a:lnTo>
                <a:lnTo>
                  <a:pt x="74" y="246"/>
                </a:lnTo>
                <a:lnTo>
                  <a:pt x="72" y="244"/>
                </a:lnTo>
                <a:lnTo>
                  <a:pt x="64" y="242"/>
                </a:lnTo>
                <a:lnTo>
                  <a:pt x="58" y="244"/>
                </a:lnTo>
                <a:lnTo>
                  <a:pt x="52" y="250"/>
                </a:lnTo>
                <a:lnTo>
                  <a:pt x="48" y="256"/>
                </a:lnTo>
                <a:lnTo>
                  <a:pt x="42" y="260"/>
                </a:lnTo>
                <a:lnTo>
                  <a:pt x="36" y="262"/>
                </a:lnTo>
                <a:lnTo>
                  <a:pt x="30" y="264"/>
                </a:lnTo>
                <a:lnTo>
                  <a:pt x="22" y="262"/>
                </a:lnTo>
                <a:lnTo>
                  <a:pt x="16" y="260"/>
                </a:lnTo>
                <a:lnTo>
                  <a:pt x="10" y="256"/>
                </a:lnTo>
                <a:lnTo>
                  <a:pt x="8" y="248"/>
                </a:lnTo>
                <a:lnTo>
                  <a:pt x="10" y="246"/>
                </a:lnTo>
                <a:lnTo>
                  <a:pt x="12" y="242"/>
                </a:lnTo>
                <a:lnTo>
                  <a:pt x="12" y="240"/>
                </a:lnTo>
                <a:lnTo>
                  <a:pt x="12" y="238"/>
                </a:lnTo>
                <a:lnTo>
                  <a:pt x="8" y="238"/>
                </a:lnTo>
                <a:lnTo>
                  <a:pt x="8" y="236"/>
                </a:lnTo>
                <a:lnTo>
                  <a:pt x="32" y="236"/>
                </a:lnTo>
                <a:close/>
                <a:moveTo>
                  <a:pt x="12" y="266"/>
                </a:moveTo>
                <a:lnTo>
                  <a:pt x="12" y="266"/>
                </a:lnTo>
                <a:lnTo>
                  <a:pt x="14" y="270"/>
                </a:lnTo>
                <a:lnTo>
                  <a:pt x="16" y="272"/>
                </a:lnTo>
                <a:lnTo>
                  <a:pt x="20" y="272"/>
                </a:lnTo>
                <a:lnTo>
                  <a:pt x="66" y="272"/>
                </a:lnTo>
                <a:lnTo>
                  <a:pt x="72" y="270"/>
                </a:lnTo>
                <a:lnTo>
                  <a:pt x="72" y="266"/>
                </a:lnTo>
                <a:lnTo>
                  <a:pt x="76" y="266"/>
                </a:lnTo>
                <a:lnTo>
                  <a:pt x="76" y="286"/>
                </a:lnTo>
                <a:lnTo>
                  <a:pt x="72" y="286"/>
                </a:lnTo>
                <a:lnTo>
                  <a:pt x="72" y="284"/>
                </a:lnTo>
                <a:lnTo>
                  <a:pt x="70" y="282"/>
                </a:lnTo>
                <a:lnTo>
                  <a:pt x="66" y="282"/>
                </a:lnTo>
                <a:lnTo>
                  <a:pt x="20" y="282"/>
                </a:lnTo>
                <a:lnTo>
                  <a:pt x="14" y="282"/>
                </a:lnTo>
                <a:lnTo>
                  <a:pt x="12" y="286"/>
                </a:lnTo>
                <a:lnTo>
                  <a:pt x="10" y="286"/>
                </a:lnTo>
                <a:lnTo>
                  <a:pt x="10" y="266"/>
                </a:lnTo>
                <a:lnTo>
                  <a:pt x="12" y="266"/>
                </a:lnTo>
                <a:close/>
                <a:moveTo>
                  <a:pt x="12" y="288"/>
                </a:moveTo>
                <a:lnTo>
                  <a:pt x="12" y="288"/>
                </a:lnTo>
                <a:lnTo>
                  <a:pt x="14" y="292"/>
                </a:lnTo>
                <a:lnTo>
                  <a:pt x="20" y="294"/>
                </a:lnTo>
                <a:lnTo>
                  <a:pt x="66" y="294"/>
                </a:lnTo>
                <a:lnTo>
                  <a:pt x="72" y="292"/>
                </a:lnTo>
                <a:lnTo>
                  <a:pt x="72" y="288"/>
                </a:lnTo>
                <a:lnTo>
                  <a:pt x="76" y="288"/>
                </a:lnTo>
                <a:lnTo>
                  <a:pt x="76" y="306"/>
                </a:lnTo>
                <a:lnTo>
                  <a:pt x="74" y="312"/>
                </a:lnTo>
                <a:lnTo>
                  <a:pt x="72" y="316"/>
                </a:lnTo>
                <a:lnTo>
                  <a:pt x="70" y="320"/>
                </a:lnTo>
                <a:lnTo>
                  <a:pt x="66" y="322"/>
                </a:lnTo>
                <a:lnTo>
                  <a:pt x="56" y="326"/>
                </a:lnTo>
                <a:lnTo>
                  <a:pt x="42" y="328"/>
                </a:lnTo>
                <a:lnTo>
                  <a:pt x="30" y="326"/>
                </a:lnTo>
                <a:lnTo>
                  <a:pt x="20" y="322"/>
                </a:lnTo>
                <a:lnTo>
                  <a:pt x="16" y="320"/>
                </a:lnTo>
                <a:lnTo>
                  <a:pt x="12" y="316"/>
                </a:lnTo>
                <a:lnTo>
                  <a:pt x="10" y="312"/>
                </a:lnTo>
                <a:lnTo>
                  <a:pt x="10" y="308"/>
                </a:lnTo>
                <a:lnTo>
                  <a:pt x="10" y="288"/>
                </a:lnTo>
                <a:lnTo>
                  <a:pt x="12" y="288"/>
                </a:lnTo>
                <a:close/>
                <a:moveTo>
                  <a:pt x="20" y="304"/>
                </a:moveTo>
                <a:lnTo>
                  <a:pt x="20" y="304"/>
                </a:lnTo>
                <a:lnTo>
                  <a:pt x="14" y="304"/>
                </a:lnTo>
                <a:lnTo>
                  <a:pt x="14" y="306"/>
                </a:lnTo>
                <a:lnTo>
                  <a:pt x="14" y="310"/>
                </a:lnTo>
                <a:lnTo>
                  <a:pt x="20" y="314"/>
                </a:lnTo>
                <a:lnTo>
                  <a:pt x="28" y="318"/>
                </a:lnTo>
                <a:lnTo>
                  <a:pt x="42" y="318"/>
                </a:lnTo>
                <a:lnTo>
                  <a:pt x="60" y="316"/>
                </a:lnTo>
                <a:lnTo>
                  <a:pt x="70" y="312"/>
                </a:lnTo>
                <a:lnTo>
                  <a:pt x="72" y="310"/>
                </a:lnTo>
                <a:lnTo>
                  <a:pt x="72" y="306"/>
                </a:lnTo>
                <a:lnTo>
                  <a:pt x="70" y="304"/>
                </a:lnTo>
                <a:lnTo>
                  <a:pt x="66" y="304"/>
                </a:lnTo>
                <a:lnTo>
                  <a:pt x="20" y="304"/>
                </a:lnTo>
                <a:close/>
                <a:moveTo>
                  <a:pt x="32" y="352"/>
                </a:moveTo>
                <a:lnTo>
                  <a:pt x="32" y="352"/>
                </a:lnTo>
                <a:lnTo>
                  <a:pt x="56" y="348"/>
                </a:lnTo>
                <a:lnTo>
                  <a:pt x="56" y="346"/>
                </a:lnTo>
                <a:lnTo>
                  <a:pt x="32" y="342"/>
                </a:lnTo>
                <a:lnTo>
                  <a:pt x="32" y="352"/>
                </a:lnTo>
                <a:close/>
                <a:moveTo>
                  <a:pt x="12" y="330"/>
                </a:moveTo>
                <a:lnTo>
                  <a:pt x="12" y="330"/>
                </a:lnTo>
                <a:lnTo>
                  <a:pt x="14" y="332"/>
                </a:lnTo>
                <a:lnTo>
                  <a:pt x="16" y="334"/>
                </a:lnTo>
                <a:lnTo>
                  <a:pt x="24" y="336"/>
                </a:lnTo>
                <a:lnTo>
                  <a:pt x="76" y="350"/>
                </a:lnTo>
                <a:lnTo>
                  <a:pt x="26" y="364"/>
                </a:lnTo>
                <a:lnTo>
                  <a:pt x="14" y="368"/>
                </a:lnTo>
                <a:lnTo>
                  <a:pt x="12" y="370"/>
                </a:lnTo>
                <a:lnTo>
                  <a:pt x="10" y="370"/>
                </a:lnTo>
                <a:lnTo>
                  <a:pt x="10" y="352"/>
                </a:lnTo>
                <a:lnTo>
                  <a:pt x="12" y="352"/>
                </a:lnTo>
                <a:lnTo>
                  <a:pt x="14" y="356"/>
                </a:lnTo>
                <a:lnTo>
                  <a:pt x="16" y="356"/>
                </a:lnTo>
                <a:lnTo>
                  <a:pt x="20" y="356"/>
                </a:lnTo>
                <a:lnTo>
                  <a:pt x="24" y="354"/>
                </a:lnTo>
                <a:lnTo>
                  <a:pt x="30" y="354"/>
                </a:lnTo>
                <a:lnTo>
                  <a:pt x="30" y="340"/>
                </a:lnTo>
                <a:lnTo>
                  <a:pt x="22" y="338"/>
                </a:lnTo>
                <a:lnTo>
                  <a:pt x="16" y="338"/>
                </a:lnTo>
                <a:lnTo>
                  <a:pt x="14" y="340"/>
                </a:lnTo>
                <a:lnTo>
                  <a:pt x="12" y="342"/>
                </a:lnTo>
                <a:lnTo>
                  <a:pt x="10" y="342"/>
                </a:lnTo>
                <a:lnTo>
                  <a:pt x="10" y="330"/>
                </a:lnTo>
                <a:lnTo>
                  <a:pt x="12" y="330"/>
                </a:lnTo>
                <a:close/>
                <a:moveTo>
                  <a:pt x="12" y="372"/>
                </a:moveTo>
                <a:lnTo>
                  <a:pt x="12" y="372"/>
                </a:lnTo>
                <a:lnTo>
                  <a:pt x="14" y="376"/>
                </a:lnTo>
                <a:lnTo>
                  <a:pt x="16" y="376"/>
                </a:lnTo>
                <a:lnTo>
                  <a:pt x="20" y="378"/>
                </a:lnTo>
                <a:lnTo>
                  <a:pt x="66" y="378"/>
                </a:lnTo>
                <a:lnTo>
                  <a:pt x="72" y="376"/>
                </a:lnTo>
                <a:lnTo>
                  <a:pt x="72" y="372"/>
                </a:lnTo>
                <a:lnTo>
                  <a:pt x="76" y="372"/>
                </a:lnTo>
                <a:lnTo>
                  <a:pt x="76" y="390"/>
                </a:lnTo>
                <a:lnTo>
                  <a:pt x="74" y="394"/>
                </a:lnTo>
                <a:lnTo>
                  <a:pt x="72" y="400"/>
                </a:lnTo>
                <a:lnTo>
                  <a:pt x="70" y="404"/>
                </a:lnTo>
                <a:lnTo>
                  <a:pt x="66" y="406"/>
                </a:lnTo>
                <a:lnTo>
                  <a:pt x="56" y="410"/>
                </a:lnTo>
                <a:lnTo>
                  <a:pt x="42" y="412"/>
                </a:lnTo>
                <a:lnTo>
                  <a:pt x="30" y="410"/>
                </a:lnTo>
                <a:lnTo>
                  <a:pt x="20" y="406"/>
                </a:lnTo>
                <a:lnTo>
                  <a:pt x="16" y="404"/>
                </a:lnTo>
                <a:lnTo>
                  <a:pt x="12" y="400"/>
                </a:lnTo>
                <a:lnTo>
                  <a:pt x="10" y="396"/>
                </a:lnTo>
                <a:lnTo>
                  <a:pt x="10" y="390"/>
                </a:lnTo>
                <a:lnTo>
                  <a:pt x="10" y="372"/>
                </a:lnTo>
                <a:lnTo>
                  <a:pt x="12" y="372"/>
                </a:lnTo>
                <a:close/>
                <a:moveTo>
                  <a:pt x="20" y="386"/>
                </a:moveTo>
                <a:lnTo>
                  <a:pt x="20" y="386"/>
                </a:lnTo>
                <a:lnTo>
                  <a:pt x="14" y="388"/>
                </a:lnTo>
                <a:lnTo>
                  <a:pt x="14" y="390"/>
                </a:lnTo>
                <a:lnTo>
                  <a:pt x="14" y="394"/>
                </a:lnTo>
                <a:lnTo>
                  <a:pt x="20" y="398"/>
                </a:lnTo>
                <a:lnTo>
                  <a:pt x="28" y="400"/>
                </a:lnTo>
                <a:lnTo>
                  <a:pt x="42" y="402"/>
                </a:lnTo>
                <a:lnTo>
                  <a:pt x="60" y="400"/>
                </a:lnTo>
                <a:lnTo>
                  <a:pt x="70" y="396"/>
                </a:lnTo>
                <a:lnTo>
                  <a:pt x="72" y="394"/>
                </a:lnTo>
                <a:lnTo>
                  <a:pt x="72" y="390"/>
                </a:lnTo>
                <a:lnTo>
                  <a:pt x="70" y="386"/>
                </a:lnTo>
                <a:lnTo>
                  <a:pt x="66" y="386"/>
                </a:lnTo>
                <a:lnTo>
                  <a:pt x="20" y="386"/>
                </a:lnTo>
                <a:close/>
                <a:moveTo>
                  <a:pt x="12" y="428"/>
                </a:moveTo>
                <a:lnTo>
                  <a:pt x="12" y="428"/>
                </a:lnTo>
                <a:lnTo>
                  <a:pt x="14" y="432"/>
                </a:lnTo>
                <a:lnTo>
                  <a:pt x="20" y="434"/>
                </a:lnTo>
                <a:lnTo>
                  <a:pt x="66" y="434"/>
                </a:lnTo>
                <a:lnTo>
                  <a:pt x="72" y="432"/>
                </a:lnTo>
                <a:lnTo>
                  <a:pt x="72" y="428"/>
                </a:lnTo>
                <a:lnTo>
                  <a:pt x="76" y="428"/>
                </a:lnTo>
                <a:lnTo>
                  <a:pt x="76" y="446"/>
                </a:lnTo>
                <a:lnTo>
                  <a:pt x="74" y="452"/>
                </a:lnTo>
                <a:lnTo>
                  <a:pt x="72" y="456"/>
                </a:lnTo>
                <a:lnTo>
                  <a:pt x="70" y="460"/>
                </a:lnTo>
                <a:lnTo>
                  <a:pt x="66" y="462"/>
                </a:lnTo>
                <a:lnTo>
                  <a:pt x="56" y="466"/>
                </a:lnTo>
                <a:lnTo>
                  <a:pt x="42" y="468"/>
                </a:lnTo>
                <a:lnTo>
                  <a:pt x="30" y="466"/>
                </a:lnTo>
                <a:lnTo>
                  <a:pt x="20" y="462"/>
                </a:lnTo>
                <a:lnTo>
                  <a:pt x="16" y="460"/>
                </a:lnTo>
                <a:lnTo>
                  <a:pt x="12" y="456"/>
                </a:lnTo>
                <a:lnTo>
                  <a:pt x="10" y="452"/>
                </a:lnTo>
                <a:lnTo>
                  <a:pt x="10" y="446"/>
                </a:lnTo>
                <a:lnTo>
                  <a:pt x="10" y="428"/>
                </a:lnTo>
                <a:lnTo>
                  <a:pt x="12" y="428"/>
                </a:lnTo>
                <a:close/>
                <a:moveTo>
                  <a:pt x="20" y="442"/>
                </a:moveTo>
                <a:lnTo>
                  <a:pt x="20" y="442"/>
                </a:lnTo>
                <a:lnTo>
                  <a:pt x="14" y="444"/>
                </a:lnTo>
                <a:lnTo>
                  <a:pt x="14" y="446"/>
                </a:lnTo>
                <a:lnTo>
                  <a:pt x="14" y="450"/>
                </a:lnTo>
                <a:lnTo>
                  <a:pt x="20" y="454"/>
                </a:lnTo>
                <a:lnTo>
                  <a:pt x="28" y="456"/>
                </a:lnTo>
                <a:lnTo>
                  <a:pt x="42" y="458"/>
                </a:lnTo>
                <a:lnTo>
                  <a:pt x="60" y="456"/>
                </a:lnTo>
                <a:lnTo>
                  <a:pt x="70" y="452"/>
                </a:lnTo>
                <a:lnTo>
                  <a:pt x="72" y="450"/>
                </a:lnTo>
                <a:lnTo>
                  <a:pt x="72" y="446"/>
                </a:lnTo>
                <a:lnTo>
                  <a:pt x="70" y="444"/>
                </a:lnTo>
                <a:lnTo>
                  <a:pt x="66" y="442"/>
                </a:lnTo>
                <a:lnTo>
                  <a:pt x="20" y="442"/>
                </a:lnTo>
                <a:close/>
                <a:moveTo>
                  <a:pt x="10" y="470"/>
                </a:moveTo>
                <a:lnTo>
                  <a:pt x="10" y="470"/>
                </a:lnTo>
                <a:lnTo>
                  <a:pt x="12" y="470"/>
                </a:lnTo>
                <a:lnTo>
                  <a:pt x="14" y="474"/>
                </a:lnTo>
                <a:lnTo>
                  <a:pt x="20" y="476"/>
                </a:lnTo>
                <a:lnTo>
                  <a:pt x="66" y="476"/>
                </a:lnTo>
                <a:lnTo>
                  <a:pt x="70" y="474"/>
                </a:lnTo>
                <a:lnTo>
                  <a:pt x="72" y="474"/>
                </a:lnTo>
                <a:lnTo>
                  <a:pt x="72" y="470"/>
                </a:lnTo>
                <a:lnTo>
                  <a:pt x="76" y="470"/>
                </a:lnTo>
                <a:lnTo>
                  <a:pt x="76" y="504"/>
                </a:lnTo>
                <a:lnTo>
                  <a:pt x="56" y="504"/>
                </a:lnTo>
                <a:lnTo>
                  <a:pt x="56" y="502"/>
                </a:lnTo>
                <a:lnTo>
                  <a:pt x="64" y="500"/>
                </a:lnTo>
                <a:lnTo>
                  <a:pt x="68" y="498"/>
                </a:lnTo>
                <a:lnTo>
                  <a:pt x="72" y="494"/>
                </a:lnTo>
                <a:lnTo>
                  <a:pt x="72" y="488"/>
                </a:lnTo>
                <a:lnTo>
                  <a:pt x="70" y="486"/>
                </a:lnTo>
                <a:lnTo>
                  <a:pt x="68" y="484"/>
                </a:lnTo>
                <a:lnTo>
                  <a:pt x="46" y="484"/>
                </a:lnTo>
                <a:lnTo>
                  <a:pt x="46" y="488"/>
                </a:lnTo>
                <a:lnTo>
                  <a:pt x="48" y="492"/>
                </a:lnTo>
                <a:lnTo>
                  <a:pt x="60" y="494"/>
                </a:lnTo>
                <a:lnTo>
                  <a:pt x="60" y="496"/>
                </a:lnTo>
                <a:lnTo>
                  <a:pt x="26" y="496"/>
                </a:lnTo>
                <a:lnTo>
                  <a:pt x="26" y="494"/>
                </a:lnTo>
                <a:lnTo>
                  <a:pt x="34" y="492"/>
                </a:lnTo>
                <a:lnTo>
                  <a:pt x="38" y="492"/>
                </a:lnTo>
                <a:lnTo>
                  <a:pt x="40" y="488"/>
                </a:lnTo>
                <a:lnTo>
                  <a:pt x="42" y="484"/>
                </a:lnTo>
                <a:lnTo>
                  <a:pt x="18" y="484"/>
                </a:lnTo>
                <a:lnTo>
                  <a:pt x="14" y="486"/>
                </a:lnTo>
                <a:lnTo>
                  <a:pt x="14" y="490"/>
                </a:lnTo>
                <a:lnTo>
                  <a:pt x="14" y="494"/>
                </a:lnTo>
                <a:lnTo>
                  <a:pt x="16" y="498"/>
                </a:lnTo>
                <a:lnTo>
                  <a:pt x="22" y="502"/>
                </a:lnTo>
                <a:lnTo>
                  <a:pt x="30" y="504"/>
                </a:lnTo>
                <a:lnTo>
                  <a:pt x="30" y="506"/>
                </a:lnTo>
                <a:lnTo>
                  <a:pt x="10" y="504"/>
                </a:lnTo>
                <a:lnTo>
                  <a:pt x="10" y="470"/>
                </a:lnTo>
                <a:close/>
                <a:moveTo>
                  <a:pt x="46" y="524"/>
                </a:moveTo>
                <a:lnTo>
                  <a:pt x="46" y="524"/>
                </a:lnTo>
                <a:lnTo>
                  <a:pt x="62" y="526"/>
                </a:lnTo>
                <a:lnTo>
                  <a:pt x="74" y="530"/>
                </a:lnTo>
                <a:lnTo>
                  <a:pt x="80" y="534"/>
                </a:lnTo>
                <a:lnTo>
                  <a:pt x="82" y="538"/>
                </a:lnTo>
                <a:lnTo>
                  <a:pt x="86" y="542"/>
                </a:lnTo>
                <a:lnTo>
                  <a:pt x="86" y="548"/>
                </a:lnTo>
                <a:lnTo>
                  <a:pt x="86" y="552"/>
                </a:lnTo>
                <a:lnTo>
                  <a:pt x="84" y="556"/>
                </a:lnTo>
                <a:lnTo>
                  <a:pt x="80" y="560"/>
                </a:lnTo>
                <a:lnTo>
                  <a:pt x="82" y="562"/>
                </a:lnTo>
                <a:lnTo>
                  <a:pt x="86" y="564"/>
                </a:lnTo>
                <a:lnTo>
                  <a:pt x="86" y="566"/>
                </a:lnTo>
                <a:lnTo>
                  <a:pt x="60" y="566"/>
                </a:lnTo>
                <a:lnTo>
                  <a:pt x="60" y="564"/>
                </a:lnTo>
                <a:lnTo>
                  <a:pt x="74" y="558"/>
                </a:lnTo>
                <a:lnTo>
                  <a:pt x="80" y="554"/>
                </a:lnTo>
                <a:lnTo>
                  <a:pt x="82" y="548"/>
                </a:lnTo>
                <a:lnTo>
                  <a:pt x="82" y="546"/>
                </a:lnTo>
                <a:lnTo>
                  <a:pt x="80" y="542"/>
                </a:lnTo>
                <a:lnTo>
                  <a:pt x="72" y="540"/>
                </a:lnTo>
                <a:lnTo>
                  <a:pt x="62" y="536"/>
                </a:lnTo>
                <a:lnTo>
                  <a:pt x="46" y="536"/>
                </a:lnTo>
                <a:lnTo>
                  <a:pt x="34" y="536"/>
                </a:lnTo>
                <a:lnTo>
                  <a:pt x="22" y="538"/>
                </a:lnTo>
                <a:lnTo>
                  <a:pt x="14" y="542"/>
                </a:lnTo>
                <a:lnTo>
                  <a:pt x="12" y="546"/>
                </a:lnTo>
                <a:lnTo>
                  <a:pt x="12" y="550"/>
                </a:lnTo>
                <a:lnTo>
                  <a:pt x="12" y="552"/>
                </a:lnTo>
                <a:lnTo>
                  <a:pt x="14" y="556"/>
                </a:lnTo>
                <a:lnTo>
                  <a:pt x="20" y="556"/>
                </a:lnTo>
                <a:lnTo>
                  <a:pt x="32" y="556"/>
                </a:lnTo>
                <a:lnTo>
                  <a:pt x="36" y="556"/>
                </a:lnTo>
                <a:lnTo>
                  <a:pt x="38" y="554"/>
                </a:lnTo>
                <a:lnTo>
                  <a:pt x="38" y="550"/>
                </a:lnTo>
                <a:lnTo>
                  <a:pt x="42" y="550"/>
                </a:lnTo>
                <a:lnTo>
                  <a:pt x="42" y="572"/>
                </a:lnTo>
                <a:lnTo>
                  <a:pt x="38" y="572"/>
                </a:lnTo>
                <a:lnTo>
                  <a:pt x="38" y="570"/>
                </a:lnTo>
                <a:lnTo>
                  <a:pt x="36" y="568"/>
                </a:lnTo>
                <a:lnTo>
                  <a:pt x="28" y="566"/>
                </a:lnTo>
                <a:lnTo>
                  <a:pt x="14" y="566"/>
                </a:lnTo>
                <a:lnTo>
                  <a:pt x="10" y="560"/>
                </a:lnTo>
                <a:lnTo>
                  <a:pt x="8" y="554"/>
                </a:lnTo>
                <a:lnTo>
                  <a:pt x="8" y="548"/>
                </a:lnTo>
                <a:lnTo>
                  <a:pt x="8" y="544"/>
                </a:lnTo>
                <a:lnTo>
                  <a:pt x="10" y="538"/>
                </a:lnTo>
                <a:lnTo>
                  <a:pt x="14" y="534"/>
                </a:lnTo>
                <a:lnTo>
                  <a:pt x="20" y="530"/>
                </a:lnTo>
                <a:lnTo>
                  <a:pt x="32" y="526"/>
                </a:lnTo>
                <a:lnTo>
                  <a:pt x="46" y="524"/>
                </a:lnTo>
                <a:close/>
                <a:moveTo>
                  <a:pt x="76" y="594"/>
                </a:moveTo>
                <a:lnTo>
                  <a:pt x="76" y="594"/>
                </a:lnTo>
                <a:lnTo>
                  <a:pt x="72" y="594"/>
                </a:lnTo>
                <a:lnTo>
                  <a:pt x="70" y="590"/>
                </a:lnTo>
                <a:lnTo>
                  <a:pt x="64" y="588"/>
                </a:lnTo>
                <a:lnTo>
                  <a:pt x="32" y="588"/>
                </a:lnTo>
                <a:lnTo>
                  <a:pt x="20" y="590"/>
                </a:lnTo>
                <a:lnTo>
                  <a:pt x="14" y="592"/>
                </a:lnTo>
                <a:lnTo>
                  <a:pt x="12" y="596"/>
                </a:lnTo>
                <a:lnTo>
                  <a:pt x="16" y="602"/>
                </a:lnTo>
                <a:lnTo>
                  <a:pt x="22" y="606"/>
                </a:lnTo>
                <a:lnTo>
                  <a:pt x="34" y="606"/>
                </a:lnTo>
                <a:lnTo>
                  <a:pt x="64" y="606"/>
                </a:lnTo>
                <a:lnTo>
                  <a:pt x="70" y="606"/>
                </a:lnTo>
                <a:lnTo>
                  <a:pt x="72" y="604"/>
                </a:lnTo>
                <a:lnTo>
                  <a:pt x="72" y="602"/>
                </a:lnTo>
                <a:lnTo>
                  <a:pt x="76" y="602"/>
                </a:lnTo>
                <a:lnTo>
                  <a:pt x="76" y="614"/>
                </a:lnTo>
                <a:lnTo>
                  <a:pt x="72" y="614"/>
                </a:lnTo>
                <a:lnTo>
                  <a:pt x="70" y="610"/>
                </a:lnTo>
                <a:lnTo>
                  <a:pt x="64" y="610"/>
                </a:lnTo>
                <a:lnTo>
                  <a:pt x="34" y="610"/>
                </a:lnTo>
                <a:lnTo>
                  <a:pt x="22" y="608"/>
                </a:lnTo>
                <a:lnTo>
                  <a:pt x="14" y="606"/>
                </a:lnTo>
                <a:lnTo>
                  <a:pt x="10" y="602"/>
                </a:lnTo>
                <a:lnTo>
                  <a:pt x="8" y="594"/>
                </a:lnTo>
                <a:lnTo>
                  <a:pt x="8" y="590"/>
                </a:lnTo>
                <a:lnTo>
                  <a:pt x="10" y="586"/>
                </a:lnTo>
                <a:lnTo>
                  <a:pt x="14" y="584"/>
                </a:lnTo>
                <a:lnTo>
                  <a:pt x="18" y="582"/>
                </a:lnTo>
                <a:lnTo>
                  <a:pt x="24" y="580"/>
                </a:lnTo>
                <a:lnTo>
                  <a:pt x="32" y="580"/>
                </a:lnTo>
                <a:lnTo>
                  <a:pt x="64" y="580"/>
                </a:lnTo>
                <a:lnTo>
                  <a:pt x="70" y="578"/>
                </a:lnTo>
                <a:lnTo>
                  <a:pt x="72" y="574"/>
                </a:lnTo>
                <a:lnTo>
                  <a:pt x="76" y="574"/>
                </a:lnTo>
                <a:lnTo>
                  <a:pt x="76" y="594"/>
                </a:lnTo>
                <a:close/>
                <a:moveTo>
                  <a:pt x="32" y="638"/>
                </a:moveTo>
                <a:lnTo>
                  <a:pt x="32" y="638"/>
                </a:lnTo>
                <a:lnTo>
                  <a:pt x="56" y="632"/>
                </a:lnTo>
                <a:lnTo>
                  <a:pt x="32" y="626"/>
                </a:lnTo>
                <a:lnTo>
                  <a:pt x="32" y="638"/>
                </a:lnTo>
                <a:close/>
                <a:moveTo>
                  <a:pt x="12" y="616"/>
                </a:moveTo>
                <a:lnTo>
                  <a:pt x="12" y="616"/>
                </a:lnTo>
                <a:lnTo>
                  <a:pt x="14" y="618"/>
                </a:lnTo>
                <a:lnTo>
                  <a:pt x="16" y="620"/>
                </a:lnTo>
                <a:lnTo>
                  <a:pt x="24" y="622"/>
                </a:lnTo>
                <a:lnTo>
                  <a:pt x="76" y="634"/>
                </a:lnTo>
                <a:lnTo>
                  <a:pt x="76" y="636"/>
                </a:lnTo>
                <a:lnTo>
                  <a:pt x="26" y="650"/>
                </a:lnTo>
                <a:lnTo>
                  <a:pt x="14" y="652"/>
                </a:lnTo>
                <a:lnTo>
                  <a:pt x="14" y="654"/>
                </a:lnTo>
                <a:lnTo>
                  <a:pt x="12" y="656"/>
                </a:lnTo>
                <a:lnTo>
                  <a:pt x="10" y="656"/>
                </a:lnTo>
                <a:lnTo>
                  <a:pt x="10" y="636"/>
                </a:lnTo>
                <a:lnTo>
                  <a:pt x="12" y="636"/>
                </a:lnTo>
                <a:lnTo>
                  <a:pt x="14" y="640"/>
                </a:lnTo>
                <a:lnTo>
                  <a:pt x="16" y="642"/>
                </a:lnTo>
                <a:lnTo>
                  <a:pt x="20" y="640"/>
                </a:lnTo>
                <a:lnTo>
                  <a:pt x="24" y="640"/>
                </a:lnTo>
                <a:lnTo>
                  <a:pt x="30" y="638"/>
                </a:lnTo>
                <a:lnTo>
                  <a:pt x="30" y="626"/>
                </a:lnTo>
                <a:lnTo>
                  <a:pt x="22" y="624"/>
                </a:lnTo>
                <a:lnTo>
                  <a:pt x="16" y="624"/>
                </a:lnTo>
                <a:lnTo>
                  <a:pt x="14" y="626"/>
                </a:lnTo>
                <a:lnTo>
                  <a:pt x="12" y="628"/>
                </a:lnTo>
                <a:lnTo>
                  <a:pt x="10" y="628"/>
                </a:lnTo>
                <a:lnTo>
                  <a:pt x="10" y="616"/>
                </a:lnTo>
                <a:lnTo>
                  <a:pt x="12" y="616"/>
                </a:lnTo>
                <a:close/>
                <a:moveTo>
                  <a:pt x="12" y="658"/>
                </a:moveTo>
                <a:lnTo>
                  <a:pt x="12" y="658"/>
                </a:lnTo>
                <a:lnTo>
                  <a:pt x="14" y="660"/>
                </a:lnTo>
                <a:lnTo>
                  <a:pt x="20" y="662"/>
                </a:lnTo>
                <a:lnTo>
                  <a:pt x="66" y="662"/>
                </a:lnTo>
                <a:lnTo>
                  <a:pt x="72" y="660"/>
                </a:lnTo>
                <a:lnTo>
                  <a:pt x="72" y="658"/>
                </a:lnTo>
                <a:lnTo>
                  <a:pt x="76" y="658"/>
                </a:lnTo>
                <a:lnTo>
                  <a:pt x="76" y="676"/>
                </a:lnTo>
                <a:lnTo>
                  <a:pt x="74" y="680"/>
                </a:lnTo>
                <a:lnTo>
                  <a:pt x="72" y="684"/>
                </a:lnTo>
                <a:lnTo>
                  <a:pt x="70" y="688"/>
                </a:lnTo>
                <a:lnTo>
                  <a:pt x="66" y="692"/>
                </a:lnTo>
                <a:lnTo>
                  <a:pt x="56" y="696"/>
                </a:lnTo>
                <a:lnTo>
                  <a:pt x="42" y="696"/>
                </a:lnTo>
                <a:lnTo>
                  <a:pt x="30" y="696"/>
                </a:lnTo>
                <a:lnTo>
                  <a:pt x="20" y="692"/>
                </a:lnTo>
                <a:lnTo>
                  <a:pt x="16" y="688"/>
                </a:lnTo>
                <a:lnTo>
                  <a:pt x="12" y="684"/>
                </a:lnTo>
                <a:lnTo>
                  <a:pt x="10" y="680"/>
                </a:lnTo>
                <a:lnTo>
                  <a:pt x="10" y="676"/>
                </a:lnTo>
                <a:lnTo>
                  <a:pt x="10" y="658"/>
                </a:lnTo>
                <a:lnTo>
                  <a:pt x="12" y="658"/>
                </a:lnTo>
                <a:close/>
                <a:moveTo>
                  <a:pt x="20" y="672"/>
                </a:moveTo>
                <a:lnTo>
                  <a:pt x="20" y="672"/>
                </a:lnTo>
                <a:lnTo>
                  <a:pt x="14" y="672"/>
                </a:lnTo>
                <a:lnTo>
                  <a:pt x="14" y="674"/>
                </a:lnTo>
                <a:lnTo>
                  <a:pt x="14" y="680"/>
                </a:lnTo>
                <a:lnTo>
                  <a:pt x="20" y="684"/>
                </a:lnTo>
                <a:lnTo>
                  <a:pt x="28" y="686"/>
                </a:lnTo>
                <a:lnTo>
                  <a:pt x="42" y="686"/>
                </a:lnTo>
                <a:lnTo>
                  <a:pt x="60" y="684"/>
                </a:lnTo>
                <a:lnTo>
                  <a:pt x="70" y="680"/>
                </a:lnTo>
                <a:lnTo>
                  <a:pt x="72" y="678"/>
                </a:lnTo>
                <a:lnTo>
                  <a:pt x="72" y="676"/>
                </a:lnTo>
                <a:lnTo>
                  <a:pt x="70" y="672"/>
                </a:lnTo>
                <a:lnTo>
                  <a:pt x="66" y="672"/>
                </a:lnTo>
                <a:lnTo>
                  <a:pt x="20" y="672"/>
                </a:lnTo>
                <a:close/>
                <a:moveTo>
                  <a:pt x="32" y="722"/>
                </a:moveTo>
                <a:lnTo>
                  <a:pt x="32" y="722"/>
                </a:lnTo>
                <a:lnTo>
                  <a:pt x="56" y="716"/>
                </a:lnTo>
                <a:lnTo>
                  <a:pt x="32" y="710"/>
                </a:lnTo>
                <a:lnTo>
                  <a:pt x="32" y="722"/>
                </a:lnTo>
                <a:close/>
                <a:moveTo>
                  <a:pt x="12" y="700"/>
                </a:moveTo>
                <a:lnTo>
                  <a:pt x="12" y="700"/>
                </a:lnTo>
                <a:lnTo>
                  <a:pt x="14" y="702"/>
                </a:lnTo>
                <a:lnTo>
                  <a:pt x="16" y="702"/>
                </a:lnTo>
                <a:lnTo>
                  <a:pt x="24" y="706"/>
                </a:lnTo>
                <a:lnTo>
                  <a:pt x="76" y="718"/>
                </a:lnTo>
                <a:lnTo>
                  <a:pt x="76" y="720"/>
                </a:lnTo>
                <a:lnTo>
                  <a:pt x="26" y="732"/>
                </a:lnTo>
                <a:lnTo>
                  <a:pt x="14" y="736"/>
                </a:lnTo>
                <a:lnTo>
                  <a:pt x="14" y="738"/>
                </a:lnTo>
                <a:lnTo>
                  <a:pt x="12" y="738"/>
                </a:lnTo>
                <a:lnTo>
                  <a:pt x="10" y="738"/>
                </a:lnTo>
                <a:lnTo>
                  <a:pt x="10" y="720"/>
                </a:lnTo>
                <a:lnTo>
                  <a:pt x="12" y="720"/>
                </a:lnTo>
                <a:lnTo>
                  <a:pt x="14" y="724"/>
                </a:lnTo>
                <a:lnTo>
                  <a:pt x="16" y="724"/>
                </a:lnTo>
                <a:lnTo>
                  <a:pt x="20" y="724"/>
                </a:lnTo>
                <a:lnTo>
                  <a:pt x="24" y="724"/>
                </a:lnTo>
                <a:lnTo>
                  <a:pt x="30" y="722"/>
                </a:lnTo>
                <a:lnTo>
                  <a:pt x="30" y="710"/>
                </a:lnTo>
                <a:lnTo>
                  <a:pt x="22" y="708"/>
                </a:lnTo>
                <a:lnTo>
                  <a:pt x="16" y="706"/>
                </a:lnTo>
                <a:lnTo>
                  <a:pt x="14" y="708"/>
                </a:lnTo>
                <a:lnTo>
                  <a:pt x="12" y="712"/>
                </a:lnTo>
                <a:lnTo>
                  <a:pt x="10" y="712"/>
                </a:lnTo>
                <a:lnTo>
                  <a:pt x="10" y="700"/>
                </a:lnTo>
                <a:lnTo>
                  <a:pt x="12" y="700"/>
                </a:lnTo>
                <a:close/>
                <a:moveTo>
                  <a:pt x="12" y="742"/>
                </a:moveTo>
                <a:lnTo>
                  <a:pt x="12" y="742"/>
                </a:lnTo>
                <a:lnTo>
                  <a:pt x="14" y="744"/>
                </a:lnTo>
                <a:lnTo>
                  <a:pt x="16" y="746"/>
                </a:lnTo>
                <a:lnTo>
                  <a:pt x="20" y="746"/>
                </a:lnTo>
                <a:lnTo>
                  <a:pt x="66" y="746"/>
                </a:lnTo>
                <a:lnTo>
                  <a:pt x="72" y="744"/>
                </a:lnTo>
                <a:lnTo>
                  <a:pt x="72" y="742"/>
                </a:lnTo>
                <a:lnTo>
                  <a:pt x="76" y="742"/>
                </a:lnTo>
                <a:lnTo>
                  <a:pt x="76" y="762"/>
                </a:lnTo>
                <a:lnTo>
                  <a:pt x="72" y="762"/>
                </a:lnTo>
                <a:lnTo>
                  <a:pt x="72" y="756"/>
                </a:lnTo>
                <a:lnTo>
                  <a:pt x="64" y="756"/>
                </a:lnTo>
                <a:lnTo>
                  <a:pt x="18" y="756"/>
                </a:lnTo>
                <a:lnTo>
                  <a:pt x="14" y="756"/>
                </a:lnTo>
                <a:lnTo>
                  <a:pt x="14" y="760"/>
                </a:lnTo>
                <a:lnTo>
                  <a:pt x="14" y="766"/>
                </a:lnTo>
                <a:lnTo>
                  <a:pt x="18" y="770"/>
                </a:lnTo>
                <a:lnTo>
                  <a:pt x="22" y="772"/>
                </a:lnTo>
                <a:lnTo>
                  <a:pt x="32" y="776"/>
                </a:lnTo>
                <a:lnTo>
                  <a:pt x="10" y="774"/>
                </a:lnTo>
                <a:lnTo>
                  <a:pt x="10" y="742"/>
                </a:lnTo>
                <a:lnTo>
                  <a:pt x="12" y="742"/>
                </a:lnTo>
                <a:close/>
                <a:moveTo>
                  <a:pt x="32" y="802"/>
                </a:moveTo>
                <a:lnTo>
                  <a:pt x="32" y="802"/>
                </a:lnTo>
                <a:lnTo>
                  <a:pt x="56" y="796"/>
                </a:lnTo>
                <a:lnTo>
                  <a:pt x="32" y="790"/>
                </a:lnTo>
                <a:lnTo>
                  <a:pt x="32" y="802"/>
                </a:lnTo>
                <a:close/>
                <a:moveTo>
                  <a:pt x="12" y="780"/>
                </a:moveTo>
                <a:lnTo>
                  <a:pt x="12" y="780"/>
                </a:lnTo>
                <a:lnTo>
                  <a:pt x="14" y="782"/>
                </a:lnTo>
                <a:lnTo>
                  <a:pt x="16" y="784"/>
                </a:lnTo>
                <a:lnTo>
                  <a:pt x="24" y="786"/>
                </a:lnTo>
                <a:lnTo>
                  <a:pt x="76" y="798"/>
                </a:lnTo>
                <a:lnTo>
                  <a:pt x="76" y="800"/>
                </a:lnTo>
                <a:lnTo>
                  <a:pt x="26" y="812"/>
                </a:lnTo>
                <a:lnTo>
                  <a:pt x="14" y="816"/>
                </a:lnTo>
                <a:lnTo>
                  <a:pt x="14" y="818"/>
                </a:lnTo>
                <a:lnTo>
                  <a:pt x="12" y="820"/>
                </a:lnTo>
                <a:lnTo>
                  <a:pt x="10" y="820"/>
                </a:lnTo>
                <a:lnTo>
                  <a:pt x="10" y="800"/>
                </a:lnTo>
                <a:lnTo>
                  <a:pt x="12" y="800"/>
                </a:lnTo>
                <a:lnTo>
                  <a:pt x="14" y="804"/>
                </a:lnTo>
                <a:lnTo>
                  <a:pt x="16" y="806"/>
                </a:lnTo>
                <a:lnTo>
                  <a:pt x="20" y="804"/>
                </a:lnTo>
                <a:lnTo>
                  <a:pt x="24" y="804"/>
                </a:lnTo>
                <a:lnTo>
                  <a:pt x="30" y="802"/>
                </a:lnTo>
                <a:lnTo>
                  <a:pt x="30" y="790"/>
                </a:lnTo>
                <a:lnTo>
                  <a:pt x="22" y="788"/>
                </a:lnTo>
                <a:lnTo>
                  <a:pt x="16" y="786"/>
                </a:lnTo>
                <a:lnTo>
                  <a:pt x="14" y="788"/>
                </a:lnTo>
                <a:lnTo>
                  <a:pt x="12" y="792"/>
                </a:lnTo>
                <a:lnTo>
                  <a:pt x="10" y="792"/>
                </a:lnTo>
                <a:lnTo>
                  <a:pt x="10" y="780"/>
                </a:lnTo>
                <a:lnTo>
                  <a:pt x="12" y="780"/>
                </a:lnTo>
                <a:close/>
                <a:moveTo>
                  <a:pt x="76" y="848"/>
                </a:moveTo>
                <a:lnTo>
                  <a:pt x="76" y="848"/>
                </a:lnTo>
                <a:lnTo>
                  <a:pt x="72" y="848"/>
                </a:lnTo>
                <a:lnTo>
                  <a:pt x="70" y="844"/>
                </a:lnTo>
                <a:lnTo>
                  <a:pt x="64" y="842"/>
                </a:lnTo>
                <a:lnTo>
                  <a:pt x="22" y="842"/>
                </a:lnTo>
                <a:lnTo>
                  <a:pt x="14" y="842"/>
                </a:lnTo>
                <a:lnTo>
                  <a:pt x="6" y="840"/>
                </a:lnTo>
                <a:lnTo>
                  <a:pt x="2" y="836"/>
                </a:lnTo>
                <a:lnTo>
                  <a:pt x="0" y="830"/>
                </a:lnTo>
                <a:lnTo>
                  <a:pt x="2" y="826"/>
                </a:lnTo>
                <a:lnTo>
                  <a:pt x="4" y="824"/>
                </a:lnTo>
                <a:lnTo>
                  <a:pt x="8" y="822"/>
                </a:lnTo>
                <a:lnTo>
                  <a:pt x="12" y="820"/>
                </a:lnTo>
                <a:lnTo>
                  <a:pt x="18" y="822"/>
                </a:lnTo>
                <a:lnTo>
                  <a:pt x="20" y="824"/>
                </a:lnTo>
                <a:lnTo>
                  <a:pt x="18" y="828"/>
                </a:lnTo>
                <a:lnTo>
                  <a:pt x="14" y="828"/>
                </a:lnTo>
                <a:lnTo>
                  <a:pt x="10" y="828"/>
                </a:lnTo>
                <a:lnTo>
                  <a:pt x="6" y="828"/>
                </a:lnTo>
                <a:lnTo>
                  <a:pt x="4" y="828"/>
                </a:lnTo>
                <a:lnTo>
                  <a:pt x="4" y="830"/>
                </a:lnTo>
                <a:lnTo>
                  <a:pt x="4" y="832"/>
                </a:lnTo>
                <a:lnTo>
                  <a:pt x="6" y="834"/>
                </a:lnTo>
                <a:lnTo>
                  <a:pt x="12" y="834"/>
                </a:lnTo>
                <a:lnTo>
                  <a:pt x="66" y="834"/>
                </a:lnTo>
                <a:lnTo>
                  <a:pt x="72" y="832"/>
                </a:lnTo>
                <a:lnTo>
                  <a:pt x="72" y="828"/>
                </a:lnTo>
                <a:lnTo>
                  <a:pt x="76" y="828"/>
                </a:lnTo>
                <a:lnTo>
                  <a:pt x="76" y="848"/>
                </a:lnTo>
                <a:close/>
                <a:moveTo>
                  <a:pt x="32" y="872"/>
                </a:moveTo>
                <a:lnTo>
                  <a:pt x="32" y="872"/>
                </a:lnTo>
                <a:lnTo>
                  <a:pt x="56" y="866"/>
                </a:lnTo>
                <a:lnTo>
                  <a:pt x="32" y="860"/>
                </a:lnTo>
                <a:lnTo>
                  <a:pt x="32" y="872"/>
                </a:lnTo>
                <a:close/>
                <a:moveTo>
                  <a:pt x="12" y="850"/>
                </a:moveTo>
                <a:lnTo>
                  <a:pt x="12" y="850"/>
                </a:lnTo>
                <a:lnTo>
                  <a:pt x="14" y="852"/>
                </a:lnTo>
                <a:lnTo>
                  <a:pt x="16" y="854"/>
                </a:lnTo>
                <a:lnTo>
                  <a:pt x="24" y="856"/>
                </a:lnTo>
                <a:lnTo>
                  <a:pt x="76" y="868"/>
                </a:lnTo>
                <a:lnTo>
                  <a:pt x="76" y="870"/>
                </a:lnTo>
                <a:lnTo>
                  <a:pt x="26" y="884"/>
                </a:lnTo>
                <a:lnTo>
                  <a:pt x="14" y="886"/>
                </a:lnTo>
                <a:lnTo>
                  <a:pt x="14" y="888"/>
                </a:lnTo>
                <a:lnTo>
                  <a:pt x="12" y="890"/>
                </a:lnTo>
                <a:lnTo>
                  <a:pt x="10" y="890"/>
                </a:lnTo>
                <a:lnTo>
                  <a:pt x="10" y="870"/>
                </a:lnTo>
                <a:lnTo>
                  <a:pt x="12" y="870"/>
                </a:lnTo>
                <a:lnTo>
                  <a:pt x="14" y="874"/>
                </a:lnTo>
                <a:lnTo>
                  <a:pt x="16" y="876"/>
                </a:lnTo>
                <a:lnTo>
                  <a:pt x="20" y="876"/>
                </a:lnTo>
                <a:lnTo>
                  <a:pt x="24" y="874"/>
                </a:lnTo>
                <a:lnTo>
                  <a:pt x="30" y="872"/>
                </a:lnTo>
                <a:lnTo>
                  <a:pt x="30" y="860"/>
                </a:lnTo>
                <a:lnTo>
                  <a:pt x="22" y="858"/>
                </a:lnTo>
                <a:lnTo>
                  <a:pt x="16" y="858"/>
                </a:lnTo>
                <a:lnTo>
                  <a:pt x="14" y="860"/>
                </a:lnTo>
                <a:lnTo>
                  <a:pt x="12" y="862"/>
                </a:lnTo>
                <a:lnTo>
                  <a:pt x="10" y="862"/>
                </a:lnTo>
                <a:lnTo>
                  <a:pt x="10" y="850"/>
                </a:lnTo>
                <a:lnTo>
                  <a:pt x="12" y="850"/>
                </a:lnTo>
                <a:close/>
                <a:moveTo>
                  <a:pt x="12" y="892"/>
                </a:moveTo>
                <a:lnTo>
                  <a:pt x="12" y="892"/>
                </a:lnTo>
                <a:lnTo>
                  <a:pt x="14" y="896"/>
                </a:lnTo>
                <a:lnTo>
                  <a:pt x="22" y="896"/>
                </a:lnTo>
                <a:lnTo>
                  <a:pt x="64" y="896"/>
                </a:lnTo>
                <a:lnTo>
                  <a:pt x="72" y="896"/>
                </a:lnTo>
                <a:lnTo>
                  <a:pt x="72" y="892"/>
                </a:lnTo>
                <a:lnTo>
                  <a:pt x="76" y="892"/>
                </a:lnTo>
                <a:lnTo>
                  <a:pt x="76" y="910"/>
                </a:lnTo>
                <a:lnTo>
                  <a:pt x="74" y="916"/>
                </a:lnTo>
                <a:lnTo>
                  <a:pt x="74" y="920"/>
                </a:lnTo>
                <a:lnTo>
                  <a:pt x="68" y="926"/>
                </a:lnTo>
                <a:lnTo>
                  <a:pt x="58" y="926"/>
                </a:lnTo>
                <a:lnTo>
                  <a:pt x="52" y="926"/>
                </a:lnTo>
                <a:lnTo>
                  <a:pt x="46" y="924"/>
                </a:lnTo>
                <a:lnTo>
                  <a:pt x="42" y="918"/>
                </a:lnTo>
                <a:lnTo>
                  <a:pt x="14" y="930"/>
                </a:lnTo>
                <a:lnTo>
                  <a:pt x="12" y="930"/>
                </a:lnTo>
                <a:lnTo>
                  <a:pt x="12" y="932"/>
                </a:lnTo>
                <a:lnTo>
                  <a:pt x="10" y="932"/>
                </a:lnTo>
                <a:lnTo>
                  <a:pt x="10" y="920"/>
                </a:lnTo>
                <a:lnTo>
                  <a:pt x="40" y="908"/>
                </a:lnTo>
                <a:lnTo>
                  <a:pt x="40" y="906"/>
                </a:lnTo>
                <a:lnTo>
                  <a:pt x="22" y="906"/>
                </a:lnTo>
                <a:lnTo>
                  <a:pt x="14" y="908"/>
                </a:lnTo>
                <a:lnTo>
                  <a:pt x="12" y="912"/>
                </a:lnTo>
                <a:lnTo>
                  <a:pt x="10" y="912"/>
                </a:lnTo>
                <a:lnTo>
                  <a:pt x="10" y="892"/>
                </a:lnTo>
                <a:lnTo>
                  <a:pt x="12" y="892"/>
                </a:lnTo>
                <a:close/>
                <a:moveTo>
                  <a:pt x="44" y="906"/>
                </a:moveTo>
                <a:lnTo>
                  <a:pt x="44" y="906"/>
                </a:lnTo>
                <a:lnTo>
                  <a:pt x="44" y="912"/>
                </a:lnTo>
                <a:lnTo>
                  <a:pt x="46" y="914"/>
                </a:lnTo>
                <a:lnTo>
                  <a:pt x="50" y="916"/>
                </a:lnTo>
                <a:lnTo>
                  <a:pt x="58" y="916"/>
                </a:lnTo>
                <a:lnTo>
                  <a:pt x="66" y="916"/>
                </a:lnTo>
                <a:lnTo>
                  <a:pt x="70" y="914"/>
                </a:lnTo>
                <a:lnTo>
                  <a:pt x="72" y="910"/>
                </a:lnTo>
                <a:lnTo>
                  <a:pt x="70" y="908"/>
                </a:lnTo>
                <a:lnTo>
                  <a:pt x="68" y="906"/>
                </a:lnTo>
                <a:lnTo>
                  <a:pt x="44" y="906"/>
                </a:lnTo>
                <a:close/>
                <a:moveTo>
                  <a:pt x="32" y="956"/>
                </a:moveTo>
                <a:lnTo>
                  <a:pt x="32" y="956"/>
                </a:lnTo>
                <a:lnTo>
                  <a:pt x="56" y="950"/>
                </a:lnTo>
                <a:lnTo>
                  <a:pt x="32" y="944"/>
                </a:lnTo>
                <a:lnTo>
                  <a:pt x="32" y="956"/>
                </a:lnTo>
                <a:close/>
                <a:moveTo>
                  <a:pt x="12" y="934"/>
                </a:moveTo>
                <a:lnTo>
                  <a:pt x="12" y="934"/>
                </a:lnTo>
                <a:lnTo>
                  <a:pt x="14" y="936"/>
                </a:lnTo>
                <a:lnTo>
                  <a:pt x="16" y="938"/>
                </a:lnTo>
                <a:lnTo>
                  <a:pt x="24" y="940"/>
                </a:lnTo>
                <a:lnTo>
                  <a:pt x="76" y="952"/>
                </a:lnTo>
                <a:lnTo>
                  <a:pt x="76" y="954"/>
                </a:lnTo>
                <a:lnTo>
                  <a:pt x="26" y="966"/>
                </a:lnTo>
                <a:lnTo>
                  <a:pt x="14" y="970"/>
                </a:lnTo>
                <a:lnTo>
                  <a:pt x="14" y="972"/>
                </a:lnTo>
                <a:lnTo>
                  <a:pt x="12" y="974"/>
                </a:lnTo>
                <a:lnTo>
                  <a:pt x="10" y="974"/>
                </a:lnTo>
                <a:lnTo>
                  <a:pt x="10" y="954"/>
                </a:lnTo>
                <a:lnTo>
                  <a:pt x="12" y="954"/>
                </a:lnTo>
                <a:lnTo>
                  <a:pt x="14" y="958"/>
                </a:lnTo>
                <a:lnTo>
                  <a:pt x="16" y="958"/>
                </a:lnTo>
                <a:lnTo>
                  <a:pt x="20" y="958"/>
                </a:lnTo>
                <a:lnTo>
                  <a:pt x="24" y="958"/>
                </a:lnTo>
                <a:lnTo>
                  <a:pt x="30" y="956"/>
                </a:lnTo>
                <a:lnTo>
                  <a:pt x="30" y="944"/>
                </a:lnTo>
                <a:lnTo>
                  <a:pt x="22" y="942"/>
                </a:lnTo>
                <a:lnTo>
                  <a:pt x="16" y="940"/>
                </a:lnTo>
                <a:lnTo>
                  <a:pt x="14" y="942"/>
                </a:lnTo>
                <a:lnTo>
                  <a:pt x="12" y="946"/>
                </a:lnTo>
                <a:lnTo>
                  <a:pt x="10" y="946"/>
                </a:lnTo>
                <a:lnTo>
                  <a:pt x="10" y="934"/>
                </a:lnTo>
                <a:lnTo>
                  <a:pt x="12" y="9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9838" y="2349500"/>
            <a:ext cx="50609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9838" y="4005263"/>
            <a:ext cx="50403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solidFill>
                  <a:srgbClr val="DDDDDD"/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solidFill>
                  <a:srgbClr val="DDDDDD"/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rgbClr val="DDDDDD"/>
                </a:solidFill>
              </a:defRPr>
            </a:lvl1pPr>
          </a:lstStyle>
          <a:p>
            <a:pPr>
              <a:defRPr/>
            </a:pPr>
            <a:fld id="{FD3490A5-10C7-4181-A0CE-BF9DF42DB79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grpSp>
        <p:nvGrpSpPr>
          <p:cNvPr id="2055" name="Group 24"/>
          <p:cNvGrpSpPr>
            <a:grpSpLocks/>
          </p:cNvGrpSpPr>
          <p:nvPr userDrawn="1"/>
        </p:nvGrpSpPr>
        <p:grpSpPr bwMode="auto">
          <a:xfrm>
            <a:off x="250825" y="1412875"/>
            <a:ext cx="3671888" cy="463550"/>
            <a:chOff x="158" y="2341"/>
            <a:chExt cx="2313" cy="292"/>
          </a:xfrm>
        </p:grpSpPr>
        <p:sp>
          <p:nvSpPr>
            <p:cNvPr id="2056" name="Freeform 19"/>
            <p:cNvSpPr>
              <a:spLocks/>
            </p:cNvSpPr>
            <p:nvPr userDrawn="1"/>
          </p:nvSpPr>
          <p:spPr bwMode="auto">
            <a:xfrm rot="5400000">
              <a:off x="281" y="2450"/>
              <a:ext cx="73" cy="79"/>
            </a:xfrm>
            <a:custGeom>
              <a:avLst/>
              <a:gdLst>
                <a:gd name="T0" fmla="*/ 26 w 54"/>
                <a:gd name="T1" fmla="*/ 54 h 54"/>
                <a:gd name="T2" fmla="*/ 26 w 54"/>
                <a:gd name="T3" fmla="*/ 54 h 54"/>
                <a:gd name="T4" fmla="*/ 16 w 54"/>
                <a:gd name="T5" fmla="*/ 52 h 54"/>
                <a:gd name="T6" fmla="*/ 8 w 54"/>
                <a:gd name="T7" fmla="*/ 46 h 54"/>
                <a:gd name="T8" fmla="*/ 2 w 54"/>
                <a:gd name="T9" fmla="*/ 38 h 54"/>
                <a:gd name="T10" fmla="*/ 0 w 54"/>
                <a:gd name="T11" fmla="*/ 28 h 54"/>
                <a:gd name="T12" fmla="*/ 0 w 54"/>
                <a:gd name="T13" fmla="*/ 28 h 54"/>
                <a:gd name="T14" fmla="*/ 2 w 54"/>
                <a:gd name="T15" fmla="*/ 18 h 54"/>
                <a:gd name="T16" fmla="*/ 8 w 54"/>
                <a:gd name="T17" fmla="*/ 8 h 54"/>
                <a:gd name="T18" fmla="*/ 16 w 54"/>
                <a:gd name="T19" fmla="*/ 2 h 54"/>
                <a:gd name="T20" fmla="*/ 26 w 54"/>
                <a:gd name="T21" fmla="*/ 0 h 54"/>
                <a:gd name="T22" fmla="*/ 26 w 54"/>
                <a:gd name="T23" fmla="*/ 0 h 54"/>
                <a:gd name="T24" fmla="*/ 36 w 54"/>
                <a:gd name="T25" fmla="*/ 2 h 54"/>
                <a:gd name="T26" fmla="*/ 46 w 54"/>
                <a:gd name="T27" fmla="*/ 8 h 54"/>
                <a:gd name="T28" fmla="*/ 52 w 54"/>
                <a:gd name="T29" fmla="*/ 18 h 54"/>
                <a:gd name="T30" fmla="*/ 54 w 54"/>
                <a:gd name="T31" fmla="*/ 28 h 54"/>
                <a:gd name="T32" fmla="*/ 54 w 54"/>
                <a:gd name="T33" fmla="*/ 28 h 54"/>
                <a:gd name="T34" fmla="*/ 52 w 54"/>
                <a:gd name="T35" fmla="*/ 38 h 54"/>
                <a:gd name="T36" fmla="*/ 46 w 54"/>
                <a:gd name="T37" fmla="*/ 46 h 54"/>
                <a:gd name="T38" fmla="*/ 36 w 54"/>
                <a:gd name="T39" fmla="*/ 52 h 54"/>
                <a:gd name="T40" fmla="*/ 26 w 54"/>
                <a:gd name="T41" fmla="*/ 54 h 54"/>
                <a:gd name="T42" fmla="*/ 26 w 54"/>
                <a:gd name="T43" fmla="*/ 54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4" h="54">
                  <a:moveTo>
                    <a:pt x="26" y="54"/>
                  </a:moveTo>
                  <a:lnTo>
                    <a:pt x="26" y="54"/>
                  </a:lnTo>
                  <a:lnTo>
                    <a:pt x="16" y="52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8"/>
                  </a:lnTo>
                  <a:lnTo>
                    <a:pt x="52" y="1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46" y="46"/>
                  </a:lnTo>
                  <a:lnTo>
                    <a:pt x="36" y="52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rgbClr val="F200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2057" name="Freeform 20"/>
            <p:cNvSpPr>
              <a:spLocks/>
            </p:cNvSpPr>
            <p:nvPr userDrawn="1"/>
          </p:nvSpPr>
          <p:spPr bwMode="auto">
            <a:xfrm rot="5400000">
              <a:off x="231" y="2332"/>
              <a:ext cx="235" cy="253"/>
            </a:xfrm>
            <a:custGeom>
              <a:avLst/>
              <a:gdLst>
                <a:gd name="T0" fmla="*/ 22 w 174"/>
                <a:gd name="T1" fmla="*/ 0 h 172"/>
                <a:gd name="T2" fmla="*/ 174 w 174"/>
                <a:gd name="T3" fmla="*/ 0 h 172"/>
                <a:gd name="T4" fmla="*/ 174 w 174"/>
                <a:gd name="T5" fmla="*/ 22 h 172"/>
                <a:gd name="T6" fmla="*/ 28 w 174"/>
                <a:gd name="T7" fmla="*/ 22 h 172"/>
                <a:gd name="T8" fmla="*/ 28 w 174"/>
                <a:gd name="T9" fmla="*/ 22 h 172"/>
                <a:gd name="T10" fmla="*/ 24 w 174"/>
                <a:gd name="T11" fmla="*/ 22 h 172"/>
                <a:gd name="T12" fmla="*/ 22 w 174"/>
                <a:gd name="T13" fmla="*/ 26 h 172"/>
                <a:gd name="T14" fmla="*/ 22 w 174"/>
                <a:gd name="T15" fmla="*/ 172 h 172"/>
                <a:gd name="T16" fmla="*/ 0 w 174"/>
                <a:gd name="T17" fmla="*/ 172 h 172"/>
                <a:gd name="T18" fmla="*/ 0 w 174"/>
                <a:gd name="T19" fmla="*/ 22 h 172"/>
                <a:gd name="T20" fmla="*/ 0 w 174"/>
                <a:gd name="T21" fmla="*/ 22 h 172"/>
                <a:gd name="T22" fmla="*/ 0 w 174"/>
                <a:gd name="T23" fmla="*/ 22 h 172"/>
                <a:gd name="T24" fmla="*/ 0 w 174"/>
                <a:gd name="T25" fmla="*/ 22 h 172"/>
                <a:gd name="T26" fmla="*/ 0 w 174"/>
                <a:gd name="T27" fmla="*/ 22 h 172"/>
                <a:gd name="T28" fmla="*/ 2 w 174"/>
                <a:gd name="T29" fmla="*/ 12 h 172"/>
                <a:gd name="T30" fmla="*/ 6 w 174"/>
                <a:gd name="T31" fmla="*/ 6 h 172"/>
                <a:gd name="T32" fmla="*/ 14 w 174"/>
                <a:gd name="T33" fmla="*/ 2 h 172"/>
                <a:gd name="T34" fmla="*/ 22 w 174"/>
                <a:gd name="T35" fmla="*/ 0 h 172"/>
                <a:gd name="T36" fmla="*/ 22 w 174"/>
                <a:gd name="T37" fmla="*/ 0 h 1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4" h="172">
                  <a:moveTo>
                    <a:pt x="22" y="0"/>
                  </a:moveTo>
                  <a:lnTo>
                    <a:pt x="174" y="0"/>
                  </a:lnTo>
                  <a:lnTo>
                    <a:pt x="174" y="22"/>
                  </a:lnTo>
                  <a:lnTo>
                    <a:pt x="28" y="22"/>
                  </a:lnTo>
                  <a:lnTo>
                    <a:pt x="24" y="22"/>
                  </a:lnTo>
                  <a:lnTo>
                    <a:pt x="22" y="26"/>
                  </a:lnTo>
                  <a:lnTo>
                    <a:pt x="22" y="172"/>
                  </a:lnTo>
                  <a:lnTo>
                    <a:pt x="0" y="17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28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2058" name="Freeform 21"/>
            <p:cNvSpPr>
              <a:spLocks/>
            </p:cNvSpPr>
            <p:nvPr userDrawn="1"/>
          </p:nvSpPr>
          <p:spPr bwMode="auto">
            <a:xfrm rot="5400000">
              <a:off x="170" y="2390"/>
              <a:ext cx="231" cy="255"/>
            </a:xfrm>
            <a:custGeom>
              <a:avLst/>
              <a:gdLst>
                <a:gd name="T0" fmla="*/ 150 w 172"/>
                <a:gd name="T1" fmla="*/ 146 h 174"/>
                <a:gd name="T2" fmla="*/ 150 w 172"/>
                <a:gd name="T3" fmla="*/ 0 h 174"/>
                <a:gd name="T4" fmla="*/ 172 w 172"/>
                <a:gd name="T5" fmla="*/ 0 h 174"/>
                <a:gd name="T6" fmla="*/ 172 w 172"/>
                <a:gd name="T7" fmla="*/ 152 h 174"/>
                <a:gd name="T8" fmla="*/ 172 w 172"/>
                <a:gd name="T9" fmla="*/ 152 h 174"/>
                <a:gd name="T10" fmla="*/ 170 w 172"/>
                <a:gd name="T11" fmla="*/ 160 h 174"/>
                <a:gd name="T12" fmla="*/ 166 w 172"/>
                <a:gd name="T13" fmla="*/ 168 h 174"/>
                <a:gd name="T14" fmla="*/ 160 w 172"/>
                <a:gd name="T15" fmla="*/ 172 h 174"/>
                <a:gd name="T16" fmla="*/ 150 w 172"/>
                <a:gd name="T17" fmla="*/ 174 h 174"/>
                <a:gd name="T18" fmla="*/ 0 w 172"/>
                <a:gd name="T19" fmla="*/ 174 h 174"/>
                <a:gd name="T20" fmla="*/ 0 w 172"/>
                <a:gd name="T21" fmla="*/ 152 h 174"/>
                <a:gd name="T22" fmla="*/ 146 w 172"/>
                <a:gd name="T23" fmla="*/ 152 h 174"/>
                <a:gd name="T24" fmla="*/ 146 w 172"/>
                <a:gd name="T25" fmla="*/ 152 h 174"/>
                <a:gd name="T26" fmla="*/ 150 w 172"/>
                <a:gd name="T27" fmla="*/ 150 h 174"/>
                <a:gd name="T28" fmla="*/ 150 w 172"/>
                <a:gd name="T29" fmla="*/ 146 h 174"/>
                <a:gd name="T30" fmla="*/ 150 w 172"/>
                <a:gd name="T31" fmla="*/ 146 h 1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" h="174">
                  <a:moveTo>
                    <a:pt x="150" y="146"/>
                  </a:moveTo>
                  <a:lnTo>
                    <a:pt x="150" y="0"/>
                  </a:lnTo>
                  <a:lnTo>
                    <a:pt x="172" y="0"/>
                  </a:lnTo>
                  <a:lnTo>
                    <a:pt x="172" y="152"/>
                  </a:lnTo>
                  <a:lnTo>
                    <a:pt x="170" y="160"/>
                  </a:lnTo>
                  <a:lnTo>
                    <a:pt x="166" y="168"/>
                  </a:lnTo>
                  <a:lnTo>
                    <a:pt x="160" y="172"/>
                  </a:lnTo>
                  <a:lnTo>
                    <a:pt x="150" y="174"/>
                  </a:lnTo>
                  <a:lnTo>
                    <a:pt x="0" y="174"/>
                  </a:lnTo>
                  <a:lnTo>
                    <a:pt x="0" y="152"/>
                  </a:lnTo>
                  <a:lnTo>
                    <a:pt x="146" y="152"/>
                  </a:lnTo>
                  <a:lnTo>
                    <a:pt x="150" y="150"/>
                  </a:lnTo>
                  <a:lnTo>
                    <a:pt x="150" y="146"/>
                  </a:lnTo>
                  <a:close/>
                </a:path>
              </a:pathLst>
            </a:custGeom>
            <a:solidFill>
              <a:srgbClr val="0028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2059" name="Freeform 22"/>
            <p:cNvSpPr>
              <a:spLocks noEditPoints="1"/>
            </p:cNvSpPr>
            <p:nvPr userDrawn="1"/>
          </p:nvSpPr>
          <p:spPr bwMode="auto">
            <a:xfrm rot="5400000">
              <a:off x="819" y="2124"/>
              <a:ext cx="235" cy="730"/>
            </a:xfrm>
            <a:custGeom>
              <a:avLst/>
              <a:gdLst>
                <a:gd name="T0" fmla="*/ 76 w 174"/>
                <a:gd name="T1" fmla="*/ 250 h 498"/>
                <a:gd name="T2" fmla="*/ 50 w 174"/>
                <a:gd name="T3" fmla="*/ 228 h 498"/>
                <a:gd name="T4" fmla="*/ 106 w 174"/>
                <a:gd name="T5" fmla="*/ 238 h 498"/>
                <a:gd name="T6" fmla="*/ 88 w 174"/>
                <a:gd name="T7" fmla="*/ 278 h 498"/>
                <a:gd name="T8" fmla="*/ 162 w 174"/>
                <a:gd name="T9" fmla="*/ 272 h 498"/>
                <a:gd name="T10" fmla="*/ 154 w 174"/>
                <a:gd name="T11" fmla="*/ 228 h 498"/>
                <a:gd name="T12" fmla="*/ 88 w 174"/>
                <a:gd name="T13" fmla="*/ 198 h 498"/>
                <a:gd name="T14" fmla="*/ 28 w 174"/>
                <a:gd name="T15" fmla="*/ 218 h 498"/>
                <a:gd name="T16" fmla="*/ 12 w 174"/>
                <a:gd name="T17" fmla="*/ 268 h 498"/>
                <a:gd name="T18" fmla="*/ 20 w 174"/>
                <a:gd name="T19" fmla="*/ 278 h 498"/>
                <a:gd name="T20" fmla="*/ 2 w 174"/>
                <a:gd name="T21" fmla="*/ 372 h 498"/>
                <a:gd name="T22" fmla="*/ 2 w 174"/>
                <a:gd name="T23" fmla="*/ 372 h 498"/>
                <a:gd name="T24" fmla="*/ 2 w 174"/>
                <a:gd name="T25" fmla="*/ 370 h 498"/>
                <a:gd name="T26" fmla="*/ 2 w 174"/>
                <a:gd name="T27" fmla="*/ 370 h 498"/>
                <a:gd name="T28" fmla="*/ 2 w 174"/>
                <a:gd name="T29" fmla="*/ 368 h 498"/>
                <a:gd name="T30" fmla="*/ 2 w 174"/>
                <a:gd name="T31" fmla="*/ 366 h 498"/>
                <a:gd name="T32" fmla="*/ 2 w 174"/>
                <a:gd name="T33" fmla="*/ 366 h 498"/>
                <a:gd name="T34" fmla="*/ 2 w 174"/>
                <a:gd name="T35" fmla="*/ 364 h 498"/>
                <a:gd name="T36" fmla="*/ 2 w 174"/>
                <a:gd name="T37" fmla="*/ 364 h 498"/>
                <a:gd name="T38" fmla="*/ 2 w 174"/>
                <a:gd name="T39" fmla="*/ 288 h 498"/>
                <a:gd name="T40" fmla="*/ 8 w 174"/>
                <a:gd name="T41" fmla="*/ 218 h 498"/>
                <a:gd name="T42" fmla="*/ 68 w 174"/>
                <a:gd name="T43" fmla="*/ 170 h 498"/>
                <a:gd name="T44" fmla="*/ 138 w 174"/>
                <a:gd name="T45" fmla="*/ 180 h 498"/>
                <a:gd name="T46" fmla="*/ 172 w 174"/>
                <a:gd name="T47" fmla="*/ 258 h 498"/>
                <a:gd name="T48" fmla="*/ 172 w 174"/>
                <a:gd name="T49" fmla="*/ 270 h 498"/>
                <a:gd name="T50" fmla="*/ 162 w 174"/>
                <a:gd name="T51" fmla="*/ 318 h 498"/>
                <a:gd name="T52" fmla="*/ 20 w 174"/>
                <a:gd name="T53" fmla="*/ 308 h 498"/>
                <a:gd name="T54" fmla="*/ 12 w 174"/>
                <a:gd name="T55" fmla="*/ 318 h 498"/>
                <a:gd name="T56" fmla="*/ 18 w 174"/>
                <a:gd name="T57" fmla="*/ 348 h 498"/>
                <a:gd name="T58" fmla="*/ 140 w 174"/>
                <a:gd name="T59" fmla="*/ 354 h 498"/>
                <a:gd name="T60" fmla="*/ 174 w 174"/>
                <a:gd name="T61" fmla="*/ 402 h 498"/>
                <a:gd name="T62" fmla="*/ 166 w 174"/>
                <a:gd name="T63" fmla="*/ 448 h 498"/>
                <a:gd name="T64" fmla="*/ 116 w 174"/>
                <a:gd name="T65" fmla="*/ 478 h 498"/>
                <a:gd name="T66" fmla="*/ 14 w 174"/>
                <a:gd name="T67" fmla="*/ 482 h 498"/>
                <a:gd name="T68" fmla="*/ 2 w 174"/>
                <a:gd name="T69" fmla="*/ 488 h 498"/>
                <a:gd name="T70" fmla="*/ 12 w 174"/>
                <a:gd name="T71" fmla="*/ 438 h 498"/>
                <a:gd name="T72" fmla="*/ 20 w 174"/>
                <a:gd name="T73" fmla="*/ 448 h 498"/>
                <a:gd name="T74" fmla="*/ 140 w 174"/>
                <a:gd name="T75" fmla="*/ 440 h 498"/>
                <a:gd name="T76" fmla="*/ 156 w 174"/>
                <a:gd name="T77" fmla="*/ 406 h 498"/>
                <a:gd name="T78" fmla="*/ 134 w 174"/>
                <a:gd name="T79" fmla="*/ 368 h 498"/>
                <a:gd name="T80" fmla="*/ 18 w 174"/>
                <a:gd name="T81" fmla="*/ 364 h 498"/>
                <a:gd name="T82" fmla="*/ 12 w 174"/>
                <a:gd name="T83" fmla="*/ 384 h 498"/>
                <a:gd name="T84" fmla="*/ 14 w 174"/>
                <a:gd name="T85" fmla="*/ 36 h 498"/>
                <a:gd name="T86" fmla="*/ 8 w 174"/>
                <a:gd name="T87" fmla="*/ 30 h 498"/>
                <a:gd name="T88" fmla="*/ 58 w 174"/>
                <a:gd name="T89" fmla="*/ 30 h 498"/>
                <a:gd name="T90" fmla="*/ 16 w 174"/>
                <a:gd name="T91" fmla="*/ 54 h 498"/>
                <a:gd name="T92" fmla="*/ 10 w 174"/>
                <a:gd name="T93" fmla="*/ 86 h 498"/>
                <a:gd name="T94" fmla="*/ 52 w 174"/>
                <a:gd name="T95" fmla="*/ 126 h 498"/>
                <a:gd name="T96" fmla="*/ 124 w 174"/>
                <a:gd name="T97" fmla="*/ 124 h 498"/>
                <a:gd name="T98" fmla="*/ 164 w 174"/>
                <a:gd name="T99" fmla="*/ 82 h 498"/>
                <a:gd name="T100" fmla="*/ 106 w 174"/>
                <a:gd name="T101" fmla="*/ 50 h 498"/>
                <a:gd name="T102" fmla="*/ 96 w 174"/>
                <a:gd name="T103" fmla="*/ 60 h 498"/>
                <a:gd name="T104" fmla="*/ 96 w 174"/>
                <a:gd name="T105" fmla="*/ 10 h 498"/>
                <a:gd name="T106" fmla="*/ 106 w 174"/>
                <a:gd name="T107" fmla="*/ 20 h 498"/>
                <a:gd name="T108" fmla="*/ 170 w 174"/>
                <a:gd name="T109" fmla="*/ 48 h 498"/>
                <a:gd name="T110" fmla="*/ 168 w 174"/>
                <a:gd name="T111" fmla="*/ 110 h 498"/>
                <a:gd name="T112" fmla="*/ 108 w 174"/>
                <a:gd name="T113" fmla="*/ 160 h 498"/>
                <a:gd name="T114" fmla="*/ 34 w 174"/>
                <a:gd name="T115" fmla="*/ 146 h 498"/>
                <a:gd name="T116" fmla="*/ 0 w 174"/>
                <a:gd name="T117" fmla="*/ 78 h 498"/>
                <a:gd name="T118" fmla="*/ 14 w 174"/>
                <a:gd name="T119" fmla="*/ 38 h 4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4" h="498">
                  <a:moveTo>
                    <a:pt x="20" y="278"/>
                  </a:moveTo>
                  <a:lnTo>
                    <a:pt x="78" y="278"/>
                  </a:lnTo>
                  <a:lnTo>
                    <a:pt x="78" y="258"/>
                  </a:lnTo>
                  <a:lnTo>
                    <a:pt x="76" y="250"/>
                  </a:lnTo>
                  <a:lnTo>
                    <a:pt x="72" y="244"/>
                  </a:lnTo>
                  <a:lnTo>
                    <a:pt x="66" y="240"/>
                  </a:lnTo>
                  <a:lnTo>
                    <a:pt x="58" y="238"/>
                  </a:lnTo>
                  <a:lnTo>
                    <a:pt x="50" y="238"/>
                  </a:lnTo>
                  <a:lnTo>
                    <a:pt x="50" y="228"/>
                  </a:lnTo>
                  <a:lnTo>
                    <a:pt x="116" y="228"/>
                  </a:lnTo>
                  <a:lnTo>
                    <a:pt x="116" y="238"/>
                  </a:lnTo>
                  <a:lnTo>
                    <a:pt x="106" y="238"/>
                  </a:lnTo>
                  <a:lnTo>
                    <a:pt x="98" y="240"/>
                  </a:lnTo>
                  <a:lnTo>
                    <a:pt x="92" y="244"/>
                  </a:lnTo>
                  <a:lnTo>
                    <a:pt x="88" y="250"/>
                  </a:lnTo>
                  <a:lnTo>
                    <a:pt x="88" y="258"/>
                  </a:lnTo>
                  <a:lnTo>
                    <a:pt x="88" y="278"/>
                  </a:lnTo>
                  <a:lnTo>
                    <a:pt x="154" y="278"/>
                  </a:lnTo>
                  <a:lnTo>
                    <a:pt x="156" y="278"/>
                  </a:lnTo>
                  <a:lnTo>
                    <a:pt x="160" y="276"/>
                  </a:lnTo>
                  <a:lnTo>
                    <a:pt x="162" y="272"/>
                  </a:lnTo>
                  <a:lnTo>
                    <a:pt x="162" y="268"/>
                  </a:lnTo>
                  <a:lnTo>
                    <a:pt x="162" y="254"/>
                  </a:lnTo>
                  <a:lnTo>
                    <a:pt x="158" y="240"/>
                  </a:lnTo>
                  <a:lnTo>
                    <a:pt x="154" y="228"/>
                  </a:lnTo>
                  <a:lnTo>
                    <a:pt x="146" y="218"/>
                  </a:lnTo>
                  <a:lnTo>
                    <a:pt x="136" y="210"/>
                  </a:lnTo>
                  <a:lnTo>
                    <a:pt x="122" y="204"/>
                  </a:lnTo>
                  <a:lnTo>
                    <a:pt x="106" y="200"/>
                  </a:lnTo>
                  <a:lnTo>
                    <a:pt x="88" y="198"/>
                  </a:lnTo>
                  <a:lnTo>
                    <a:pt x="68" y="200"/>
                  </a:lnTo>
                  <a:lnTo>
                    <a:pt x="52" y="204"/>
                  </a:lnTo>
                  <a:lnTo>
                    <a:pt x="38" y="210"/>
                  </a:lnTo>
                  <a:lnTo>
                    <a:pt x="28" y="218"/>
                  </a:lnTo>
                  <a:lnTo>
                    <a:pt x="20" y="228"/>
                  </a:lnTo>
                  <a:lnTo>
                    <a:pt x="16" y="240"/>
                  </a:lnTo>
                  <a:lnTo>
                    <a:pt x="12" y="254"/>
                  </a:lnTo>
                  <a:lnTo>
                    <a:pt x="12" y="268"/>
                  </a:lnTo>
                  <a:lnTo>
                    <a:pt x="12" y="272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0" y="278"/>
                  </a:lnTo>
                  <a:close/>
                  <a:moveTo>
                    <a:pt x="2" y="384"/>
                  </a:moveTo>
                  <a:lnTo>
                    <a:pt x="2" y="374"/>
                  </a:lnTo>
                  <a:lnTo>
                    <a:pt x="2" y="372"/>
                  </a:lnTo>
                  <a:lnTo>
                    <a:pt x="2" y="370"/>
                  </a:lnTo>
                  <a:lnTo>
                    <a:pt x="2" y="368"/>
                  </a:lnTo>
                  <a:lnTo>
                    <a:pt x="2" y="366"/>
                  </a:lnTo>
                  <a:lnTo>
                    <a:pt x="2" y="364"/>
                  </a:lnTo>
                  <a:lnTo>
                    <a:pt x="2" y="338"/>
                  </a:lnTo>
                  <a:lnTo>
                    <a:pt x="2" y="318"/>
                  </a:lnTo>
                  <a:lnTo>
                    <a:pt x="2" y="288"/>
                  </a:lnTo>
                  <a:lnTo>
                    <a:pt x="2" y="258"/>
                  </a:lnTo>
                  <a:lnTo>
                    <a:pt x="4" y="236"/>
                  </a:lnTo>
                  <a:lnTo>
                    <a:pt x="8" y="218"/>
                  </a:lnTo>
                  <a:lnTo>
                    <a:pt x="16" y="202"/>
                  </a:lnTo>
                  <a:lnTo>
                    <a:pt x="26" y="190"/>
                  </a:lnTo>
                  <a:lnTo>
                    <a:pt x="38" y="180"/>
                  </a:lnTo>
                  <a:lnTo>
                    <a:pt x="52" y="174"/>
                  </a:lnTo>
                  <a:lnTo>
                    <a:pt x="68" y="170"/>
                  </a:lnTo>
                  <a:lnTo>
                    <a:pt x="88" y="168"/>
                  </a:lnTo>
                  <a:lnTo>
                    <a:pt x="106" y="170"/>
                  </a:lnTo>
                  <a:lnTo>
                    <a:pt x="122" y="174"/>
                  </a:lnTo>
                  <a:lnTo>
                    <a:pt x="138" y="180"/>
                  </a:lnTo>
                  <a:lnTo>
                    <a:pt x="148" y="190"/>
                  </a:lnTo>
                  <a:lnTo>
                    <a:pt x="158" y="202"/>
                  </a:lnTo>
                  <a:lnTo>
                    <a:pt x="166" y="218"/>
                  </a:lnTo>
                  <a:lnTo>
                    <a:pt x="170" y="236"/>
                  </a:lnTo>
                  <a:lnTo>
                    <a:pt x="172" y="258"/>
                  </a:lnTo>
                  <a:lnTo>
                    <a:pt x="172" y="268"/>
                  </a:lnTo>
                  <a:lnTo>
                    <a:pt x="172" y="270"/>
                  </a:lnTo>
                  <a:lnTo>
                    <a:pt x="172" y="318"/>
                  </a:lnTo>
                  <a:lnTo>
                    <a:pt x="172" y="328"/>
                  </a:lnTo>
                  <a:lnTo>
                    <a:pt x="162" y="328"/>
                  </a:lnTo>
                  <a:lnTo>
                    <a:pt x="162" y="318"/>
                  </a:lnTo>
                  <a:lnTo>
                    <a:pt x="162" y="314"/>
                  </a:lnTo>
                  <a:lnTo>
                    <a:pt x="160" y="312"/>
                  </a:lnTo>
                  <a:lnTo>
                    <a:pt x="156" y="310"/>
                  </a:lnTo>
                  <a:lnTo>
                    <a:pt x="154" y="308"/>
                  </a:lnTo>
                  <a:lnTo>
                    <a:pt x="20" y="308"/>
                  </a:lnTo>
                  <a:lnTo>
                    <a:pt x="18" y="310"/>
                  </a:lnTo>
                  <a:lnTo>
                    <a:pt x="14" y="312"/>
                  </a:lnTo>
                  <a:lnTo>
                    <a:pt x="12" y="314"/>
                  </a:lnTo>
                  <a:lnTo>
                    <a:pt x="12" y="318"/>
                  </a:lnTo>
                  <a:lnTo>
                    <a:pt x="12" y="338"/>
                  </a:lnTo>
                  <a:lnTo>
                    <a:pt x="12" y="342"/>
                  </a:lnTo>
                  <a:lnTo>
                    <a:pt x="14" y="346"/>
                  </a:lnTo>
                  <a:lnTo>
                    <a:pt x="18" y="348"/>
                  </a:lnTo>
                  <a:lnTo>
                    <a:pt x="20" y="348"/>
                  </a:lnTo>
                  <a:lnTo>
                    <a:pt x="116" y="348"/>
                  </a:lnTo>
                  <a:lnTo>
                    <a:pt x="128" y="350"/>
                  </a:lnTo>
                  <a:lnTo>
                    <a:pt x="140" y="354"/>
                  </a:lnTo>
                  <a:lnTo>
                    <a:pt x="150" y="360"/>
                  </a:lnTo>
                  <a:lnTo>
                    <a:pt x="160" y="368"/>
                  </a:lnTo>
                  <a:lnTo>
                    <a:pt x="166" y="378"/>
                  </a:lnTo>
                  <a:lnTo>
                    <a:pt x="170" y="390"/>
                  </a:lnTo>
                  <a:lnTo>
                    <a:pt x="174" y="402"/>
                  </a:lnTo>
                  <a:lnTo>
                    <a:pt x="174" y="416"/>
                  </a:lnTo>
                  <a:lnTo>
                    <a:pt x="174" y="426"/>
                  </a:lnTo>
                  <a:lnTo>
                    <a:pt x="170" y="438"/>
                  </a:lnTo>
                  <a:lnTo>
                    <a:pt x="166" y="448"/>
                  </a:lnTo>
                  <a:lnTo>
                    <a:pt x="160" y="458"/>
                  </a:lnTo>
                  <a:lnTo>
                    <a:pt x="150" y="466"/>
                  </a:lnTo>
                  <a:lnTo>
                    <a:pt x="140" y="472"/>
                  </a:lnTo>
                  <a:lnTo>
                    <a:pt x="128" y="478"/>
                  </a:lnTo>
                  <a:lnTo>
                    <a:pt x="116" y="478"/>
                  </a:lnTo>
                  <a:lnTo>
                    <a:pt x="20" y="478"/>
                  </a:lnTo>
                  <a:lnTo>
                    <a:pt x="18" y="480"/>
                  </a:lnTo>
                  <a:lnTo>
                    <a:pt x="14" y="482"/>
                  </a:lnTo>
                  <a:lnTo>
                    <a:pt x="12" y="484"/>
                  </a:lnTo>
                  <a:lnTo>
                    <a:pt x="12" y="488"/>
                  </a:lnTo>
                  <a:lnTo>
                    <a:pt x="12" y="498"/>
                  </a:lnTo>
                  <a:lnTo>
                    <a:pt x="2" y="498"/>
                  </a:lnTo>
                  <a:lnTo>
                    <a:pt x="2" y="488"/>
                  </a:lnTo>
                  <a:lnTo>
                    <a:pt x="2" y="438"/>
                  </a:lnTo>
                  <a:lnTo>
                    <a:pt x="2" y="428"/>
                  </a:lnTo>
                  <a:lnTo>
                    <a:pt x="12" y="428"/>
                  </a:lnTo>
                  <a:lnTo>
                    <a:pt x="12" y="438"/>
                  </a:lnTo>
                  <a:lnTo>
                    <a:pt x="12" y="442"/>
                  </a:lnTo>
                  <a:lnTo>
                    <a:pt x="14" y="446"/>
                  </a:lnTo>
                  <a:lnTo>
                    <a:pt x="18" y="448"/>
                  </a:lnTo>
                  <a:lnTo>
                    <a:pt x="20" y="448"/>
                  </a:lnTo>
                  <a:lnTo>
                    <a:pt x="116" y="448"/>
                  </a:lnTo>
                  <a:lnTo>
                    <a:pt x="126" y="448"/>
                  </a:lnTo>
                  <a:lnTo>
                    <a:pt x="134" y="444"/>
                  </a:lnTo>
                  <a:lnTo>
                    <a:pt x="140" y="440"/>
                  </a:lnTo>
                  <a:lnTo>
                    <a:pt x="146" y="434"/>
                  </a:lnTo>
                  <a:lnTo>
                    <a:pt x="150" y="426"/>
                  </a:lnTo>
                  <a:lnTo>
                    <a:pt x="154" y="420"/>
                  </a:lnTo>
                  <a:lnTo>
                    <a:pt x="156" y="406"/>
                  </a:lnTo>
                  <a:lnTo>
                    <a:pt x="154" y="392"/>
                  </a:lnTo>
                  <a:lnTo>
                    <a:pt x="152" y="386"/>
                  </a:lnTo>
                  <a:lnTo>
                    <a:pt x="148" y="378"/>
                  </a:lnTo>
                  <a:lnTo>
                    <a:pt x="142" y="372"/>
                  </a:lnTo>
                  <a:lnTo>
                    <a:pt x="134" y="368"/>
                  </a:lnTo>
                  <a:lnTo>
                    <a:pt x="122" y="364"/>
                  </a:lnTo>
                  <a:lnTo>
                    <a:pt x="106" y="364"/>
                  </a:lnTo>
                  <a:lnTo>
                    <a:pt x="20" y="364"/>
                  </a:lnTo>
                  <a:lnTo>
                    <a:pt x="18" y="364"/>
                  </a:lnTo>
                  <a:lnTo>
                    <a:pt x="14" y="366"/>
                  </a:lnTo>
                  <a:lnTo>
                    <a:pt x="12" y="370"/>
                  </a:lnTo>
                  <a:lnTo>
                    <a:pt x="12" y="374"/>
                  </a:lnTo>
                  <a:lnTo>
                    <a:pt x="12" y="384"/>
                  </a:lnTo>
                  <a:lnTo>
                    <a:pt x="2" y="384"/>
                  </a:lnTo>
                  <a:close/>
                  <a:moveTo>
                    <a:pt x="14" y="38"/>
                  </a:moveTo>
                  <a:lnTo>
                    <a:pt x="14" y="38"/>
                  </a:lnTo>
                  <a:lnTo>
                    <a:pt x="14" y="36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2" y="30"/>
                  </a:lnTo>
                  <a:lnTo>
                    <a:pt x="2" y="20"/>
                  </a:lnTo>
                  <a:lnTo>
                    <a:pt x="58" y="20"/>
                  </a:lnTo>
                  <a:lnTo>
                    <a:pt x="58" y="30"/>
                  </a:lnTo>
                  <a:lnTo>
                    <a:pt x="46" y="32"/>
                  </a:lnTo>
                  <a:lnTo>
                    <a:pt x="36" y="34"/>
                  </a:lnTo>
                  <a:lnTo>
                    <a:pt x="28" y="40"/>
                  </a:lnTo>
                  <a:lnTo>
                    <a:pt x="22" y="46"/>
                  </a:lnTo>
                  <a:lnTo>
                    <a:pt x="16" y="54"/>
                  </a:lnTo>
                  <a:lnTo>
                    <a:pt x="12" y="62"/>
                  </a:lnTo>
                  <a:lnTo>
                    <a:pt x="10" y="70"/>
                  </a:lnTo>
                  <a:lnTo>
                    <a:pt x="10" y="78"/>
                  </a:lnTo>
                  <a:lnTo>
                    <a:pt x="10" y="86"/>
                  </a:lnTo>
                  <a:lnTo>
                    <a:pt x="14" y="96"/>
                  </a:lnTo>
                  <a:lnTo>
                    <a:pt x="20" y="104"/>
                  </a:lnTo>
                  <a:lnTo>
                    <a:pt x="28" y="112"/>
                  </a:lnTo>
                  <a:lnTo>
                    <a:pt x="38" y="120"/>
                  </a:lnTo>
                  <a:lnTo>
                    <a:pt x="52" y="126"/>
                  </a:lnTo>
                  <a:lnTo>
                    <a:pt x="68" y="130"/>
                  </a:lnTo>
                  <a:lnTo>
                    <a:pt x="88" y="130"/>
                  </a:lnTo>
                  <a:lnTo>
                    <a:pt x="106" y="130"/>
                  </a:lnTo>
                  <a:lnTo>
                    <a:pt x="124" y="124"/>
                  </a:lnTo>
                  <a:lnTo>
                    <a:pt x="136" y="118"/>
                  </a:lnTo>
                  <a:lnTo>
                    <a:pt x="146" y="110"/>
                  </a:lnTo>
                  <a:lnTo>
                    <a:pt x="154" y="102"/>
                  </a:lnTo>
                  <a:lnTo>
                    <a:pt x="160" y="92"/>
                  </a:lnTo>
                  <a:lnTo>
                    <a:pt x="164" y="82"/>
                  </a:lnTo>
                  <a:lnTo>
                    <a:pt x="164" y="74"/>
                  </a:lnTo>
                  <a:lnTo>
                    <a:pt x="162" y="62"/>
                  </a:lnTo>
                  <a:lnTo>
                    <a:pt x="160" y="50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98" y="56"/>
                  </a:lnTo>
                  <a:lnTo>
                    <a:pt x="96" y="60"/>
                  </a:lnTo>
                  <a:lnTo>
                    <a:pt x="96" y="70"/>
                  </a:lnTo>
                  <a:lnTo>
                    <a:pt x="88" y="7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98" y="14"/>
                  </a:lnTo>
                  <a:lnTo>
                    <a:pt x="100" y="18"/>
                  </a:lnTo>
                  <a:lnTo>
                    <a:pt x="102" y="20"/>
                  </a:lnTo>
                  <a:lnTo>
                    <a:pt x="106" y="20"/>
                  </a:lnTo>
                  <a:lnTo>
                    <a:pt x="160" y="20"/>
                  </a:lnTo>
                  <a:lnTo>
                    <a:pt x="162" y="24"/>
                  </a:lnTo>
                  <a:lnTo>
                    <a:pt x="168" y="34"/>
                  </a:lnTo>
                  <a:lnTo>
                    <a:pt x="170" y="48"/>
                  </a:lnTo>
                  <a:lnTo>
                    <a:pt x="172" y="62"/>
                  </a:lnTo>
                  <a:lnTo>
                    <a:pt x="174" y="76"/>
                  </a:lnTo>
                  <a:lnTo>
                    <a:pt x="172" y="94"/>
                  </a:lnTo>
                  <a:lnTo>
                    <a:pt x="168" y="110"/>
                  </a:lnTo>
                  <a:lnTo>
                    <a:pt x="162" y="124"/>
                  </a:lnTo>
                  <a:lnTo>
                    <a:pt x="152" y="138"/>
                  </a:lnTo>
                  <a:lnTo>
                    <a:pt x="140" y="148"/>
                  </a:lnTo>
                  <a:lnTo>
                    <a:pt x="124" y="154"/>
                  </a:lnTo>
                  <a:lnTo>
                    <a:pt x="108" y="160"/>
                  </a:lnTo>
                  <a:lnTo>
                    <a:pt x="88" y="160"/>
                  </a:lnTo>
                  <a:lnTo>
                    <a:pt x="68" y="158"/>
                  </a:lnTo>
                  <a:lnTo>
                    <a:pt x="50" y="154"/>
                  </a:lnTo>
                  <a:lnTo>
                    <a:pt x="34" y="146"/>
                  </a:lnTo>
                  <a:lnTo>
                    <a:pt x="22" y="134"/>
                  </a:lnTo>
                  <a:lnTo>
                    <a:pt x="12" y="122"/>
                  </a:lnTo>
                  <a:lnTo>
                    <a:pt x="6" y="108"/>
                  </a:lnTo>
                  <a:lnTo>
                    <a:pt x="2" y="94"/>
                  </a:lnTo>
                  <a:lnTo>
                    <a:pt x="0" y="78"/>
                  </a:lnTo>
                  <a:lnTo>
                    <a:pt x="2" y="68"/>
                  </a:lnTo>
                  <a:lnTo>
                    <a:pt x="4" y="58"/>
                  </a:lnTo>
                  <a:lnTo>
                    <a:pt x="8" y="46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28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2060" name="Freeform 23"/>
            <p:cNvSpPr>
              <a:spLocks noEditPoints="1"/>
            </p:cNvSpPr>
            <p:nvPr userDrawn="1"/>
          </p:nvSpPr>
          <p:spPr bwMode="auto">
            <a:xfrm rot="5400000">
              <a:off x="1758" y="1897"/>
              <a:ext cx="239" cy="1187"/>
            </a:xfrm>
            <a:custGeom>
              <a:avLst/>
              <a:gdLst>
                <a:gd name="T0" fmla="*/ 8 w 176"/>
                <a:gd name="T1" fmla="*/ 160 h 810"/>
                <a:gd name="T2" fmla="*/ 0 w 176"/>
                <a:gd name="T3" fmla="*/ 176 h 810"/>
                <a:gd name="T4" fmla="*/ 14 w 176"/>
                <a:gd name="T5" fmla="*/ 192 h 810"/>
                <a:gd name="T6" fmla="*/ 126 w 176"/>
                <a:gd name="T7" fmla="*/ 138 h 810"/>
                <a:gd name="T8" fmla="*/ 158 w 176"/>
                <a:gd name="T9" fmla="*/ 0 h 810"/>
                <a:gd name="T10" fmla="*/ 170 w 176"/>
                <a:gd name="T11" fmla="*/ 86 h 810"/>
                <a:gd name="T12" fmla="*/ 144 w 176"/>
                <a:gd name="T13" fmla="*/ 102 h 810"/>
                <a:gd name="T14" fmla="*/ 142 w 176"/>
                <a:gd name="T15" fmla="*/ 86 h 810"/>
                <a:gd name="T16" fmla="*/ 156 w 176"/>
                <a:gd name="T17" fmla="*/ 76 h 810"/>
                <a:gd name="T18" fmla="*/ 82 w 176"/>
                <a:gd name="T19" fmla="*/ 608 h 810"/>
                <a:gd name="T20" fmla="*/ 78 w 176"/>
                <a:gd name="T21" fmla="*/ 538 h 810"/>
                <a:gd name="T22" fmla="*/ 64 w 176"/>
                <a:gd name="T23" fmla="*/ 520 h 810"/>
                <a:gd name="T24" fmla="*/ 38 w 176"/>
                <a:gd name="T25" fmla="*/ 518 h 810"/>
                <a:gd name="T26" fmla="*/ 20 w 176"/>
                <a:gd name="T27" fmla="*/ 534 h 810"/>
                <a:gd name="T28" fmla="*/ 16 w 176"/>
                <a:gd name="T29" fmla="*/ 564 h 810"/>
                <a:gd name="T30" fmla="*/ 20 w 176"/>
                <a:gd name="T31" fmla="*/ 602 h 810"/>
                <a:gd name="T32" fmla="*/ 82 w 176"/>
                <a:gd name="T33" fmla="*/ 608 h 810"/>
                <a:gd name="T34" fmla="*/ 4 w 176"/>
                <a:gd name="T35" fmla="*/ 536 h 810"/>
                <a:gd name="T36" fmla="*/ 16 w 176"/>
                <a:gd name="T37" fmla="*/ 512 h 810"/>
                <a:gd name="T38" fmla="*/ 46 w 176"/>
                <a:gd name="T39" fmla="*/ 500 h 810"/>
                <a:gd name="T40" fmla="*/ 68 w 176"/>
                <a:gd name="T41" fmla="*/ 504 h 810"/>
                <a:gd name="T42" fmla="*/ 84 w 176"/>
                <a:gd name="T43" fmla="*/ 520 h 810"/>
                <a:gd name="T44" fmla="*/ 92 w 176"/>
                <a:gd name="T45" fmla="*/ 526 h 810"/>
                <a:gd name="T46" fmla="*/ 172 w 176"/>
                <a:gd name="T47" fmla="*/ 494 h 810"/>
                <a:gd name="T48" fmla="*/ 110 w 176"/>
                <a:gd name="T49" fmla="*/ 526 h 810"/>
                <a:gd name="T50" fmla="*/ 98 w 176"/>
                <a:gd name="T51" fmla="*/ 540 h 810"/>
                <a:gd name="T52" fmla="*/ 172 w 176"/>
                <a:gd name="T53" fmla="*/ 608 h 810"/>
                <a:gd name="T54" fmla="*/ 28 w 176"/>
                <a:gd name="T55" fmla="*/ 624 h 810"/>
                <a:gd name="T56" fmla="*/ 2 w 176"/>
                <a:gd name="T57" fmla="*/ 596 h 810"/>
                <a:gd name="T58" fmla="*/ 160 w 176"/>
                <a:gd name="T59" fmla="*/ 720 h 810"/>
                <a:gd name="T60" fmla="*/ 174 w 176"/>
                <a:gd name="T61" fmla="*/ 732 h 810"/>
                <a:gd name="T62" fmla="*/ 170 w 176"/>
                <a:gd name="T63" fmla="*/ 748 h 810"/>
                <a:gd name="T64" fmla="*/ 0 w 176"/>
                <a:gd name="T65" fmla="*/ 790 h 810"/>
                <a:gd name="T66" fmla="*/ 152 w 176"/>
                <a:gd name="T67" fmla="*/ 740 h 810"/>
                <a:gd name="T68" fmla="*/ 150 w 176"/>
                <a:gd name="T69" fmla="*/ 734 h 810"/>
                <a:gd name="T70" fmla="*/ 160 w 176"/>
                <a:gd name="T71" fmla="*/ 720 h 810"/>
                <a:gd name="T72" fmla="*/ 24 w 176"/>
                <a:gd name="T73" fmla="*/ 180 h 810"/>
                <a:gd name="T74" fmla="*/ 22 w 176"/>
                <a:gd name="T75" fmla="*/ 172 h 810"/>
                <a:gd name="T76" fmla="*/ 0 w 176"/>
                <a:gd name="T77" fmla="*/ 640 h 810"/>
                <a:gd name="T78" fmla="*/ 0 w 176"/>
                <a:gd name="T79" fmla="*/ 640 h 810"/>
                <a:gd name="T80" fmla="*/ 14 w 176"/>
                <a:gd name="T81" fmla="*/ 504 h 810"/>
                <a:gd name="T82" fmla="*/ 14 w 176"/>
                <a:gd name="T83" fmla="*/ 434 h 810"/>
                <a:gd name="T84" fmla="*/ 0 w 176"/>
                <a:gd name="T85" fmla="*/ 244 h 810"/>
                <a:gd name="T86" fmla="*/ 130 w 176"/>
                <a:gd name="T87" fmla="*/ 246 h 810"/>
                <a:gd name="T88" fmla="*/ 152 w 176"/>
                <a:gd name="T89" fmla="*/ 256 h 810"/>
                <a:gd name="T90" fmla="*/ 176 w 176"/>
                <a:gd name="T91" fmla="*/ 310 h 810"/>
                <a:gd name="T92" fmla="*/ 148 w 176"/>
                <a:gd name="T93" fmla="*/ 362 h 810"/>
                <a:gd name="T94" fmla="*/ 128 w 176"/>
                <a:gd name="T95" fmla="*/ 370 h 810"/>
                <a:gd name="T96" fmla="*/ 104 w 176"/>
                <a:gd name="T97" fmla="*/ 354 h 810"/>
                <a:gd name="T98" fmla="*/ 134 w 176"/>
                <a:gd name="T99" fmla="*/ 350 h 810"/>
                <a:gd name="T100" fmla="*/ 158 w 176"/>
                <a:gd name="T101" fmla="*/ 320 h 810"/>
                <a:gd name="T102" fmla="*/ 156 w 176"/>
                <a:gd name="T103" fmla="*/ 284 h 810"/>
                <a:gd name="T104" fmla="*/ 124 w 176"/>
                <a:gd name="T105" fmla="*/ 264 h 8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6" h="810">
                  <a:moveTo>
                    <a:pt x="174" y="104"/>
                  </a:moveTo>
                  <a:lnTo>
                    <a:pt x="14" y="158"/>
                  </a:lnTo>
                  <a:lnTo>
                    <a:pt x="8" y="160"/>
                  </a:lnTo>
                  <a:lnTo>
                    <a:pt x="4" y="164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0" y="182"/>
                  </a:lnTo>
                  <a:lnTo>
                    <a:pt x="4" y="186"/>
                  </a:lnTo>
                  <a:lnTo>
                    <a:pt x="8" y="190"/>
                  </a:lnTo>
                  <a:lnTo>
                    <a:pt x="14" y="192"/>
                  </a:lnTo>
                  <a:lnTo>
                    <a:pt x="174" y="248"/>
                  </a:lnTo>
                  <a:lnTo>
                    <a:pt x="174" y="228"/>
                  </a:lnTo>
                  <a:lnTo>
                    <a:pt x="126" y="214"/>
                  </a:lnTo>
                  <a:lnTo>
                    <a:pt x="126" y="138"/>
                  </a:lnTo>
                  <a:lnTo>
                    <a:pt x="174" y="122"/>
                  </a:lnTo>
                  <a:lnTo>
                    <a:pt x="174" y="104"/>
                  </a:lnTo>
                  <a:close/>
                  <a:moveTo>
                    <a:pt x="158" y="0"/>
                  </a:moveTo>
                  <a:lnTo>
                    <a:pt x="172" y="0"/>
                  </a:lnTo>
                  <a:lnTo>
                    <a:pt x="172" y="74"/>
                  </a:lnTo>
                  <a:lnTo>
                    <a:pt x="170" y="86"/>
                  </a:lnTo>
                  <a:lnTo>
                    <a:pt x="164" y="94"/>
                  </a:lnTo>
                  <a:lnTo>
                    <a:pt x="156" y="100"/>
                  </a:lnTo>
                  <a:lnTo>
                    <a:pt x="144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142" y="86"/>
                  </a:lnTo>
                  <a:lnTo>
                    <a:pt x="148" y="84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58" y="70"/>
                  </a:lnTo>
                  <a:lnTo>
                    <a:pt x="158" y="0"/>
                  </a:lnTo>
                  <a:close/>
                  <a:moveTo>
                    <a:pt x="82" y="608"/>
                  </a:moveTo>
                  <a:lnTo>
                    <a:pt x="82" y="570"/>
                  </a:lnTo>
                  <a:lnTo>
                    <a:pt x="82" y="548"/>
                  </a:lnTo>
                  <a:lnTo>
                    <a:pt x="78" y="538"/>
                  </a:lnTo>
                  <a:lnTo>
                    <a:pt x="76" y="530"/>
                  </a:lnTo>
                  <a:lnTo>
                    <a:pt x="72" y="524"/>
                  </a:lnTo>
                  <a:lnTo>
                    <a:pt x="64" y="520"/>
                  </a:lnTo>
                  <a:lnTo>
                    <a:pt x="56" y="518"/>
                  </a:lnTo>
                  <a:lnTo>
                    <a:pt x="48" y="516"/>
                  </a:lnTo>
                  <a:lnTo>
                    <a:pt x="38" y="518"/>
                  </a:lnTo>
                  <a:lnTo>
                    <a:pt x="32" y="520"/>
                  </a:lnTo>
                  <a:lnTo>
                    <a:pt x="24" y="526"/>
                  </a:lnTo>
                  <a:lnTo>
                    <a:pt x="20" y="534"/>
                  </a:lnTo>
                  <a:lnTo>
                    <a:pt x="16" y="546"/>
                  </a:lnTo>
                  <a:lnTo>
                    <a:pt x="16" y="564"/>
                  </a:lnTo>
                  <a:lnTo>
                    <a:pt x="16" y="592"/>
                  </a:lnTo>
                  <a:lnTo>
                    <a:pt x="16" y="598"/>
                  </a:lnTo>
                  <a:lnTo>
                    <a:pt x="20" y="602"/>
                  </a:lnTo>
                  <a:lnTo>
                    <a:pt x="24" y="606"/>
                  </a:lnTo>
                  <a:lnTo>
                    <a:pt x="30" y="608"/>
                  </a:lnTo>
                  <a:lnTo>
                    <a:pt x="82" y="608"/>
                  </a:lnTo>
                  <a:close/>
                  <a:moveTo>
                    <a:pt x="2" y="558"/>
                  </a:moveTo>
                  <a:lnTo>
                    <a:pt x="2" y="558"/>
                  </a:lnTo>
                  <a:lnTo>
                    <a:pt x="4" y="536"/>
                  </a:lnTo>
                  <a:lnTo>
                    <a:pt x="6" y="528"/>
                  </a:lnTo>
                  <a:lnTo>
                    <a:pt x="8" y="520"/>
                  </a:lnTo>
                  <a:lnTo>
                    <a:pt x="16" y="512"/>
                  </a:lnTo>
                  <a:lnTo>
                    <a:pt x="24" y="504"/>
                  </a:lnTo>
                  <a:lnTo>
                    <a:pt x="34" y="500"/>
                  </a:lnTo>
                  <a:lnTo>
                    <a:pt x="46" y="500"/>
                  </a:lnTo>
                  <a:lnTo>
                    <a:pt x="54" y="500"/>
                  </a:lnTo>
                  <a:lnTo>
                    <a:pt x="62" y="502"/>
                  </a:lnTo>
                  <a:lnTo>
                    <a:pt x="68" y="504"/>
                  </a:lnTo>
                  <a:lnTo>
                    <a:pt x="74" y="508"/>
                  </a:lnTo>
                  <a:lnTo>
                    <a:pt x="80" y="514"/>
                  </a:lnTo>
                  <a:lnTo>
                    <a:pt x="84" y="520"/>
                  </a:lnTo>
                  <a:lnTo>
                    <a:pt x="88" y="526"/>
                  </a:lnTo>
                  <a:lnTo>
                    <a:pt x="90" y="534"/>
                  </a:lnTo>
                  <a:lnTo>
                    <a:pt x="92" y="526"/>
                  </a:lnTo>
                  <a:lnTo>
                    <a:pt x="96" y="518"/>
                  </a:lnTo>
                  <a:lnTo>
                    <a:pt x="102" y="512"/>
                  </a:lnTo>
                  <a:lnTo>
                    <a:pt x="114" y="508"/>
                  </a:lnTo>
                  <a:lnTo>
                    <a:pt x="172" y="494"/>
                  </a:lnTo>
                  <a:lnTo>
                    <a:pt x="172" y="510"/>
                  </a:lnTo>
                  <a:lnTo>
                    <a:pt x="120" y="522"/>
                  </a:lnTo>
                  <a:lnTo>
                    <a:pt x="110" y="526"/>
                  </a:lnTo>
                  <a:lnTo>
                    <a:pt x="104" y="530"/>
                  </a:lnTo>
                  <a:lnTo>
                    <a:pt x="100" y="536"/>
                  </a:lnTo>
                  <a:lnTo>
                    <a:pt x="98" y="540"/>
                  </a:lnTo>
                  <a:lnTo>
                    <a:pt x="96" y="552"/>
                  </a:lnTo>
                  <a:lnTo>
                    <a:pt x="96" y="568"/>
                  </a:lnTo>
                  <a:lnTo>
                    <a:pt x="96" y="608"/>
                  </a:lnTo>
                  <a:lnTo>
                    <a:pt x="172" y="608"/>
                  </a:lnTo>
                  <a:lnTo>
                    <a:pt x="172" y="624"/>
                  </a:lnTo>
                  <a:lnTo>
                    <a:pt x="28" y="624"/>
                  </a:lnTo>
                  <a:lnTo>
                    <a:pt x="18" y="622"/>
                  </a:lnTo>
                  <a:lnTo>
                    <a:pt x="10" y="616"/>
                  </a:lnTo>
                  <a:lnTo>
                    <a:pt x="4" y="608"/>
                  </a:lnTo>
                  <a:lnTo>
                    <a:pt x="2" y="596"/>
                  </a:lnTo>
                  <a:lnTo>
                    <a:pt x="2" y="558"/>
                  </a:lnTo>
                  <a:close/>
                  <a:moveTo>
                    <a:pt x="160" y="720"/>
                  </a:moveTo>
                  <a:lnTo>
                    <a:pt x="160" y="720"/>
                  </a:lnTo>
                  <a:lnTo>
                    <a:pt x="166" y="722"/>
                  </a:lnTo>
                  <a:lnTo>
                    <a:pt x="170" y="726"/>
                  </a:lnTo>
                  <a:lnTo>
                    <a:pt x="174" y="732"/>
                  </a:lnTo>
                  <a:lnTo>
                    <a:pt x="174" y="738"/>
                  </a:lnTo>
                  <a:lnTo>
                    <a:pt x="174" y="744"/>
                  </a:lnTo>
                  <a:lnTo>
                    <a:pt x="170" y="748"/>
                  </a:lnTo>
                  <a:lnTo>
                    <a:pt x="166" y="752"/>
                  </a:lnTo>
                  <a:lnTo>
                    <a:pt x="160" y="754"/>
                  </a:lnTo>
                  <a:lnTo>
                    <a:pt x="0" y="810"/>
                  </a:lnTo>
                  <a:lnTo>
                    <a:pt x="0" y="790"/>
                  </a:lnTo>
                  <a:lnTo>
                    <a:pt x="150" y="742"/>
                  </a:lnTo>
                  <a:lnTo>
                    <a:pt x="152" y="740"/>
                  </a:lnTo>
                  <a:lnTo>
                    <a:pt x="152" y="738"/>
                  </a:lnTo>
                  <a:lnTo>
                    <a:pt x="152" y="736"/>
                  </a:lnTo>
                  <a:lnTo>
                    <a:pt x="150" y="734"/>
                  </a:lnTo>
                  <a:lnTo>
                    <a:pt x="0" y="684"/>
                  </a:lnTo>
                  <a:lnTo>
                    <a:pt x="0" y="666"/>
                  </a:lnTo>
                  <a:lnTo>
                    <a:pt x="160" y="720"/>
                  </a:lnTo>
                  <a:close/>
                  <a:moveTo>
                    <a:pt x="114" y="210"/>
                  </a:moveTo>
                  <a:lnTo>
                    <a:pt x="24" y="180"/>
                  </a:lnTo>
                  <a:lnTo>
                    <a:pt x="22" y="178"/>
                  </a:lnTo>
                  <a:lnTo>
                    <a:pt x="20" y="176"/>
                  </a:lnTo>
                  <a:lnTo>
                    <a:pt x="22" y="172"/>
                  </a:lnTo>
                  <a:lnTo>
                    <a:pt x="114" y="142"/>
                  </a:lnTo>
                  <a:lnTo>
                    <a:pt x="114" y="210"/>
                  </a:lnTo>
                  <a:close/>
                  <a:moveTo>
                    <a:pt x="0" y="640"/>
                  </a:moveTo>
                  <a:lnTo>
                    <a:pt x="172" y="640"/>
                  </a:lnTo>
                  <a:lnTo>
                    <a:pt x="172" y="658"/>
                  </a:lnTo>
                  <a:lnTo>
                    <a:pt x="0" y="658"/>
                  </a:lnTo>
                  <a:lnTo>
                    <a:pt x="0" y="640"/>
                  </a:lnTo>
                  <a:close/>
                  <a:moveTo>
                    <a:pt x="0" y="380"/>
                  </a:moveTo>
                  <a:lnTo>
                    <a:pt x="0" y="504"/>
                  </a:lnTo>
                  <a:lnTo>
                    <a:pt x="14" y="504"/>
                  </a:lnTo>
                  <a:lnTo>
                    <a:pt x="14" y="452"/>
                  </a:lnTo>
                  <a:lnTo>
                    <a:pt x="172" y="452"/>
                  </a:lnTo>
                  <a:lnTo>
                    <a:pt x="172" y="434"/>
                  </a:lnTo>
                  <a:lnTo>
                    <a:pt x="14" y="434"/>
                  </a:lnTo>
                  <a:lnTo>
                    <a:pt x="14" y="380"/>
                  </a:lnTo>
                  <a:lnTo>
                    <a:pt x="0" y="380"/>
                  </a:lnTo>
                  <a:close/>
                  <a:moveTo>
                    <a:pt x="0" y="244"/>
                  </a:moveTo>
                  <a:lnTo>
                    <a:pt x="102" y="244"/>
                  </a:lnTo>
                  <a:lnTo>
                    <a:pt x="118" y="244"/>
                  </a:lnTo>
                  <a:lnTo>
                    <a:pt x="130" y="246"/>
                  </a:lnTo>
                  <a:lnTo>
                    <a:pt x="140" y="250"/>
                  </a:lnTo>
                  <a:lnTo>
                    <a:pt x="152" y="256"/>
                  </a:lnTo>
                  <a:lnTo>
                    <a:pt x="162" y="266"/>
                  </a:lnTo>
                  <a:lnTo>
                    <a:pt x="170" y="280"/>
                  </a:lnTo>
                  <a:lnTo>
                    <a:pt x="176" y="294"/>
                  </a:lnTo>
                  <a:lnTo>
                    <a:pt x="176" y="310"/>
                  </a:lnTo>
                  <a:lnTo>
                    <a:pt x="174" y="324"/>
                  </a:lnTo>
                  <a:lnTo>
                    <a:pt x="168" y="340"/>
                  </a:lnTo>
                  <a:lnTo>
                    <a:pt x="160" y="352"/>
                  </a:lnTo>
                  <a:lnTo>
                    <a:pt x="148" y="362"/>
                  </a:lnTo>
                  <a:lnTo>
                    <a:pt x="138" y="366"/>
                  </a:lnTo>
                  <a:lnTo>
                    <a:pt x="128" y="370"/>
                  </a:lnTo>
                  <a:lnTo>
                    <a:pt x="102" y="372"/>
                  </a:lnTo>
                  <a:lnTo>
                    <a:pt x="0" y="372"/>
                  </a:lnTo>
                  <a:lnTo>
                    <a:pt x="0" y="354"/>
                  </a:lnTo>
                  <a:lnTo>
                    <a:pt x="104" y="354"/>
                  </a:lnTo>
                  <a:lnTo>
                    <a:pt x="114" y="354"/>
                  </a:lnTo>
                  <a:lnTo>
                    <a:pt x="124" y="352"/>
                  </a:lnTo>
                  <a:lnTo>
                    <a:pt x="134" y="350"/>
                  </a:lnTo>
                  <a:lnTo>
                    <a:pt x="142" y="344"/>
                  </a:lnTo>
                  <a:lnTo>
                    <a:pt x="150" y="338"/>
                  </a:lnTo>
                  <a:lnTo>
                    <a:pt x="156" y="330"/>
                  </a:lnTo>
                  <a:lnTo>
                    <a:pt x="158" y="320"/>
                  </a:lnTo>
                  <a:lnTo>
                    <a:pt x="160" y="308"/>
                  </a:lnTo>
                  <a:lnTo>
                    <a:pt x="158" y="294"/>
                  </a:lnTo>
                  <a:lnTo>
                    <a:pt x="156" y="284"/>
                  </a:lnTo>
                  <a:lnTo>
                    <a:pt x="150" y="276"/>
                  </a:lnTo>
                  <a:lnTo>
                    <a:pt x="142" y="270"/>
                  </a:lnTo>
                  <a:lnTo>
                    <a:pt x="134" y="266"/>
                  </a:lnTo>
                  <a:lnTo>
                    <a:pt x="124" y="264"/>
                  </a:lnTo>
                  <a:lnTo>
                    <a:pt x="102" y="262"/>
                  </a:lnTo>
                  <a:lnTo>
                    <a:pt x="0" y="262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858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fade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DDDD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DDDD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DDDD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DDDD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DDDDD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DDDDD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DDDDD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DDDDDD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2AAEB8D2-DCF4-457C-B5A6-716B170270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E48206-6208-4002-9AF5-B38F54CDB384}" type="datetimeFigureOut">
              <a:rPr lang="en-US" dirty="0"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99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 bwMode="auto">
          <a:xfrm>
            <a:off x="2735288" y="2636912"/>
            <a:ext cx="6408712" cy="13929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3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Espacios </a:t>
            </a:r>
            <a:r>
              <a:rPr lang="es-MX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encuentro entre la comunidad y la Universidad </a:t>
            </a:r>
            <a:endParaRPr lang="es-MX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993498" cy="128570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171" y="478885"/>
            <a:ext cx="1754173" cy="135549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534135"/>
            <a:ext cx="1713237" cy="13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0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093296"/>
            <a:ext cx="864096" cy="66771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83973" y="3212976"/>
            <a:ext cx="604867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2500" u="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facilitar el acceso </a:t>
            </a:r>
            <a:r>
              <a:rPr lang="es-MX" sz="2500" u="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MX" sz="2500" u="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universitarios a  las personas que viven en circunstancias desfavorables y </a:t>
            </a:r>
            <a:r>
              <a:rPr lang="es-MX" sz="2500" u="none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apoyar </a:t>
            </a:r>
            <a:r>
              <a:rPr lang="es-MX" sz="2500" u="none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500" u="none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proyectos educativos comunitarios.</a:t>
            </a:r>
            <a:endParaRPr lang="es-MX" sz="25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75656" y="286605"/>
            <a:ext cx="6891104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¿Para qué?...</a:t>
            </a:r>
            <a:endParaRPr lang="es-MX" sz="3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1412777"/>
            <a:ext cx="2808312" cy="1872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51720" y="1700808"/>
            <a:ext cx="5256584" cy="3960440"/>
          </a:xfrm>
          <a:prstGeom prst="rect">
            <a:avLst/>
          </a:prstGeom>
          <a:noFill/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2904199" y="2397616"/>
            <a:ext cx="2243651" cy="1974413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4272351" y="2397616"/>
            <a:ext cx="2243651" cy="1974413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624279" y="3045688"/>
            <a:ext cx="2243651" cy="2153905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3157943" y="2739954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</a:p>
          <a:p>
            <a:r>
              <a:rPr lang="es-ES" sz="1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Universitaria</a:t>
            </a:r>
            <a:endParaRPr lang="es-ES" sz="12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94176" y="2801252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</a:t>
            </a:r>
            <a:endParaRPr lang="es-ES" sz="12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211960" y="4509120"/>
            <a:ext cx="1032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</a:t>
            </a:r>
            <a:endParaRPr lang="es-ES" sz="12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355976" y="3378478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none" dirty="0" smtClean="0"/>
              <a:t>CASA</a:t>
            </a:r>
            <a:endParaRPr lang="es-ES" sz="1600" b="1" u="none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475656" y="286605"/>
            <a:ext cx="6891104" cy="766132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construyen?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80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86605"/>
            <a:ext cx="6891104" cy="766132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Además participan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093296"/>
            <a:ext cx="864096" cy="6677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599" y="1597437"/>
            <a:ext cx="943992" cy="9439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54" y="3799172"/>
            <a:ext cx="957499" cy="82344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655" y="2868414"/>
            <a:ext cx="1178876" cy="43245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924" y="1597437"/>
            <a:ext cx="1142876" cy="59814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/>
          <a:srcRect t="35379" b="35027"/>
          <a:stretch/>
        </p:blipFill>
        <p:spPr>
          <a:xfrm>
            <a:off x="1348821" y="5058513"/>
            <a:ext cx="1916832" cy="56726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5653" y="4221676"/>
            <a:ext cx="1072811" cy="49729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/>
          <a:srcRect l="33433" t="10770" r="33468" b="10134"/>
          <a:stretch/>
        </p:blipFill>
        <p:spPr>
          <a:xfrm>
            <a:off x="6663702" y="4165670"/>
            <a:ext cx="599480" cy="89284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8252" y="4095736"/>
            <a:ext cx="1464320" cy="68107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1"/>
          <a:srcRect l="14668" t="33878" r="16164" b="32233"/>
          <a:stretch/>
        </p:blipFill>
        <p:spPr>
          <a:xfrm>
            <a:off x="7619885" y="3861313"/>
            <a:ext cx="1199481" cy="44077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2"/>
          <a:srcRect l="14445" t="12333" r="13174" b="12666"/>
          <a:stretch/>
        </p:blipFill>
        <p:spPr>
          <a:xfrm>
            <a:off x="4893474" y="2858789"/>
            <a:ext cx="838117" cy="82708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3"/>
          <a:srcRect l="12986" t="10573" r="9621" b="8990"/>
          <a:stretch/>
        </p:blipFill>
        <p:spPr>
          <a:xfrm>
            <a:off x="3347864" y="2860562"/>
            <a:ext cx="990600" cy="64346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4"/>
          <a:srcRect l="14617" t="18793" r="8602" b="22203"/>
          <a:stretch/>
        </p:blipFill>
        <p:spPr>
          <a:xfrm>
            <a:off x="6657624" y="1758114"/>
            <a:ext cx="1229768" cy="56701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29045" y="2758291"/>
            <a:ext cx="657635" cy="91722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47864" y="1758114"/>
            <a:ext cx="864096" cy="57606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17"/>
          <a:srcRect l="16055" t="8582" r="15596" b="2985"/>
          <a:stretch/>
        </p:blipFill>
        <p:spPr>
          <a:xfrm>
            <a:off x="7887392" y="1911947"/>
            <a:ext cx="664468" cy="10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093296"/>
            <a:ext cx="864096" cy="6677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66470"/>
            <a:ext cx="3384376" cy="356273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31640" y="1879726"/>
            <a:ext cx="4176464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/>
              <a:buChar char="•"/>
            </a:pPr>
            <a:r>
              <a:rPr lang="es-MX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 CASAs Universitarias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/>
              <a:buChar char="•"/>
            </a:pPr>
            <a:r>
              <a:rPr lang="es-MX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Centros Comunitarios en Línea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/>
              <a:buChar char="•"/>
            </a:pPr>
            <a:r>
              <a:rPr lang="es-MX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Presencia en 43 Municipios </a:t>
            </a:r>
            <a:endParaRPr lang="es-MX" sz="2000" b="1" u="non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/>
              <a:buChar char="•"/>
            </a:pPr>
            <a:r>
              <a:rPr lang="es-MX" sz="2000" b="1" u="non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Sitios en Los Ángeles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/>
              <a:buChar char="•"/>
            </a:pPr>
            <a:r>
              <a:rPr lang="es-MX" sz="2000" b="1" u="non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480 </a:t>
            </a:r>
            <a:r>
              <a:rPr lang="es-MX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Estudiantes </a:t>
            </a:r>
            <a:r>
              <a:rPr lang="es-MX" sz="2000" b="1" u="non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MX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SUV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/>
              <a:buChar char="•"/>
            </a:pPr>
            <a:r>
              <a:rPr lang="es-MX" sz="2000" b="1" u="non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590 Estudiantes de la </a:t>
            </a:r>
            <a:r>
              <a:rPr lang="es-MX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UDG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/>
              <a:buChar char="•"/>
            </a:pPr>
            <a:r>
              <a:rPr lang="es-MX" sz="2000" b="1" u="non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11,660  de servicios mensuales 2170 personas en </a:t>
            </a:r>
            <a:r>
              <a:rPr lang="es-MX" sz="2000" b="1" u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Talleres de Género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475656" y="286605"/>
            <a:ext cx="6891104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Cuántas son y dónde...</a:t>
            </a:r>
            <a:endParaRPr lang="es-MX" sz="3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0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093296"/>
            <a:ext cx="864096" cy="66771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403648" y="332656"/>
            <a:ext cx="6891104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 de las CASAS </a:t>
            </a:r>
            <a:endParaRPr lang="es-MX" sz="3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31640" y="1628800"/>
            <a:ext cx="777686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u="none" dirty="0" smtClean="0"/>
              <a:t>Ubicadas en lugares disponibles para la comunidad.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u="none" dirty="0" smtClean="0"/>
              <a:t>Con servicios educativos diversos.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u="none" dirty="0" smtClean="0"/>
              <a:t>Condiciones de infraestructura muy dispares.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u="none" dirty="0" smtClean="0"/>
              <a:t>Hacia su apropiación comunitaria.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u="none" dirty="0"/>
              <a:t>Fusión de docencia y extensión. </a:t>
            </a:r>
            <a:endParaRPr lang="es-MX" sz="2000" u="non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u="none" dirty="0" smtClean="0"/>
              <a:t>Poca vinculación </a:t>
            </a:r>
            <a:r>
              <a:rPr lang="es-MX" sz="2000" u="none" dirty="0" smtClean="0"/>
              <a:t>con entidades de la Red Universitaria.  </a:t>
            </a:r>
            <a:endParaRPr lang="es-MX" sz="2000" u="non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u="none" dirty="0" smtClean="0"/>
              <a:t>Diversos niveles de consolidación.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u="none" dirty="0" smtClean="0"/>
              <a:t>Financiera.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u="none" dirty="0" smtClean="0"/>
              <a:t>Social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u="none" dirty="0" smtClean="0"/>
              <a:t>Académica.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u="none" dirty="0" smtClean="0"/>
              <a:t>Institucional.  </a:t>
            </a:r>
          </a:p>
        </p:txBody>
      </p:sp>
      <p:pic>
        <p:nvPicPr>
          <p:cNvPr id="6" name="Picture 2" descr="sb10069632a-001, Monica Rodriguez /Lifesize"/>
          <p:cNvPicPr>
            <a:picLocks noChangeAspect="1" noChangeArrowheads="1"/>
          </p:cNvPicPr>
          <p:nvPr/>
        </p:nvPicPr>
        <p:blipFill>
          <a:blip r:embed="rId3" cstate="print"/>
          <a:srcRect t="11095"/>
          <a:stretch>
            <a:fillRect/>
          </a:stretch>
        </p:blipFill>
        <p:spPr bwMode="auto">
          <a:xfrm>
            <a:off x="2047761" y="4958030"/>
            <a:ext cx="1656184" cy="98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3717032"/>
            <a:ext cx="1655663" cy="110929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44" y="3573016"/>
            <a:ext cx="1437928" cy="215689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43" y="2047511"/>
            <a:ext cx="1484893" cy="1109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89" y="4504356"/>
            <a:ext cx="1904449" cy="130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06699"/>
            <a:ext cx="1304616" cy="100811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270910" y="1700808"/>
            <a:ext cx="76935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/>
              <a:buChar char="•"/>
            </a:pPr>
            <a:r>
              <a:rPr lang="es-MX" sz="2000" u="none" dirty="0" smtClean="0"/>
              <a:t>Articular funciones universitarias</a:t>
            </a:r>
          </a:p>
          <a:p>
            <a:pPr marL="285750" lvl="0" indent="-285750" algn="just">
              <a:buFont typeface="Arial"/>
              <a:buChar char="•"/>
            </a:pPr>
            <a:endParaRPr lang="es-MX" sz="2000" u="none" dirty="0" smtClean="0"/>
          </a:p>
          <a:p>
            <a:pPr lvl="0" algn="just"/>
            <a:endParaRPr lang="es-MX" sz="2000" u="none" dirty="0" smtClean="0"/>
          </a:p>
          <a:p>
            <a:pPr marL="285750" indent="-285750" algn="just">
              <a:buFont typeface="Arial"/>
              <a:buChar char="•"/>
            </a:pPr>
            <a:r>
              <a:rPr lang="es-ES_tradnl" sz="2000" u="none" dirty="0" smtClean="0"/>
              <a:t>Diversificar oportunidades educativas</a:t>
            </a:r>
          </a:p>
          <a:p>
            <a:pPr marL="285750" indent="-285750" algn="just">
              <a:buFont typeface="Arial"/>
              <a:buChar char="•"/>
            </a:pPr>
            <a:endParaRPr lang="es-ES_tradnl" sz="2000" u="none" dirty="0"/>
          </a:p>
          <a:p>
            <a:pPr marL="285750" indent="-285750" algn="just">
              <a:buFont typeface="Arial"/>
              <a:buChar char="•"/>
            </a:pPr>
            <a:endParaRPr lang="es-ES_tradnl" sz="2000" u="none" dirty="0" smtClean="0"/>
          </a:p>
          <a:p>
            <a:pPr marL="285750" indent="-285750" algn="just">
              <a:buFont typeface="Arial"/>
              <a:buChar char="•"/>
            </a:pPr>
            <a:r>
              <a:rPr lang="es-ES_tradnl" sz="2000" u="none" dirty="0" smtClean="0"/>
              <a:t>Institucionalizar el Programa.</a:t>
            </a:r>
            <a:endParaRPr lang="es-ES_tradnl" sz="2000" u="none" dirty="0"/>
          </a:p>
          <a:p>
            <a:pPr marL="285750" lvl="0" indent="-285750" algn="just">
              <a:buFont typeface="Arial"/>
              <a:buChar char="•"/>
            </a:pPr>
            <a:endParaRPr lang="es-ES_tradnl" sz="2000" u="none" dirty="0"/>
          </a:p>
        </p:txBody>
      </p:sp>
      <p:sp>
        <p:nvSpPr>
          <p:cNvPr id="6" name="Abrir llave 5"/>
          <p:cNvSpPr/>
          <p:nvPr/>
        </p:nvSpPr>
        <p:spPr>
          <a:xfrm>
            <a:off x="5961956" y="2132856"/>
            <a:ext cx="547092" cy="1385436"/>
          </a:xfrm>
          <a:prstGeom prst="leftBrace">
            <a:avLst>
              <a:gd name="adj1" fmla="val 8333"/>
              <a:gd name="adj2" fmla="val 51859"/>
            </a:avLst>
          </a:prstGeom>
          <a:ln w="3810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6235502" y="2363328"/>
            <a:ext cx="27289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indent="-257175">
              <a:buFont typeface="Arial"/>
              <a:buChar char="•"/>
            </a:pPr>
            <a:r>
              <a:rPr lang="es-ES" sz="1400" u="none" dirty="0"/>
              <a:t>O</a:t>
            </a:r>
            <a:r>
              <a:rPr lang="es-MX" sz="1400" u="none" dirty="0" smtClean="0"/>
              <a:t>ferta </a:t>
            </a:r>
            <a:r>
              <a:rPr lang="es-MX" sz="1400" u="none" dirty="0"/>
              <a:t>común de servicios </a:t>
            </a:r>
            <a:endParaRPr lang="es-MX" sz="1400" u="none" dirty="0" smtClean="0"/>
          </a:p>
          <a:p>
            <a:pPr marL="350838" indent="-257175"/>
            <a:r>
              <a:rPr lang="es-MX" sz="1400" u="none" dirty="0" smtClean="0"/>
              <a:t>     académicos.</a:t>
            </a:r>
          </a:p>
          <a:p>
            <a:pPr marL="350838" indent="-257175">
              <a:buFont typeface="Arial"/>
              <a:buChar char="•"/>
            </a:pPr>
            <a:r>
              <a:rPr lang="es-MX" sz="1400" u="none" dirty="0" smtClean="0"/>
              <a:t>Programas sociales</a:t>
            </a:r>
          </a:p>
          <a:p>
            <a:pPr marL="350838" indent="-257175">
              <a:buFont typeface="Arial"/>
              <a:buChar char="•"/>
            </a:pPr>
            <a:r>
              <a:rPr lang="es-MX" sz="1400" u="none" dirty="0" smtClean="0"/>
              <a:t>Modalidad Mixta</a:t>
            </a:r>
            <a:r>
              <a:rPr lang="es-MX" u="none" dirty="0" smtClean="0"/>
              <a:t>.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403648" y="548680"/>
            <a:ext cx="6891104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para su consolidación </a:t>
            </a:r>
            <a:r>
              <a:rPr lang="es-ES" sz="40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MX" sz="4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99792" y="40933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u="none" dirty="0"/>
              <a:t>Trabajar este programa en coordinación con las entidades de la Red Universitaria para un mejor logro de las funciones universitarias y su compromiso social.</a:t>
            </a:r>
            <a:endParaRPr lang="es-ES_tradnl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ersonalizado">
  <a:themeElements>
    <a:clrScheme name="2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199</Words>
  <Application>Microsoft Office PowerPoint</Application>
  <PresentationFormat>Presentación en pantalla (4:3)</PresentationFormat>
  <Paragraphs>45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Diseño personalizado</vt:lpstr>
      <vt:lpstr>1_Diseño personalizado</vt:lpstr>
      <vt:lpstr>2_Diseño personalizado</vt:lpstr>
      <vt:lpstr>Retrospección</vt:lpstr>
      <vt:lpstr>Presentación de PowerPoint</vt:lpstr>
      <vt:lpstr>Presentación de PowerPoint</vt:lpstr>
      <vt:lpstr>¿Cómo se construyen?…</vt:lpstr>
      <vt:lpstr>Además participan…</vt:lpstr>
      <vt:lpstr>Presentación de PowerPoint</vt:lpstr>
      <vt:lpstr>Presentación de PowerPoint</vt:lpstr>
      <vt:lpstr>Presentación de PowerPoint</vt:lpstr>
    </vt:vector>
  </TitlesOfParts>
  <Company>Universidad de Guadalajara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Sistema de Universidad Virtual</dc:creator>
  <cp:lastModifiedBy>Moreno Castañeda, Manuel</cp:lastModifiedBy>
  <cp:revision>460</cp:revision>
  <cp:lastPrinted>2013-10-04T16:46:31Z</cp:lastPrinted>
  <dcterms:created xsi:type="dcterms:W3CDTF">2005-06-03T14:39:32Z</dcterms:created>
  <dcterms:modified xsi:type="dcterms:W3CDTF">2014-07-03T22:41:19Z</dcterms:modified>
</cp:coreProperties>
</file>