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6" r:id="rId23"/>
    <p:sldId id="279" r:id="rId24"/>
    <p:sldId id="280" r:id="rId25"/>
    <p:sldId id="281" r:id="rId26"/>
    <p:sldId id="282" r:id="rId27"/>
    <p:sldId id="283" r:id="rId28"/>
    <p:sldId id="285" r:id="rId29"/>
    <p:sldId id="257" r:id="rId3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C"/>
    <a:srgbClr val="000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6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448D65-5536-1643-858E-A6FCCB50C8C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50168D5-0ECA-F840-8F63-A4822EC6AA5A}">
      <dgm:prSet phldrT="[Texto]" custT="1"/>
      <dgm:spPr/>
      <dgm:t>
        <a:bodyPr/>
        <a:lstStyle/>
        <a:p>
          <a:r>
            <a:rPr lang="es-ES" sz="1600" dirty="0" smtClean="0"/>
            <a:t>Coordinación de Prensa y Comunicaciones</a:t>
          </a:r>
          <a:endParaRPr lang="es-ES" sz="1600" dirty="0"/>
        </a:p>
      </dgm:t>
    </dgm:pt>
    <dgm:pt modelId="{FB38CD17-B53D-944B-8D9D-3A2FEA45D97F}" type="parTrans" cxnId="{A9A85B55-5B05-4847-841F-D147571415E9}">
      <dgm:prSet/>
      <dgm:spPr/>
      <dgm:t>
        <a:bodyPr/>
        <a:lstStyle/>
        <a:p>
          <a:endParaRPr lang="es-ES"/>
        </a:p>
      </dgm:t>
    </dgm:pt>
    <dgm:pt modelId="{BFC958B0-75A5-8D4B-B223-1FFE5CD7AC6F}" type="sibTrans" cxnId="{A9A85B55-5B05-4847-841F-D147571415E9}">
      <dgm:prSet/>
      <dgm:spPr/>
      <dgm:t>
        <a:bodyPr/>
        <a:lstStyle/>
        <a:p>
          <a:endParaRPr lang="es-ES"/>
        </a:p>
      </dgm:t>
    </dgm:pt>
    <dgm:pt modelId="{84810D3E-D3C9-EA4C-9C28-36DE3822F62A}">
      <dgm:prSet phldrT="[Texto]" custT="1"/>
      <dgm:spPr/>
      <dgm:t>
        <a:bodyPr/>
        <a:lstStyle/>
        <a:p>
          <a:r>
            <a:rPr lang="es-ES" sz="1550" dirty="0" smtClean="0"/>
            <a:t>Coordinación de La Gaceta de la Universidad de Guadalajara</a:t>
          </a:r>
          <a:endParaRPr lang="es-ES" sz="1550" dirty="0"/>
        </a:p>
      </dgm:t>
    </dgm:pt>
    <dgm:pt modelId="{E74A6D9B-53C2-D64D-BD4C-1C6074B7014A}" type="parTrans" cxnId="{7F5C97E3-22A2-2942-9B13-0612FB3DE413}">
      <dgm:prSet/>
      <dgm:spPr/>
      <dgm:t>
        <a:bodyPr/>
        <a:lstStyle/>
        <a:p>
          <a:endParaRPr lang="es-ES"/>
        </a:p>
      </dgm:t>
    </dgm:pt>
    <dgm:pt modelId="{46206EF6-89DA-B34C-85C1-A06062566DA7}" type="sibTrans" cxnId="{7F5C97E3-22A2-2942-9B13-0612FB3DE413}">
      <dgm:prSet/>
      <dgm:spPr/>
      <dgm:t>
        <a:bodyPr/>
        <a:lstStyle/>
        <a:p>
          <a:endParaRPr lang="es-ES"/>
        </a:p>
      </dgm:t>
    </dgm:pt>
    <dgm:pt modelId="{AB7CC3C0-B078-0D4A-B52C-738524B3F28C}" type="asst">
      <dgm:prSet phldrT="[Texto]" custT="1"/>
      <dgm:spPr/>
      <dgm:t>
        <a:bodyPr/>
        <a:lstStyle/>
        <a:p>
          <a:r>
            <a:rPr lang="es-ES" sz="1600" dirty="0" smtClean="0"/>
            <a:t>Secretaría de la CGCS</a:t>
          </a:r>
          <a:endParaRPr lang="es-ES" sz="1600" dirty="0"/>
        </a:p>
      </dgm:t>
    </dgm:pt>
    <dgm:pt modelId="{2C82FC18-62DB-4349-98AF-4EDFC0A90872}" type="parTrans" cxnId="{21E802A0-0653-7245-8016-2B40FA7BB0A4}">
      <dgm:prSet/>
      <dgm:spPr/>
      <dgm:t>
        <a:bodyPr/>
        <a:lstStyle/>
        <a:p>
          <a:endParaRPr lang="es-ES"/>
        </a:p>
      </dgm:t>
    </dgm:pt>
    <dgm:pt modelId="{BC4E99D9-F26D-094A-AD1B-823ACD006B91}" type="sibTrans" cxnId="{21E802A0-0653-7245-8016-2B40FA7BB0A4}">
      <dgm:prSet/>
      <dgm:spPr/>
      <dgm:t>
        <a:bodyPr/>
        <a:lstStyle/>
        <a:p>
          <a:endParaRPr lang="es-ES"/>
        </a:p>
      </dgm:t>
    </dgm:pt>
    <dgm:pt modelId="{00515D6D-447A-1046-8314-819DAA5A39D9}">
      <dgm:prSet phldrT="[Texto]" custT="1"/>
      <dgm:spPr/>
      <dgm:t>
        <a:bodyPr/>
        <a:lstStyle/>
        <a:p>
          <a:r>
            <a:rPr lang="es-ES" sz="1600" dirty="0" smtClean="0"/>
            <a:t>Consejo de Medios</a:t>
          </a:r>
          <a:endParaRPr lang="es-ES" sz="1600" dirty="0"/>
        </a:p>
      </dgm:t>
    </dgm:pt>
    <dgm:pt modelId="{701AC10D-3CA1-7047-B9D9-7C79861C70E5}" type="parTrans" cxnId="{A82F16FC-EC35-D443-BF70-7438C4750AED}">
      <dgm:prSet/>
      <dgm:spPr/>
      <dgm:t>
        <a:bodyPr/>
        <a:lstStyle/>
        <a:p>
          <a:endParaRPr lang="es-ES"/>
        </a:p>
      </dgm:t>
    </dgm:pt>
    <dgm:pt modelId="{EF96F575-A9FA-5A44-9D11-6C4B732CCFD7}" type="sibTrans" cxnId="{A82F16FC-EC35-D443-BF70-7438C4750AED}">
      <dgm:prSet/>
      <dgm:spPr/>
      <dgm:t>
        <a:bodyPr/>
        <a:lstStyle/>
        <a:p>
          <a:endParaRPr lang="es-ES"/>
        </a:p>
      </dgm:t>
    </dgm:pt>
    <dgm:pt modelId="{2D7ACC85-8257-E441-BF5F-7E21B4B007BC}">
      <dgm:prSet phldrT="[Texto]" custT="1"/>
      <dgm:spPr/>
      <dgm:t>
        <a:bodyPr/>
        <a:lstStyle/>
        <a:p>
          <a:r>
            <a:rPr lang="es-ES" sz="1600" dirty="0" smtClean="0"/>
            <a:t>Coordinación General de Comunicación Social</a:t>
          </a:r>
          <a:endParaRPr lang="es-ES" sz="1600" dirty="0"/>
        </a:p>
      </dgm:t>
    </dgm:pt>
    <dgm:pt modelId="{E0CEDCA1-B835-784E-8469-DFFC8C886531}" type="parTrans" cxnId="{9E93B190-4321-6445-AB50-E5FE50140857}">
      <dgm:prSet/>
      <dgm:spPr/>
      <dgm:t>
        <a:bodyPr/>
        <a:lstStyle/>
        <a:p>
          <a:endParaRPr lang="es-ES"/>
        </a:p>
      </dgm:t>
    </dgm:pt>
    <dgm:pt modelId="{047735FB-BC2B-4140-A144-3FB9858C5E38}" type="sibTrans" cxnId="{9E93B190-4321-6445-AB50-E5FE50140857}">
      <dgm:prSet/>
      <dgm:spPr/>
      <dgm:t>
        <a:bodyPr/>
        <a:lstStyle/>
        <a:p>
          <a:endParaRPr lang="es-ES"/>
        </a:p>
      </dgm:t>
    </dgm:pt>
    <dgm:pt modelId="{86C23D47-A51A-7E40-80FA-9983D3C5CB23}" type="pres">
      <dgm:prSet presAssocID="{9D448D65-5536-1643-858E-A6FCCB50C8C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3A02607-6D7A-C945-9D95-962E4DCBF4D6}" type="pres">
      <dgm:prSet presAssocID="{00515D6D-447A-1046-8314-819DAA5A39D9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1A65600D-9BDC-9D40-8F9A-675406D33F25}" type="pres">
      <dgm:prSet presAssocID="{00515D6D-447A-1046-8314-819DAA5A39D9}" presName="rootComposite1" presStyleCnt="0"/>
      <dgm:spPr/>
      <dgm:t>
        <a:bodyPr/>
        <a:lstStyle/>
        <a:p>
          <a:endParaRPr lang="es-MX"/>
        </a:p>
      </dgm:t>
    </dgm:pt>
    <dgm:pt modelId="{00725E35-1154-5A40-9131-E8CE671B76EA}" type="pres">
      <dgm:prSet presAssocID="{00515D6D-447A-1046-8314-819DAA5A39D9}" presName="rootText1" presStyleLbl="node0" presStyleIdx="0" presStyleCnt="2" custScaleX="73209" custScaleY="75094" custLinFactX="100000" custLinFactNeighborX="100651" custLinFactNeighborY="97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DE678A-B58E-9F41-A864-C0082E800BA1}" type="pres">
      <dgm:prSet presAssocID="{00515D6D-447A-1046-8314-819DAA5A39D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D29DF7B-D919-E245-94CE-F743F921313C}" type="pres">
      <dgm:prSet presAssocID="{00515D6D-447A-1046-8314-819DAA5A39D9}" presName="hierChild2" presStyleCnt="0"/>
      <dgm:spPr/>
      <dgm:t>
        <a:bodyPr/>
        <a:lstStyle/>
        <a:p>
          <a:endParaRPr lang="es-MX"/>
        </a:p>
      </dgm:t>
    </dgm:pt>
    <dgm:pt modelId="{314333CD-15E3-9C4E-B672-508EAD612633}" type="pres">
      <dgm:prSet presAssocID="{00515D6D-447A-1046-8314-819DAA5A39D9}" presName="hierChild3" presStyleCnt="0"/>
      <dgm:spPr/>
      <dgm:t>
        <a:bodyPr/>
        <a:lstStyle/>
        <a:p>
          <a:endParaRPr lang="es-MX"/>
        </a:p>
      </dgm:t>
    </dgm:pt>
    <dgm:pt modelId="{98961E78-D158-F74F-A320-29EB9EC3454C}" type="pres">
      <dgm:prSet presAssocID="{2D7ACC85-8257-E441-BF5F-7E21B4B007B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C9C86FB6-1100-A54B-839D-F5561C6C8D9B}" type="pres">
      <dgm:prSet presAssocID="{2D7ACC85-8257-E441-BF5F-7E21B4B007BC}" presName="rootComposite1" presStyleCnt="0"/>
      <dgm:spPr/>
      <dgm:t>
        <a:bodyPr/>
        <a:lstStyle/>
        <a:p>
          <a:endParaRPr lang="es-MX"/>
        </a:p>
      </dgm:t>
    </dgm:pt>
    <dgm:pt modelId="{5203F060-1124-604F-AA63-26F03CCBE268}" type="pres">
      <dgm:prSet presAssocID="{2D7ACC85-8257-E441-BF5F-7E21B4B007BC}" presName="rootText1" presStyleLbl="node0" presStyleIdx="1" presStyleCnt="2" custScaleX="143231" custScaleY="607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B1709-A097-E442-8A24-F9E125FD0B8A}" type="pres">
      <dgm:prSet presAssocID="{2D7ACC85-8257-E441-BF5F-7E21B4B007B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542B72-1EC9-9C4F-BA5D-916BCA86E328}" type="pres">
      <dgm:prSet presAssocID="{2D7ACC85-8257-E441-BF5F-7E21B4B007BC}" presName="hierChild2" presStyleCnt="0"/>
      <dgm:spPr/>
      <dgm:t>
        <a:bodyPr/>
        <a:lstStyle/>
        <a:p>
          <a:endParaRPr lang="es-MX"/>
        </a:p>
      </dgm:t>
    </dgm:pt>
    <dgm:pt modelId="{FCF03EFC-3AE3-154B-A9E1-A59563F55CC5}" type="pres">
      <dgm:prSet presAssocID="{FB38CD17-B53D-944B-8D9D-3A2FEA45D97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CE610D8-A117-7C4F-8597-E0BD68C76782}" type="pres">
      <dgm:prSet presAssocID="{550168D5-0ECA-F840-8F63-A4822EC6AA5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7CC62887-CE3E-2845-8244-291E294C5CEF}" type="pres">
      <dgm:prSet presAssocID="{550168D5-0ECA-F840-8F63-A4822EC6AA5A}" presName="rootComposite" presStyleCnt="0"/>
      <dgm:spPr/>
      <dgm:t>
        <a:bodyPr/>
        <a:lstStyle/>
        <a:p>
          <a:endParaRPr lang="es-MX"/>
        </a:p>
      </dgm:t>
    </dgm:pt>
    <dgm:pt modelId="{78BAC604-D002-ED4B-8934-1DA7DBD7E2DF}" type="pres">
      <dgm:prSet presAssocID="{550168D5-0ECA-F840-8F63-A4822EC6AA5A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B9A07D-0698-114F-AE29-B0A863876850}" type="pres">
      <dgm:prSet presAssocID="{550168D5-0ECA-F840-8F63-A4822EC6AA5A}" presName="rootConnector" presStyleLbl="node2" presStyleIdx="0" presStyleCnt="2"/>
      <dgm:spPr/>
      <dgm:t>
        <a:bodyPr/>
        <a:lstStyle/>
        <a:p>
          <a:endParaRPr lang="es-ES"/>
        </a:p>
      </dgm:t>
    </dgm:pt>
    <dgm:pt modelId="{4C68A2DD-C8FA-704F-AC90-868F9C8AEC53}" type="pres">
      <dgm:prSet presAssocID="{550168D5-0ECA-F840-8F63-A4822EC6AA5A}" presName="hierChild4" presStyleCnt="0"/>
      <dgm:spPr/>
      <dgm:t>
        <a:bodyPr/>
        <a:lstStyle/>
        <a:p>
          <a:endParaRPr lang="es-MX"/>
        </a:p>
      </dgm:t>
    </dgm:pt>
    <dgm:pt modelId="{AC66E643-D6F1-EE40-AC9C-158D87C2228D}" type="pres">
      <dgm:prSet presAssocID="{550168D5-0ECA-F840-8F63-A4822EC6AA5A}" presName="hierChild5" presStyleCnt="0"/>
      <dgm:spPr/>
      <dgm:t>
        <a:bodyPr/>
        <a:lstStyle/>
        <a:p>
          <a:endParaRPr lang="es-MX"/>
        </a:p>
      </dgm:t>
    </dgm:pt>
    <dgm:pt modelId="{62D54D8B-4B68-9048-B429-62D3E7F20EC6}" type="pres">
      <dgm:prSet presAssocID="{E74A6D9B-53C2-D64D-BD4C-1C6074B7014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58567AFA-706A-7741-8291-C008C8F3E659}" type="pres">
      <dgm:prSet presAssocID="{84810D3E-D3C9-EA4C-9C28-36DE3822F62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16FCA6E7-5763-6A4C-8B88-702594DEC151}" type="pres">
      <dgm:prSet presAssocID="{84810D3E-D3C9-EA4C-9C28-36DE3822F62A}" presName="rootComposite" presStyleCnt="0"/>
      <dgm:spPr/>
      <dgm:t>
        <a:bodyPr/>
        <a:lstStyle/>
        <a:p>
          <a:endParaRPr lang="es-MX"/>
        </a:p>
      </dgm:t>
    </dgm:pt>
    <dgm:pt modelId="{453F5206-D119-0B47-BCA9-20EB9917824A}" type="pres">
      <dgm:prSet presAssocID="{84810D3E-D3C9-EA4C-9C28-36DE3822F62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BF0513-9B16-D445-B793-6B9EF8837CC5}" type="pres">
      <dgm:prSet presAssocID="{84810D3E-D3C9-EA4C-9C28-36DE3822F62A}" presName="rootConnector" presStyleLbl="node2" presStyleIdx="1" presStyleCnt="2"/>
      <dgm:spPr/>
      <dgm:t>
        <a:bodyPr/>
        <a:lstStyle/>
        <a:p>
          <a:endParaRPr lang="es-ES"/>
        </a:p>
      </dgm:t>
    </dgm:pt>
    <dgm:pt modelId="{4125D0B1-518A-1449-9F84-16EC4B908199}" type="pres">
      <dgm:prSet presAssocID="{84810D3E-D3C9-EA4C-9C28-36DE3822F62A}" presName="hierChild4" presStyleCnt="0"/>
      <dgm:spPr/>
      <dgm:t>
        <a:bodyPr/>
        <a:lstStyle/>
        <a:p>
          <a:endParaRPr lang="es-MX"/>
        </a:p>
      </dgm:t>
    </dgm:pt>
    <dgm:pt modelId="{4A347C31-7EBA-0142-A40C-B7D5DC36D3B2}" type="pres">
      <dgm:prSet presAssocID="{84810D3E-D3C9-EA4C-9C28-36DE3822F62A}" presName="hierChild5" presStyleCnt="0"/>
      <dgm:spPr/>
      <dgm:t>
        <a:bodyPr/>
        <a:lstStyle/>
        <a:p>
          <a:endParaRPr lang="es-MX"/>
        </a:p>
      </dgm:t>
    </dgm:pt>
    <dgm:pt modelId="{DFAA0A29-C67A-8F44-BE26-1B66C71DA31F}" type="pres">
      <dgm:prSet presAssocID="{2D7ACC85-8257-E441-BF5F-7E21B4B007BC}" presName="hierChild3" presStyleCnt="0"/>
      <dgm:spPr/>
      <dgm:t>
        <a:bodyPr/>
        <a:lstStyle/>
        <a:p>
          <a:endParaRPr lang="es-MX"/>
        </a:p>
      </dgm:t>
    </dgm:pt>
    <dgm:pt modelId="{362B903D-971B-5A4C-8F4D-81C1E4BAC6B5}" type="pres">
      <dgm:prSet presAssocID="{2C82FC18-62DB-4349-98AF-4EDFC0A90872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DB272635-D987-5A42-990C-449F30DF7491}" type="pres">
      <dgm:prSet presAssocID="{AB7CC3C0-B078-0D4A-B52C-738524B3F28C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C4695651-6520-A746-B505-E5A15C5B0F10}" type="pres">
      <dgm:prSet presAssocID="{AB7CC3C0-B078-0D4A-B52C-738524B3F28C}" presName="rootComposite3" presStyleCnt="0"/>
      <dgm:spPr/>
      <dgm:t>
        <a:bodyPr/>
        <a:lstStyle/>
        <a:p>
          <a:endParaRPr lang="es-MX"/>
        </a:p>
      </dgm:t>
    </dgm:pt>
    <dgm:pt modelId="{BD261C5C-CB86-4044-94BD-8FE8ACCA8C7A}" type="pres">
      <dgm:prSet presAssocID="{AB7CC3C0-B078-0D4A-B52C-738524B3F28C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1BEE914-62C9-2B4F-A045-1E8DBCD5D2E9}" type="pres">
      <dgm:prSet presAssocID="{AB7CC3C0-B078-0D4A-B52C-738524B3F28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1A29527-8DFA-6A48-9B50-0EBD84D12089}" type="pres">
      <dgm:prSet presAssocID="{AB7CC3C0-B078-0D4A-B52C-738524B3F28C}" presName="hierChild6" presStyleCnt="0"/>
      <dgm:spPr/>
      <dgm:t>
        <a:bodyPr/>
        <a:lstStyle/>
        <a:p>
          <a:endParaRPr lang="es-MX"/>
        </a:p>
      </dgm:t>
    </dgm:pt>
    <dgm:pt modelId="{5C14D890-FA80-EC4B-B167-D0B57CFED110}" type="pres">
      <dgm:prSet presAssocID="{AB7CC3C0-B078-0D4A-B52C-738524B3F28C}" presName="hierChild7" presStyleCnt="0"/>
      <dgm:spPr/>
      <dgm:t>
        <a:bodyPr/>
        <a:lstStyle/>
        <a:p>
          <a:endParaRPr lang="es-MX"/>
        </a:p>
      </dgm:t>
    </dgm:pt>
  </dgm:ptLst>
  <dgm:cxnLst>
    <dgm:cxn modelId="{A5E571DD-ED5A-1840-A451-D0FFFA4C6324}" type="presOf" srcId="{9D448D65-5536-1643-858E-A6FCCB50C8CE}" destId="{86C23D47-A51A-7E40-80FA-9983D3C5CB23}" srcOrd="0" destOrd="0" presId="urn:microsoft.com/office/officeart/2005/8/layout/orgChart1"/>
    <dgm:cxn modelId="{7F8533CA-4A95-CE46-B2EA-C06B90E8D8B2}" type="presOf" srcId="{2C82FC18-62DB-4349-98AF-4EDFC0A90872}" destId="{362B903D-971B-5A4C-8F4D-81C1E4BAC6B5}" srcOrd="0" destOrd="0" presId="urn:microsoft.com/office/officeart/2005/8/layout/orgChart1"/>
    <dgm:cxn modelId="{A82F16FC-EC35-D443-BF70-7438C4750AED}" srcId="{9D448D65-5536-1643-858E-A6FCCB50C8CE}" destId="{00515D6D-447A-1046-8314-819DAA5A39D9}" srcOrd="0" destOrd="0" parTransId="{701AC10D-3CA1-7047-B9D9-7C79861C70E5}" sibTransId="{EF96F575-A9FA-5A44-9D11-6C4B732CCFD7}"/>
    <dgm:cxn modelId="{B96357DD-7579-2441-B47F-2081CE3A8A28}" type="presOf" srcId="{AB7CC3C0-B078-0D4A-B52C-738524B3F28C}" destId="{BD261C5C-CB86-4044-94BD-8FE8ACCA8C7A}" srcOrd="0" destOrd="0" presId="urn:microsoft.com/office/officeart/2005/8/layout/orgChart1"/>
    <dgm:cxn modelId="{737C462C-AD7D-4245-B76C-731A06BBDFA9}" type="presOf" srcId="{AB7CC3C0-B078-0D4A-B52C-738524B3F28C}" destId="{31BEE914-62C9-2B4F-A045-1E8DBCD5D2E9}" srcOrd="1" destOrd="0" presId="urn:microsoft.com/office/officeart/2005/8/layout/orgChart1"/>
    <dgm:cxn modelId="{21E802A0-0653-7245-8016-2B40FA7BB0A4}" srcId="{2D7ACC85-8257-E441-BF5F-7E21B4B007BC}" destId="{AB7CC3C0-B078-0D4A-B52C-738524B3F28C}" srcOrd="0" destOrd="0" parTransId="{2C82FC18-62DB-4349-98AF-4EDFC0A90872}" sibTransId="{BC4E99D9-F26D-094A-AD1B-823ACD006B91}"/>
    <dgm:cxn modelId="{04C2E506-158F-054A-B2AD-4B11BF423F5D}" type="presOf" srcId="{00515D6D-447A-1046-8314-819DAA5A39D9}" destId="{55DE678A-B58E-9F41-A864-C0082E800BA1}" srcOrd="1" destOrd="0" presId="urn:microsoft.com/office/officeart/2005/8/layout/orgChart1"/>
    <dgm:cxn modelId="{E3A6D846-0C9D-DE42-80B0-522ACE6C43E1}" type="presOf" srcId="{84810D3E-D3C9-EA4C-9C28-36DE3822F62A}" destId="{453F5206-D119-0B47-BCA9-20EB9917824A}" srcOrd="0" destOrd="0" presId="urn:microsoft.com/office/officeart/2005/8/layout/orgChart1"/>
    <dgm:cxn modelId="{7F5C97E3-22A2-2942-9B13-0612FB3DE413}" srcId="{2D7ACC85-8257-E441-BF5F-7E21B4B007BC}" destId="{84810D3E-D3C9-EA4C-9C28-36DE3822F62A}" srcOrd="2" destOrd="0" parTransId="{E74A6D9B-53C2-D64D-BD4C-1C6074B7014A}" sibTransId="{46206EF6-89DA-B34C-85C1-A06062566DA7}"/>
    <dgm:cxn modelId="{59DDB4A3-7F2C-1A4D-9C9F-DC993FBA1448}" type="presOf" srcId="{00515D6D-447A-1046-8314-819DAA5A39D9}" destId="{00725E35-1154-5A40-9131-E8CE671B76EA}" srcOrd="0" destOrd="0" presId="urn:microsoft.com/office/officeart/2005/8/layout/orgChart1"/>
    <dgm:cxn modelId="{BDFEDF9A-6188-244E-9053-87D4AB248A84}" type="presOf" srcId="{550168D5-0ECA-F840-8F63-A4822EC6AA5A}" destId="{78BAC604-D002-ED4B-8934-1DA7DBD7E2DF}" srcOrd="0" destOrd="0" presId="urn:microsoft.com/office/officeart/2005/8/layout/orgChart1"/>
    <dgm:cxn modelId="{F81A6A6C-D742-ED45-9771-E153E284C84A}" type="presOf" srcId="{2D7ACC85-8257-E441-BF5F-7E21B4B007BC}" destId="{A1FB1709-A097-E442-8A24-F9E125FD0B8A}" srcOrd="1" destOrd="0" presId="urn:microsoft.com/office/officeart/2005/8/layout/orgChart1"/>
    <dgm:cxn modelId="{FE193080-15DC-5A46-8E32-FC999EE61A5D}" type="presOf" srcId="{E74A6D9B-53C2-D64D-BD4C-1C6074B7014A}" destId="{62D54D8B-4B68-9048-B429-62D3E7F20EC6}" srcOrd="0" destOrd="0" presId="urn:microsoft.com/office/officeart/2005/8/layout/orgChart1"/>
    <dgm:cxn modelId="{6B0D9013-D3D7-8B42-86DB-D74E02F0F3E2}" type="presOf" srcId="{2D7ACC85-8257-E441-BF5F-7E21B4B007BC}" destId="{5203F060-1124-604F-AA63-26F03CCBE268}" srcOrd="0" destOrd="0" presId="urn:microsoft.com/office/officeart/2005/8/layout/orgChart1"/>
    <dgm:cxn modelId="{FA094121-50E3-BE40-B843-BB19F41A934C}" type="presOf" srcId="{84810D3E-D3C9-EA4C-9C28-36DE3822F62A}" destId="{00BF0513-9B16-D445-B793-6B9EF8837CC5}" srcOrd="1" destOrd="0" presId="urn:microsoft.com/office/officeart/2005/8/layout/orgChart1"/>
    <dgm:cxn modelId="{A9A85B55-5B05-4847-841F-D147571415E9}" srcId="{2D7ACC85-8257-E441-BF5F-7E21B4B007BC}" destId="{550168D5-0ECA-F840-8F63-A4822EC6AA5A}" srcOrd="1" destOrd="0" parTransId="{FB38CD17-B53D-944B-8D9D-3A2FEA45D97F}" sibTransId="{BFC958B0-75A5-8D4B-B223-1FFE5CD7AC6F}"/>
    <dgm:cxn modelId="{9E93B190-4321-6445-AB50-E5FE50140857}" srcId="{9D448D65-5536-1643-858E-A6FCCB50C8CE}" destId="{2D7ACC85-8257-E441-BF5F-7E21B4B007BC}" srcOrd="1" destOrd="0" parTransId="{E0CEDCA1-B835-784E-8469-DFFC8C886531}" sibTransId="{047735FB-BC2B-4140-A144-3FB9858C5E38}"/>
    <dgm:cxn modelId="{D2B3F8A9-71B6-874A-BEC5-E468AE33208A}" type="presOf" srcId="{FB38CD17-B53D-944B-8D9D-3A2FEA45D97F}" destId="{FCF03EFC-3AE3-154B-A9E1-A59563F55CC5}" srcOrd="0" destOrd="0" presId="urn:microsoft.com/office/officeart/2005/8/layout/orgChart1"/>
    <dgm:cxn modelId="{E33DE2D3-3139-AB4A-AD1A-119A3A5CFB15}" type="presOf" srcId="{550168D5-0ECA-F840-8F63-A4822EC6AA5A}" destId="{DCB9A07D-0698-114F-AE29-B0A863876850}" srcOrd="1" destOrd="0" presId="urn:microsoft.com/office/officeart/2005/8/layout/orgChart1"/>
    <dgm:cxn modelId="{E2A78B3D-3826-794E-AE6F-9E4D103FC234}" type="presParOf" srcId="{86C23D47-A51A-7E40-80FA-9983D3C5CB23}" destId="{B3A02607-6D7A-C945-9D95-962E4DCBF4D6}" srcOrd="0" destOrd="0" presId="urn:microsoft.com/office/officeart/2005/8/layout/orgChart1"/>
    <dgm:cxn modelId="{E25A9435-9D9C-C84D-9F3A-16A0F3F18CF3}" type="presParOf" srcId="{B3A02607-6D7A-C945-9D95-962E4DCBF4D6}" destId="{1A65600D-9BDC-9D40-8F9A-675406D33F25}" srcOrd="0" destOrd="0" presId="urn:microsoft.com/office/officeart/2005/8/layout/orgChart1"/>
    <dgm:cxn modelId="{47C736E1-C446-6C46-A1EC-DAF04FE2EF50}" type="presParOf" srcId="{1A65600D-9BDC-9D40-8F9A-675406D33F25}" destId="{00725E35-1154-5A40-9131-E8CE671B76EA}" srcOrd="0" destOrd="0" presId="urn:microsoft.com/office/officeart/2005/8/layout/orgChart1"/>
    <dgm:cxn modelId="{4C8C4B2D-AED7-1141-B3EA-D524677F0AD1}" type="presParOf" srcId="{1A65600D-9BDC-9D40-8F9A-675406D33F25}" destId="{55DE678A-B58E-9F41-A864-C0082E800BA1}" srcOrd="1" destOrd="0" presId="urn:microsoft.com/office/officeart/2005/8/layout/orgChart1"/>
    <dgm:cxn modelId="{64B51537-8BBA-E647-A294-0AAABD83DDDF}" type="presParOf" srcId="{B3A02607-6D7A-C945-9D95-962E4DCBF4D6}" destId="{7D29DF7B-D919-E245-94CE-F743F921313C}" srcOrd="1" destOrd="0" presId="urn:microsoft.com/office/officeart/2005/8/layout/orgChart1"/>
    <dgm:cxn modelId="{97F5DD78-F3A9-104E-870F-7C6C203D452D}" type="presParOf" srcId="{B3A02607-6D7A-C945-9D95-962E4DCBF4D6}" destId="{314333CD-15E3-9C4E-B672-508EAD612633}" srcOrd="2" destOrd="0" presId="urn:microsoft.com/office/officeart/2005/8/layout/orgChart1"/>
    <dgm:cxn modelId="{314D1C72-A6E0-C544-BF43-95983D131377}" type="presParOf" srcId="{86C23D47-A51A-7E40-80FA-9983D3C5CB23}" destId="{98961E78-D158-F74F-A320-29EB9EC3454C}" srcOrd="1" destOrd="0" presId="urn:microsoft.com/office/officeart/2005/8/layout/orgChart1"/>
    <dgm:cxn modelId="{4CA90FB3-BA2A-2843-8D6F-102C7724A6D0}" type="presParOf" srcId="{98961E78-D158-F74F-A320-29EB9EC3454C}" destId="{C9C86FB6-1100-A54B-839D-F5561C6C8D9B}" srcOrd="0" destOrd="0" presId="urn:microsoft.com/office/officeart/2005/8/layout/orgChart1"/>
    <dgm:cxn modelId="{8B36137C-286E-A547-A23E-37B0374F801C}" type="presParOf" srcId="{C9C86FB6-1100-A54B-839D-F5561C6C8D9B}" destId="{5203F060-1124-604F-AA63-26F03CCBE268}" srcOrd="0" destOrd="0" presId="urn:microsoft.com/office/officeart/2005/8/layout/orgChart1"/>
    <dgm:cxn modelId="{315B4F4C-9387-7E45-8D5F-3E9368D17C59}" type="presParOf" srcId="{C9C86FB6-1100-A54B-839D-F5561C6C8D9B}" destId="{A1FB1709-A097-E442-8A24-F9E125FD0B8A}" srcOrd="1" destOrd="0" presId="urn:microsoft.com/office/officeart/2005/8/layout/orgChart1"/>
    <dgm:cxn modelId="{43588DE7-FA03-2D45-913F-72DAB0B78531}" type="presParOf" srcId="{98961E78-D158-F74F-A320-29EB9EC3454C}" destId="{2D542B72-1EC9-9C4F-BA5D-916BCA86E328}" srcOrd="1" destOrd="0" presId="urn:microsoft.com/office/officeart/2005/8/layout/orgChart1"/>
    <dgm:cxn modelId="{463C1152-A5EE-DD42-91BF-751CFE0F4EEE}" type="presParOf" srcId="{2D542B72-1EC9-9C4F-BA5D-916BCA86E328}" destId="{FCF03EFC-3AE3-154B-A9E1-A59563F55CC5}" srcOrd="0" destOrd="0" presId="urn:microsoft.com/office/officeart/2005/8/layout/orgChart1"/>
    <dgm:cxn modelId="{B6A6CD0F-1EBC-5E44-B2E9-D933429184CC}" type="presParOf" srcId="{2D542B72-1EC9-9C4F-BA5D-916BCA86E328}" destId="{3CE610D8-A117-7C4F-8597-E0BD68C76782}" srcOrd="1" destOrd="0" presId="urn:microsoft.com/office/officeart/2005/8/layout/orgChart1"/>
    <dgm:cxn modelId="{3042025D-B167-3B48-AAB8-D9A3B7669C74}" type="presParOf" srcId="{3CE610D8-A117-7C4F-8597-E0BD68C76782}" destId="{7CC62887-CE3E-2845-8244-291E294C5CEF}" srcOrd="0" destOrd="0" presId="urn:microsoft.com/office/officeart/2005/8/layout/orgChart1"/>
    <dgm:cxn modelId="{D2185E1D-1621-024F-AFAC-0AE6051AE2E6}" type="presParOf" srcId="{7CC62887-CE3E-2845-8244-291E294C5CEF}" destId="{78BAC604-D002-ED4B-8934-1DA7DBD7E2DF}" srcOrd="0" destOrd="0" presId="urn:microsoft.com/office/officeart/2005/8/layout/orgChart1"/>
    <dgm:cxn modelId="{37626092-F242-854B-B015-67FDFBDBEA71}" type="presParOf" srcId="{7CC62887-CE3E-2845-8244-291E294C5CEF}" destId="{DCB9A07D-0698-114F-AE29-B0A863876850}" srcOrd="1" destOrd="0" presId="urn:microsoft.com/office/officeart/2005/8/layout/orgChart1"/>
    <dgm:cxn modelId="{AF801557-3B0F-704A-810A-622812E06041}" type="presParOf" srcId="{3CE610D8-A117-7C4F-8597-E0BD68C76782}" destId="{4C68A2DD-C8FA-704F-AC90-868F9C8AEC53}" srcOrd="1" destOrd="0" presId="urn:microsoft.com/office/officeart/2005/8/layout/orgChart1"/>
    <dgm:cxn modelId="{42F22F0F-8EB4-D647-95EF-D0E7B9DACF4A}" type="presParOf" srcId="{3CE610D8-A117-7C4F-8597-E0BD68C76782}" destId="{AC66E643-D6F1-EE40-AC9C-158D87C2228D}" srcOrd="2" destOrd="0" presId="urn:microsoft.com/office/officeart/2005/8/layout/orgChart1"/>
    <dgm:cxn modelId="{C7076BB9-3ABF-614A-A014-9A51ECD7443E}" type="presParOf" srcId="{2D542B72-1EC9-9C4F-BA5D-916BCA86E328}" destId="{62D54D8B-4B68-9048-B429-62D3E7F20EC6}" srcOrd="2" destOrd="0" presId="urn:microsoft.com/office/officeart/2005/8/layout/orgChart1"/>
    <dgm:cxn modelId="{7BE2B89D-F30E-5644-B606-0F1A64F9106C}" type="presParOf" srcId="{2D542B72-1EC9-9C4F-BA5D-916BCA86E328}" destId="{58567AFA-706A-7741-8291-C008C8F3E659}" srcOrd="3" destOrd="0" presId="urn:microsoft.com/office/officeart/2005/8/layout/orgChart1"/>
    <dgm:cxn modelId="{D2F2FEA2-C38B-6346-A41B-34E8B2B7FE8D}" type="presParOf" srcId="{58567AFA-706A-7741-8291-C008C8F3E659}" destId="{16FCA6E7-5763-6A4C-8B88-702594DEC151}" srcOrd="0" destOrd="0" presId="urn:microsoft.com/office/officeart/2005/8/layout/orgChart1"/>
    <dgm:cxn modelId="{F7CFA1AD-A035-8541-9EFA-C5FC2E2E47E8}" type="presParOf" srcId="{16FCA6E7-5763-6A4C-8B88-702594DEC151}" destId="{453F5206-D119-0B47-BCA9-20EB9917824A}" srcOrd="0" destOrd="0" presId="urn:microsoft.com/office/officeart/2005/8/layout/orgChart1"/>
    <dgm:cxn modelId="{941327F1-FBDA-4A49-A249-911DBD6990F9}" type="presParOf" srcId="{16FCA6E7-5763-6A4C-8B88-702594DEC151}" destId="{00BF0513-9B16-D445-B793-6B9EF8837CC5}" srcOrd="1" destOrd="0" presId="urn:microsoft.com/office/officeart/2005/8/layout/orgChart1"/>
    <dgm:cxn modelId="{3A3E62B0-3011-CC46-ACFE-684A152A8715}" type="presParOf" srcId="{58567AFA-706A-7741-8291-C008C8F3E659}" destId="{4125D0B1-518A-1449-9F84-16EC4B908199}" srcOrd="1" destOrd="0" presId="urn:microsoft.com/office/officeart/2005/8/layout/orgChart1"/>
    <dgm:cxn modelId="{5F54F144-549A-C34E-9A50-55DD0FE0AB29}" type="presParOf" srcId="{58567AFA-706A-7741-8291-C008C8F3E659}" destId="{4A347C31-7EBA-0142-A40C-B7D5DC36D3B2}" srcOrd="2" destOrd="0" presId="urn:microsoft.com/office/officeart/2005/8/layout/orgChart1"/>
    <dgm:cxn modelId="{69285316-3F90-3E47-AE02-24CB3A8161D6}" type="presParOf" srcId="{98961E78-D158-F74F-A320-29EB9EC3454C}" destId="{DFAA0A29-C67A-8F44-BE26-1B66C71DA31F}" srcOrd="2" destOrd="0" presId="urn:microsoft.com/office/officeart/2005/8/layout/orgChart1"/>
    <dgm:cxn modelId="{7F510000-9E0B-BE49-AE7F-CDEC2F492CEE}" type="presParOf" srcId="{DFAA0A29-C67A-8F44-BE26-1B66C71DA31F}" destId="{362B903D-971B-5A4C-8F4D-81C1E4BAC6B5}" srcOrd="0" destOrd="0" presId="urn:microsoft.com/office/officeart/2005/8/layout/orgChart1"/>
    <dgm:cxn modelId="{63542AFE-3506-2A43-BA6A-AB27F171BADA}" type="presParOf" srcId="{DFAA0A29-C67A-8F44-BE26-1B66C71DA31F}" destId="{DB272635-D987-5A42-990C-449F30DF7491}" srcOrd="1" destOrd="0" presId="urn:microsoft.com/office/officeart/2005/8/layout/orgChart1"/>
    <dgm:cxn modelId="{F5117103-0FA2-1D42-AFE5-EA654AF3818D}" type="presParOf" srcId="{DB272635-D987-5A42-990C-449F30DF7491}" destId="{C4695651-6520-A746-B505-E5A15C5B0F10}" srcOrd="0" destOrd="0" presId="urn:microsoft.com/office/officeart/2005/8/layout/orgChart1"/>
    <dgm:cxn modelId="{EBB1B597-73F4-E74D-98B9-8B3D4D7B4BC3}" type="presParOf" srcId="{C4695651-6520-A746-B505-E5A15C5B0F10}" destId="{BD261C5C-CB86-4044-94BD-8FE8ACCA8C7A}" srcOrd="0" destOrd="0" presId="urn:microsoft.com/office/officeart/2005/8/layout/orgChart1"/>
    <dgm:cxn modelId="{DF692517-611C-D14A-8715-E18CD6EDACA4}" type="presParOf" srcId="{C4695651-6520-A746-B505-E5A15C5B0F10}" destId="{31BEE914-62C9-2B4F-A045-1E8DBCD5D2E9}" srcOrd="1" destOrd="0" presId="urn:microsoft.com/office/officeart/2005/8/layout/orgChart1"/>
    <dgm:cxn modelId="{AA14A13A-8798-994E-BE4A-09EB59CB87B3}" type="presParOf" srcId="{DB272635-D987-5A42-990C-449F30DF7491}" destId="{C1A29527-8DFA-6A48-9B50-0EBD84D12089}" srcOrd="1" destOrd="0" presId="urn:microsoft.com/office/officeart/2005/8/layout/orgChart1"/>
    <dgm:cxn modelId="{D9D3A786-765B-D249-AD4C-41B09C7A51D1}" type="presParOf" srcId="{DB272635-D987-5A42-990C-449F30DF7491}" destId="{5C14D890-FA80-EC4B-B167-D0B57CFED11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D6E536-7694-47E2-A537-548E2151EA12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2647734-C86A-4283-98DC-BA989589B207}">
      <dgm:prSet phldrT="[Texto]" custT="1"/>
      <dgm:spPr/>
      <dgm:t>
        <a:bodyPr/>
        <a:lstStyle/>
        <a:p>
          <a:r>
            <a:rPr lang="es-MX" sz="1800" dirty="0" smtClean="0"/>
            <a:t>Finanzas</a:t>
          </a:r>
          <a:endParaRPr lang="es-MX" sz="1800" dirty="0"/>
        </a:p>
      </dgm:t>
    </dgm:pt>
    <dgm:pt modelId="{6E95D170-3EE1-41EF-B5C3-E6C3EFCADAF3}" type="parTrans" cxnId="{CA6E5358-B9B9-4587-ABFB-B29A60118FFF}">
      <dgm:prSet/>
      <dgm:spPr/>
      <dgm:t>
        <a:bodyPr/>
        <a:lstStyle/>
        <a:p>
          <a:endParaRPr lang="es-MX"/>
        </a:p>
      </dgm:t>
    </dgm:pt>
    <dgm:pt modelId="{CCF2DFF2-A447-4764-AE1C-8F72354090FC}" type="sibTrans" cxnId="{CA6E5358-B9B9-4587-ABFB-B29A60118FFF}">
      <dgm:prSet/>
      <dgm:spPr/>
      <dgm:t>
        <a:bodyPr/>
        <a:lstStyle/>
        <a:p>
          <a:endParaRPr lang="es-MX"/>
        </a:p>
      </dgm:t>
    </dgm:pt>
    <dgm:pt modelId="{7F025F75-BBDB-4D1D-8198-387E5412684F}">
      <dgm:prSet phldrT="[Texto]" custT="1"/>
      <dgm:spPr/>
      <dgm:t>
        <a:bodyPr/>
        <a:lstStyle/>
        <a:p>
          <a:r>
            <a:rPr lang="es-MX" sz="1800" dirty="0" smtClean="0"/>
            <a:t>Recursos Humanos</a:t>
          </a:r>
          <a:endParaRPr lang="es-MX" sz="1800" dirty="0"/>
        </a:p>
      </dgm:t>
    </dgm:pt>
    <dgm:pt modelId="{A8DF88AD-FEC8-48C8-8C7B-20108D525F5A}" type="parTrans" cxnId="{8CC0FDD5-B3F2-42A9-AD70-4DCA0355F079}">
      <dgm:prSet/>
      <dgm:spPr/>
      <dgm:t>
        <a:bodyPr/>
        <a:lstStyle/>
        <a:p>
          <a:endParaRPr lang="es-MX"/>
        </a:p>
      </dgm:t>
    </dgm:pt>
    <dgm:pt modelId="{F17F33FC-5484-41B0-8DC0-40417BF649D5}" type="sibTrans" cxnId="{8CC0FDD5-B3F2-42A9-AD70-4DCA0355F079}">
      <dgm:prSet/>
      <dgm:spPr/>
      <dgm:t>
        <a:bodyPr/>
        <a:lstStyle/>
        <a:p>
          <a:endParaRPr lang="es-MX"/>
        </a:p>
      </dgm:t>
    </dgm:pt>
    <dgm:pt modelId="{1116F8E6-23DA-438A-BE96-9530FB56FDC2}">
      <dgm:prSet phldrT="[Texto]" custT="1"/>
      <dgm:spPr/>
      <dgm:t>
        <a:bodyPr/>
        <a:lstStyle/>
        <a:p>
          <a:r>
            <a:rPr lang="es-MX" sz="1800" dirty="0" smtClean="0"/>
            <a:t>Servicios Generales</a:t>
          </a:r>
          <a:endParaRPr lang="es-MX" sz="1800" dirty="0"/>
        </a:p>
      </dgm:t>
    </dgm:pt>
    <dgm:pt modelId="{440EFF20-6A18-4BFC-AC22-89624C2E5548}" type="parTrans" cxnId="{8296FF61-1DD2-46CE-AFB1-F637AA688C3A}">
      <dgm:prSet/>
      <dgm:spPr/>
      <dgm:t>
        <a:bodyPr/>
        <a:lstStyle/>
        <a:p>
          <a:endParaRPr lang="es-MX"/>
        </a:p>
      </dgm:t>
    </dgm:pt>
    <dgm:pt modelId="{E2201493-86B6-448B-AEFF-84A87E577C12}" type="sibTrans" cxnId="{8296FF61-1DD2-46CE-AFB1-F637AA688C3A}">
      <dgm:prSet/>
      <dgm:spPr/>
      <dgm:t>
        <a:bodyPr/>
        <a:lstStyle/>
        <a:p>
          <a:endParaRPr lang="es-MX"/>
        </a:p>
      </dgm:t>
    </dgm:pt>
    <dgm:pt modelId="{2F4D5A76-B2E9-46CB-961C-BB28826A69B0}">
      <dgm:prSet phldrT="[Texto]" custT="1"/>
      <dgm:spPr/>
      <dgm:t>
        <a:bodyPr/>
        <a:lstStyle/>
        <a:p>
          <a:r>
            <a:rPr lang="es-MX" sz="1800" dirty="0" smtClean="0"/>
            <a:t>Sistemas</a:t>
          </a:r>
          <a:endParaRPr lang="es-MX" sz="1800" dirty="0"/>
        </a:p>
      </dgm:t>
    </dgm:pt>
    <dgm:pt modelId="{A9058D67-3804-408F-8971-2D79CDF4EFF2}" type="parTrans" cxnId="{F12AA8C1-A0B2-4057-906E-B540D53EA772}">
      <dgm:prSet/>
      <dgm:spPr/>
      <dgm:t>
        <a:bodyPr/>
        <a:lstStyle/>
        <a:p>
          <a:endParaRPr lang="es-MX"/>
        </a:p>
      </dgm:t>
    </dgm:pt>
    <dgm:pt modelId="{60584456-3AB6-4C68-8ED8-78CB24E6C8DF}" type="sibTrans" cxnId="{F12AA8C1-A0B2-4057-906E-B540D53EA772}">
      <dgm:prSet/>
      <dgm:spPr/>
      <dgm:t>
        <a:bodyPr/>
        <a:lstStyle/>
        <a:p>
          <a:endParaRPr lang="es-MX"/>
        </a:p>
      </dgm:t>
    </dgm:pt>
    <dgm:pt modelId="{FA7B87C0-B5F7-46ED-8D3A-A8744E56E63E}">
      <dgm:prSet phldrT="[Texto]" custT="1"/>
      <dgm:spPr/>
      <dgm:t>
        <a:bodyPr/>
        <a:lstStyle/>
        <a:p>
          <a:r>
            <a:rPr lang="es-MX" sz="1800" b="1" dirty="0" smtClean="0"/>
            <a:t>Secretaría de  la CGCS </a:t>
          </a:r>
          <a:endParaRPr lang="es-MX" sz="1800" b="1" dirty="0"/>
        </a:p>
      </dgm:t>
    </dgm:pt>
    <dgm:pt modelId="{77696A78-C2C7-4276-8CDF-E4D8FBBF3372}" type="parTrans" cxnId="{ABAB382C-427F-4A37-83BF-61D45691ECC7}">
      <dgm:prSet/>
      <dgm:spPr/>
      <dgm:t>
        <a:bodyPr/>
        <a:lstStyle/>
        <a:p>
          <a:endParaRPr lang="es-MX"/>
        </a:p>
      </dgm:t>
    </dgm:pt>
    <dgm:pt modelId="{D82D4645-DB34-413C-95F2-088E7205577B}" type="sibTrans" cxnId="{ABAB382C-427F-4A37-83BF-61D45691ECC7}">
      <dgm:prSet/>
      <dgm:spPr/>
      <dgm:t>
        <a:bodyPr/>
        <a:lstStyle/>
        <a:p>
          <a:endParaRPr lang="es-MX"/>
        </a:p>
      </dgm:t>
    </dgm:pt>
    <dgm:pt modelId="{79038ADA-886F-4A3B-9ADA-96197EF288A1}" type="pres">
      <dgm:prSet presAssocID="{7AD6E536-7694-47E2-A537-548E2151EA1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65387176-98E2-4327-B12E-2AF8A79CA7E7}" type="pres">
      <dgm:prSet presAssocID="{FA7B87C0-B5F7-46ED-8D3A-A8744E56E63E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4454589E-1BEA-4BB1-8FFB-C8A254FA5511}" type="pres">
      <dgm:prSet presAssocID="{FA7B87C0-B5F7-46ED-8D3A-A8744E56E63E}" presName="rootComposite1" presStyleCnt="0"/>
      <dgm:spPr/>
      <dgm:t>
        <a:bodyPr/>
        <a:lstStyle/>
        <a:p>
          <a:endParaRPr lang="es-MX"/>
        </a:p>
      </dgm:t>
    </dgm:pt>
    <dgm:pt modelId="{EB0365DF-331A-490C-9564-018188DF8CB9}" type="pres">
      <dgm:prSet presAssocID="{FA7B87C0-B5F7-46ED-8D3A-A8744E56E63E}" presName="rootText1" presStyleLbl="node0" presStyleIdx="0" presStyleCnt="1" custScaleX="134720" custLinFactNeighborX="1835" custLinFactNeighborY="-1259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3C0EB0A-B421-48AB-88F6-F554DE57795C}" type="pres">
      <dgm:prSet presAssocID="{FA7B87C0-B5F7-46ED-8D3A-A8744E56E63E}" presName="rootConnector1" presStyleLbl="node1" presStyleIdx="0" presStyleCnt="0"/>
      <dgm:spPr/>
      <dgm:t>
        <a:bodyPr/>
        <a:lstStyle/>
        <a:p>
          <a:endParaRPr lang="es-MX"/>
        </a:p>
      </dgm:t>
    </dgm:pt>
    <dgm:pt modelId="{C416C14C-AE19-467E-A91E-8620C35C5E68}" type="pres">
      <dgm:prSet presAssocID="{FA7B87C0-B5F7-46ED-8D3A-A8744E56E63E}" presName="hierChild2" presStyleCnt="0"/>
      <dgm:spPr/>
      <dgm:t>
        <a:bodyPr/>
        <a:lstStyle/>
        <a:p>
          <a:endParaRPr lang="es-MX"/>
        </a:p>
      </dgm:t>
    </dgm:pt>
    <dgm:pt modelId="{7C8A1397-A2D6-4E76-9201-B5230A58BE91}" type="pres">
      <dgm:prSet presAssocID="{6E95D170-3EE1-41EF-B5C3-E6C3EFCADAF3}" presName="Name37" presStyleLbl="parChTrans1D2" presStyleIdx="0" presStyleCnt="4"/>
      <dgm:spPr/>
      <dgm:t>
        <a:bodyPr/>
        <a:lstStyle/>
        <a:p>
          <a:endParaRPr lang="es-MX"/>
        </a:p>
      </dgm:t>
    </dgm:pt>
    <dgm:pt modelId="{2BFBDD45-9738-46D4-B03D-7C2033DDDFCF}" type="pres">
      <dgm:prSet presAssocID="{02647734-C86A-4283-98DC-BA989589B20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36D56AD5-0442-41E8-8805-61EFA433D1D6}" type="pres">
      <dgm:prSet presAssocID="{02647734-C86A-4283-98DC-BA989589B207}" presName="rootComposite" presStyleCnt="0"/>
      <dgm:spPr/>
      <dgm:t>
        <a:bodyPr/>
        <a:lstStyle/>
        <a:p>
          <a:endParaRPr lang="es-MX"/>
        </a:p>
      </dgm:t>
    </dgm:pt>
    <dgm:pt modelId="{0E3F3B32-F82B-4440-8509-4D73669EF14F}" type="pres">
      <dgm:prSet presAssocID="{02647734-C86A-4283-98DC-BA989589B207}" presName="rootText" presStyleLbl="node2" presStyleIdx="0" presStyleCnt="4" custScaleY="7496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D7A4A74-A36A-45D4-A7C9-7095640AD48A}" type="pres">
      <dgm:prSet presAssocID="{02647734-C86A-4283-98DC-BA989589B207}" presName="rootConnector" presStyleLbl="node2" presStyleIdx="0" presStyleCnt="4"/>
      <dgm:spPr/>
      <dgm:t>
        <a:bodyPr/>
        <a:lstStyle/>
        <a:p>
          <a:endParaRPr lang="es-MX"/>
        </a:p>
      </dgm:t>
    </dgm:pt>
    <dgm:pt modelId="{5A3E1DCC-E3D5-468E-9BB6-C8865342FFCF}" type="pres">
      <dgm:prSet presAssocID="{02647734-C86A-4283-98DC-BA989589B207}" presName="hierChild4" presStyleCnt="0"/>
      <dgm:spPr/>
      <dgm:t>
        <a:bodyPr/>
        <a:lstStyle/>
        <a:p>
          <a:endParaRPr lang="es-MX"/>
        </a:p>
      </dgm:t>
    </dgm:pt>
    <dgm:pt modelId="{B5397DC2-E031-409F-8EF2-A3950741A265}" type="pres">
      <dgm:prSet presAssocID="{02647734-C86A-4283-98DC-BA989589B207}" presName="hierChild5" presStyleCnt="0"/>
      <dgm:spPr/>
      <dgm:t>
        <a:bodyPr/>
        <a:lstStyle/>
        <a:p>
          <a:endParaRPr lang="es-MX"/>
        </a:p>
      </dgm:t>
    </dgm:pt>
    <dgm:pt modelId="{8DC9AFC1-2958-4932-AFA1-790077508C20}" type="pres">
      <dgm:prSet presAssocID="{A8DF88AD-FEC8-48C8-8C7B-20108D525F5A}" presName="Name37" presStyleLbl="parChTrans1D2" presStyleIdx="1" presStyleCnt="4"/>
      <dgm:spPr/>
      <dgm:t>
        <a:bodyPr/>
        <a:lstStyle/>
        <a:p>
          <a:endParaRPr lang="es-MX"/>
        </a:p>
      </dgm:t>
    </dgm:pt>
    <dgm:pt modelId="{D29F479D-3946-4EA8-9F9D-252FD1965E47}" type="pres">
      <dgm:prSet presAssocID="{7F025F75-BBDB-4D1D-8198-387E541268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E1201045-2404-49BC-A38A-FACB197912FB}" type="pres">
      <dgm:prSet presAssocID="{7F025F75-BBDB-4D1D-8198-387E5412684F}" presName="rootComposite" presStyleCnt="0"/>
      <dgm:spPr/>
      <dgm:t>
        <a:bodyPr/>
        <a:lstStyle/>
        <a:p>
          <a:endParaRPr lang="es-MX"/>
        </a:p>
      </dgm:t>
    </dgm:pt>
    <dgm:pt modelId="{68BD74D3-92D4-4ED5-98AA-E5B0F80AC5B7}" type="pres">
      <dgm:prSet presAssocID="{7F025F75-BBDB-4D1D-8198-387E5412684F}" presName="rootText" presStyleLbl="node2" presStyleIdx="1" presStyleCnt="4" custScaleY="7496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08A8071-9AD5-4287-BC07-B5604850278D}" type="pres">
      <dgm:prSet presAssocID="{7F025F75-BBDB-4D1D-8198-387E5412684F}" presName="rootConnector" presStyleLbl="node2" presStyleIdx="1" presStyleCnt="4"/>
      <dgm:spPr/>
      <dgm:t>
        <a:bodyPr/>
        <a:lstStyle/>
        <a:p>
          <a:endParaRPr lang="es-MX"/>
        </a:p>
      </dgm:t>
    </dgm:pt>
    <dgm:pt modelId="{BE68171C-912F-4AB1-803E-ECA7B1058F95}" type="pres">
      <dgm:prSet presAssocID="{7F025F75-BBDB-4D1D-8198-387E5412684F}" presName="hierChild4" presStyleCnt="0"/>
      <dgm:spPr/>
      <dgm:t>
        <a:bodyPr/>
        <a:lstStyle/>
        <a:p>
          <a:endParaRPr lang="es-MX"/>
        </a:p>
      </dgm:t>
    </dgm:pt>
    <dgm:pt modelId="{FF2BECB4-AF7B-41AD-8F2A-4B44837B52EA}" type="pres">
      <dgm:prSet presAssocID="{7F025F75-BBDB-4D1D-8198-387E5412684F}" presName="hierChild5" presStyleCnt="0"/>
      <dgm:spPr/>
      <dgm:t>
        <a:bodyPr/>
        <a:lstStyle/>
        <a:p>
          <a:endParaRPr lang="es-MX"/>
        </a:p>
      </dgm:t>
    </dgm:pt>
    <dgm:pt modelId="{CCEAA69C-EF35-4488-AC88-C4585E89A2BD}" type="pres">
      <dgm:prSet presAssocID="{440EFF20-6A18-4BFC-AC22-89624C2E5548}" presName="Name37" presStyleLbl="parChTrans1D2" presStyleIdx="2" presStyleCnt="4"/>
      <dgm:spPr/>
      <dgm:t>
        <a:bodyPr/>
        <a:lstStyle/>
        <a:p>
          <a:endParaRPr lang="es-MX"/>
        </a:p>
      </dgm:t>
    </dgm:pt>
    <dgm:pt modelId="{21264E01-E554-4442-8003-E5E959148F6C}" type="pres">
      <dgm:prSet presAssocID="{1116F8E6-23DA-438A-BE96-9530FB56FDC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67FA6A91-69C7-4820-911D-B19A1700A33C}" type="pres">
      <dgm:prSet presAssocID="{1116F8E6-23DA-438A-BE96-9530FB56FDC2}" presName="rootComposite" presStyleCnt="0"/>
      <dgm:spPr/>
      <dgm:t>
        <a:bodyPr/>
        <a:lstStyle/>
        <a:p>
          <a:endParaRPr lang="es-MX"/>
        </a:p>
      </dgm:t>
    </dgm:pt>
    <dgm:pt modelId="{BF21C338-6A37-4D1F-ACAD-D9BBD5872EC5}" type="pres">
      <dgm:prSet presAssocID="{1116F8E6-23DA-438A-BE96-9530FB56FDC2}" presName="rootText" presStyleLbl="node2" presStyleIdx="2" presStyleCnt="4" custScaleY="7496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CDECE84-4192-4B56-861C-B918C30302AB}" type="pres">
      <dgm:prSet presAssocID="{1116F8E6-23DA-438A-BE96-9530FB56FDC2}" presName="rootConnector" presStyleLbl="node2" presStyleIdx="2" presStyleCnt="4"/>
      <dgm:spPr/>
      <dgm:t>
        <a:bodyPr/>
        <a:lstStyle/>
        <a:p>
          <a:endParaRPr lang="es-MX"/>
        </a:p>
      </dgm:t>
    </dgm:pt>
    <dgm:pt modelId="{25F2C4BA-6535-4357-8663-BDBAE5BF7D6A}" type="pres">
      <dgm:prSet presAssocID="{1116F8E6-23DA-438A-BE96-9530FB56FDC2}" presName="hierChild4" presStyleCnt="0"/>
      <dgm:spPr/>
      <dgm:t>
        <a:bodyPr/>
        <a:lstStyle/>
        <a:p>
          <a:endParaRPr lang="es-MX"/>
        </a:p>
      </dgm:t>
    </dgm:pt>
    <dgm:pt modelId="{5492AA1D-268D-4F7F-A755-CA4C7FFA4A3B}" type="pres">
      <dgm:prSet presAssocID="{1116F8E6-23DA-438A-BE96-9530FB56FDC2}" presName="hierChild5" presStyleCnt="0"/>
      <dgm:spPr/>
      <dgm:t>
        <a:bodyPr/>
        <a:lstStyle/>
        <a:p>
          <a:endParaRPr lang="es-MX"/>
        </a:p>
      </dgm:t>
    </dgm:pt>
    <dgm:pt modelId="{255D6FCC-AAB8-408A-BA0C-0A82DE93F335}" type="pres">
      <dgm:prSet presAssocID="{A9058D67-3804-408F-8971-2D79CDF4EFF2}" presName="Name37" presStyleLbl="parChTrans1D2" presStyleIdx="3" presStyleCnt="4"/>
      <dgm:spPr/>
      <dgm:t>
        <a:bodyPr/>
        <a:lstStyle/>
        <a:p>
          <a:endParaRPr lang="es-MX"/>
        </a:p>
      </dgm:t>
    </dgm:pt>
    <dgm:pt modelId="{AB26921F-D951-4175-87E9-80B227B8F281}" type="pres">
      <dgm:prSet presAssocID="{2F4D5A76-B2E9-46CB-961C-BB28826A69B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4736F8B4-09F3-4C16-B8D6-231C57DC3FB2}" type="pres">
      <dgm:prSet presAssocID="{2F4D5A76-B2E9-46CB-961C-BB28826A69B0}" presName="rootComposite" presStyleCnt="0"/>
      <dgm:spPr/>
      <dgm:t>
        <a:bodyPr/>
        <a:lstStyle/>
        <a:p>
          <a:endParaRPr lang="es-MX"/>
        </a:p>
      </dgm:t>
    </dgm:pt>
    <dgm:pt modelId="{95EE31E5-E04D-41E0-B67A-E2A63FEAACBC}" type="pres">
      <dgm:prSet presAssocID="{2F4D5A76-B2E9-46CB-961C-BB28826A69B0}" presName="rootText" presStyleLbl="node2" presStyleIdx="3" presStyleCnt="4" custScaleY="7496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ED37600-5EA9-43B8-B47E-BD02758B9E77}" type="pres">
      <dgm:prSet presAssocID="{2F4D5A76-B2E9-46CB-961C-BB28826A69B0}" presName="rootConnector" presStyleLbl="node2" presStyleIdx="3" presStyleCnt="4"/>
      <dgm:spPr/>
      <dgm:t>
        <a:bodyPr/>
        <a:lstStyle/>
        <a:p>
          <a:endParaRPr lang="es-MX"/>
        </a:p>
      </dgm:t>
    </dgm:pt>
    <dgm:pt modelId="{1210E962-B3BC-4257-8460-2EB33F8201A5}" type="pres">
      <dgm:prSet presAssocID="{2F4D5A76-B2E9-46CB-961C-BB28826A69B0}" presName="hierChild4" presStyleCnt="0"/>
      <dgm:spPr/>
      <dgm:t>
        <a:bodyPr/>
        <a:lstStyle/>
        <a:p>
          <a:endParaRPr lang="es-MX"/>
        </a:p>
      </dgm:t>
    </dgm:pt>
    <dgm:pt modelId="{55BAF077-F74B-4845-90DF-D1D08156CC95}" type="pres">
      <dgm:prSet presAssocID="{2F4D5A76-B2E9-46CB-961C-BB28826A69B0}" presName="hierChild5" presStyleCnt="0"/>
      <dgm:spPr/>
      <dgm:t>
        <a:bodyPr/>
        <a:lstStyle/>
        <a:p>
          <a:endParaRPr lang="es-MX"/>
        </a:p>
      </dgm:t>
    </dgm:pt>
    <dgm:pt modelId="{8166B254-F244-4681-A397-015B584EAC0A}" type="pres">
      <dgm:prSet presAssocID="{FA7B87C0-B5F7-46ED-8D3A-A8744E56E63E}" presName="hierChild3" presStyleCnt="0"/>
      <dgm:spPr/>
      <dgm:t>
        <a:bodyPr/>
        <a:lstStyle/>
        <a:p>
          <a:endParaRPr lang="es-MX"/>
        </a:p>
      </dgm:t>
    </dgm:pt>
  </dgm:ptLst>
  <dgm:cxnLst>
    <dgm:cxn modelId="{999E90DE-D849-0347-B5AB-32BF713F4443}" type="presOf" srcId="{7F025F75-BBDB-4D1D-8198-387E5412684F}" destId="{68BD74D3-92D4-4ED5-98AA-E5B0F80AC5B7}" srcOrd="0" destOrd="0" presId="urn:microsoft.com/office/officeart/2005/8/layout/orgChart1"/>
    <dgm:cxn modelId="{F12AA8C1-A0B2-4057-906E-B540D53EA772}" srcId="{FA7B87C0-B5F7-46ED-8D3A-A8744E56E63E}" destId="{2F4D5A76-B2E9-46CB-961C-BB28826A69B0}" srcOrd="3" destOrd="0" parTransId="{A9058D67-3804-408F-8971-2D79CDF4EFF2}" sibTransId="{60584456-3AB6-4C68-8ED8-78CB24E6C8DF}"/>
    <dgm:cxn modelId="{CA6E5358-B9B9-4587-ABFB-B29A60118FFF}" srcId="{FA7B87C0-B5F7-46ED-8D3A-A8744E56E63E}" destId="{02647734-C86A-4283-98DC-BA989589B207}" srcOrd="0" destOrd="0" parTransId="{6E95D170-3EE1-41EF-B5C3-E6C3EFCADAF3}" sibTransId="{CCF2DFF2-A447-4764-AE1C-8F72354090FC}"/>
    <dgm:cxn modelId="{A2048128-B4F4-724C-8F32-F1B4177DEC6F}" type="presOf" srcId="{A8DF88AD-FEC8-48C8-8C7B-20108D525F5A}" destId="{8DC9AFC1-2958-4932-AFA1-790077508C20}" srcOrd="0" destOrd="0" presId="urn:microsoft.com/office/officeart/2005/8/layout/orgChart1"/>
    <dgm:cxn modelId="{17946471-475F-5240-9D0C-EA861976C0E4}" type="presOf" srcId="{7AD6E536-7694-47E2-A537-548E2151EA12}" destId="{79038ADA-886F-4A3B-9ADA-96197EF288A1}" srcOrd="0" destOrd="0" presId="urn:microsoft.com/office/officeart/2005/8/layout/orgChart1"/>
    <dgm:cxn modelId="{68B1CED8-BA24-CE41-9783-FD01DC9734E3}" type="presOf" srcId="{1116F8E6-23DA-438A-BE96-9530FB56FDC2}" destId="{BF21C338-6A37-4D1F-ACAD-D9BBD5872EC5}" srcOrd="0" destOrd="0" presId="urn:microsoft.com/office/officeart/2005/8/layout/orgChart1"/>
    <dgm:cxn modelId="{900D731D-7EA0-A74C-8BD5-7BCDF0466CC1}" type="presOf" srcId="{2F4D5A76-B2E9-46CB-961C-BB28826A69B0}" destId="{8ED37600-5EA9-43B8-B47E-BD02758B9E77}" srcOrd="1" destOrd="0" presId="urn:microsoft.com/office/officeart/2005/8/layout/orgChart1"/>
    <dgm:cxn modelId="{8296FF61-1DD2-46CE-AFB1-F637AA688C3A}" srcId="{FA7B87C0-B5F7-46ED-8D3A-A8744E56E63E}" destId="{1116F8E6-23DA-438A-BE96-9530FB56FDC2}" srcOrd="2" destOrd="0" parTransId="{440EFF20-6A18-4BFC-AC22-89624C2E5548}" sibTransId="{E2201493-86B6-448B-AEFF-84A87E577C12}"/>
    <dgm:cxn modelId="{69FA06F7-FC27-CF4E-864C-BA3911E2DABA}" type="presOf" srcId="{1116F8E6-23DA-438A-BE96-9530FB56FDC2}" destId="{BCDECE84-4192-4B56-861C-B918C30302AB}" srcOrd="1" destOrd="0" presId="urn:microsoft.com/office/officeart/2005/8/layout/orgChart1"/>
    <dgm:cxn modelId="{ABAB382C-427F-4A37-83BF-61D45691ECC7}" srcId="{7AD6E536-7694-47E2-A537-548E2151EA12}" destId="{FA7B87C0-B5F7-46ED-8D3A-A8744E56E63E}" srcOrd="0" destOrd="0" parTransId="{77696A78-C2C7-4276-8CDF-E4D8FBBF3372}" sibTransId="{D82D4645-DB34-413C-95F2-088E7205577B}"/>
    <dgm:cxn modelId="{A148B5F1-63CA-5348-81B3-C2007AA16BE7}" type="presOf" srcId="{440EFF20-6A18-4BFC-AC22-89624C2E5548}" destId="{CCEAA69C-EF35-4488-AC88-C4585E89A2BD}" srcOrd="0" destOrd="0" presId="urn:microsoft.com/office/officeart/2005/8/layout/orgChart1"/>
    <dgm:cxn modelId="{8CC0FDD5-B3F2-42A9-AD70-4DCA0355F079}" srcId="{FA7B87C0-B5F7-46ED-8D3A-A8744E56E63E}" destId="{7F025F75-BBDB-4D1D-8198-387E5412684F}" srcOrd="1" destOrd="0" parTransId="{A8DF88AD-FEC8-48C8-8C7B-20108D525F5A}" sibTransId="{F17F33FC-5484-41B0-8DC0-40417BF649D5}"/>
    <dgm:cxn modelId="{57038164-70EF-9241-A276-86E159D93451}" type="presOf" srcId="{FA7B87C0-B5F7-46ED-8D3A-A8744E56E63E}" destId="{EB0365DF-331A-490C-9564-018188DF8CB9}" srcOrd="0" destOrd="0" presId="urn:microsoft.com/office/officeart/2005/8/layout/orgChart1"/>
    <dgm:cxn modelId="{37CE3356-03B8-684C-AA8C-D63BDCED9332}" type="presOf" srcId="{02647734-C86A-4283-98DC-BA989589B207}" destId="{BD7A4A74-A36A-45D4-A7C9-7095640AD48A}" srcOrd="1" destOrd="0" presId="urn:microsoft.com/office/officeart/2005/8/layout/orgChart1"/>
    <dgm:cxn modelId="{C510ED73-B75B-DE42-9758-68CE859CDC83}" type="presOf" srcId="{FA7B87C0-B5F7-46ED-8D3A-A8744E56E63E}" destId="{83C0EB0A-B421-48AB-88F6-F554DE57795C}" srcOrd="1" destOrd="0" presId="urn:microsoft.com/office/officeart/2005/8/layout/orgChart1"/>
    <dgm:cxn modelId="{FF617AF9-ACBB-4C48-A589-0DC5AE3B7697}" type="presOf" srcId="{7F025F75-BBDB-4D1D-8198-387E5412684F}" destId="{D08A8071-9AD5-4287-BC07-B5604850278D}" srcOrd="1" destOrd="0" presId="urn:microsoft.com/office/officeart/2005/8/layout/orgChart1"/>
    <dgm:cxn modelId="{A0C9E237-6765-284D-A89F-14B6481D5ADF}" type="presOf" srcId="{6E95D170-3EE1-41EF-B5C3-E6C3EFCADAF3}" destId="{7C8A1397-A2D6-4E76-9201-B5230A58BE91}" srcOrd="0" destOrd="0" presId="urn:microsoft.com/office/officeart/2005/8/layout/orgChart1"/>
    <dgm:cxn modelId="{750028DC-81BF-4E42-801F-C1BD2FF4C1FC}" type="presOf" srcId="{2F4D5A76-B2E9-46CB-961C-BB28826A69B0}" destId="{95EE31E5-E04D-41E0-B67A-E2A63FEAACBC}" srcOrd="0" destOrd="0" presId="urn:microsoft.com/office/officeart/2005/8/layout/orgChart1"/>
    <dgm:cxn modelId="{AD871A53-A3AA-554E-967E-4FBAF3148F4B}" type="presOf" srcId="{A9058D67-3804-408F-8971-2D79CDF4EFF2}" destId="{255D6FCC-AAB8-408A-BA0C-0A82DE93F335}" srcOrd="0" destOrd="0" presId="urn:microsoft.com/office/officeart/2005/8/layout/orgChart1"/>
    <dgm:cxn modelId="{2BB0E95D-62D9-214F-9C91-119AAE9B1DC4}" type="presOf" srcId="{02647734-C86A-4283-98DC-BA989589B207}" destId="{0E3F3B32-F82B-4440-8509-4D73669EF14F}" srcOrd="0" destOrd="0" presId="urn:microsoft.com/office/officeart/2005/8/layout/orgChart1"/>
    <dgm:cxn modelId="{F49310A1-8FB5-504B-B84F-FE6BDA65A06A}" type="presParOf" srcId="{79038ADA-886F-4A3B-9ADA-96197EF288A1}" destId="{65387176-98E2-4327-B12E-2AF8A79CA7E7}" srcOrd="0" destOrd="0" presId="urn:microsoft.com/office/officeart/2005/8/layout/orgChart1"/>
    <dgm:cxn modelId="{B0DBBEAD-9801-5B46-A4F4-BE149BEB90E8}" type="presParOf" srcId="{65387176-98E2-4327-B12E-2AF8A79CA7E7}" destId="{4454589E-1BEA-4BB1-8FFB-C8A254FA5511}" srcOrd="0" destOrd="0" presId="urn:microsoft.com/office/officeart/2005/8/layout/orgChart1"/>
    <dgm:cxn modelId="{370BFCCC-0F61-4C4D-A273-191FD78467C1}" type="presParOf" srcId="{4454589E-1BEA-4BB1-8FFB-C8A254FA5511}" destId="{EB0365DF-331A-490C-9564-018188DF8CB9}" srcOrd="0" destOrd="0" presId="urn:microsoft.com/office/officeart/2005/8/layout/orgChart1"/>
    <dgm:cxn modelId="{0E516505-B21C-A94A-B0C6-FB79A719EFFD}" type="presParOf" srcId="{4454589E-1BEA-4BB1-8FFB-C8A254FA5511}" destId="{83C0EB0A-B421-48AB-88F6-F554DE57795C}" srcOrd="1" destOrd="0" presId="urn:microsoft.com/office/officeart/2005/8/layout/orgChart1"/>
    <dgm:cxn modelId="{6AA56301-B312-B042-A978-8A476BFF7068}" type="presParOf" srcId="{65387176-98E2-4327-B12E-2AF8A79CA7E7}" destId="{C416C14C-AE19-467E-A91E-8620C35C5E68}" srcOrd="1" destOrd="0" presId="urn:microsoft.com/office/officeart/2005/8/layout/orgChart1"/>
    <dgm:cxn modelId="{EBB50FF2-6124-4348-8391-DC505B9B0242}" type="presParOf" srcId="{C416C14C-AE19-467E-A91E-8620C35C5E68}" destId="{7C8A1397-A2D6-4E76-9201-B5230A58BE91}" srcOrd="0" destOrd="0" presId="urn:microsoft.com/office/officeart/2005/8/layout/orgChart1"/>
    <dgm:cxn modelId="{02D06372-7D5C-1D49-AA3A-D0EFC175D690}" type="presParOf" srcId="{C416C14C-AE19-467E-A91E-8620C35C5E68}" destId="{2BFBDD45-9738-46D4-B03D-7C2033DDDFCF}" srcOrd="1" destOrd="0" presId="urn:microsoft.com/office/officeart/2005/8/layout/orgChart1"/>
    <dgm:cxn modelId="{9CF4D337-E172-524B-9DF3-5C8A0B5EB84D}" type="presParOf" srcId="{2BFBDD45-9738-46D4-B03D-7C2033DDDFCF}" destId="{36D56AD5-0442-41E8-8805-61EFA433D1D6}" srcOrd="0" destOrd="0" presId="urn:microsoft.com/office/officeart/2005/8/layout/orgChart1"/>
    <dgm:cxn modelId="{F3127495-1079-DD41-86F7-E2322D0C10A1}" type="presParOf" srcId="{36D56AD5-0442-41E8-8805-61EFA433D1D6}" destId="{0E3F3B32-F82B-4440-8509-4D73669EF14F}" srcOrd="0" destOrd="0" presId="urn:microsoft.com/office/officeart/2005/8/layout/orgChart1"/>
    <dgm:cxn modelId="{4839F1F2-683C-1F46-9A04-86C5930F50FB}" type="presParOf" srcId="{36D56AD5-0442-41E8-8805-61EFA433D1D6}" destId="{BD7A4A74-A36A-45D4-A7C9-7095640AD48A}" srcOrd="1" destOrd="0" presId="urn:microsoft.com/office/officeart/2005/8/layout/orgChart1"/>
    <dgm:cxn modelId="{3FF8CCF8-B9C4-F94C-B693-3EDE46109C61}" type="presParOf" srcId="{2BFBDD45-9738-46D4-B03D-7C2033DDDFCF}" destId="{5A3E1DCC-E3D5-468E-9BB6-C8865342FFCF}" srcOrd="1" destOrd="0" presId="urn:microsoft.com/office/officeart/2005/8/layout/orgChart1"/>
    <dgm:cxn modelId="{B9D7A548-7DE1-8948-8E90-AFFEB44631B8}" type="presParOf" srcId="{2BFBDD45-9738-46D4-B03D-7C2033DDDFCF}" destId="{B5397DC2-E031-409F-8EF2-A3950741A265}" srcOrd="2" destOrd="0" presId="urn:microsoft.com/office/officeart/2005/8/layout/orgChart1"/>
    <dgm:cxn modelId="{3E89CACC-249A-F240-B1BB-376CE159E2D3}" type="presParOf" srcId="{C416C14C-AE19-467E-A91E-8620C35C5E68}" destId="{8DC9AFC1-2958-4932-AFA1-790077508C20}" srcOrd="2" destOrd="0" presId="urn:microsoft.com/office/officeart/2005/8/layout/orgChart1"/>
    <dgm:cxn modelId="{E7AC5FDC-A7BF-BB41-BEA1-027C539702DC}" type="presParOf" srcId="{C416C14C-AE19-467E-A91E-8620C35C5E68}" destId="{D29F479D-3946-4EA8-9F9D-252FD1965E47}" srcOrd="3" destOrd="0" presId="urn:microsoft.com/office/officeart/2005/8/layout/orgChart1"/>
    <dgm:cxn modelId="{45047D95-24C1-1149-9AD9-1166D71FC7A7}" type="presParOf" srcId="{D29F479D-3946-4EA8-9F9D-252FD1965E47}" destId="{E1201045-2404-49BC-A38A-FACB197912FB}" srcOrd="0" destOrd="0" presId="urn:microsoft.com/office/officeart/2005/8/layout/orgChart1"/>
    <dgm:cxn modelId="{23EC7355-C124-934A-BC18-7F3506FEF22B}" type="presParOf" srcId="{E1201045-2404-49BC-A38A-FACB197912FB}" destId="{68BD74D3-92D4-4ED5-98AA-E5B0F80AC5B7}" srcOrd="0" destOrd="0" presId="urn:microsoft.com/office/officeart/2005/8/layout/orgChart1"/>
    <dgm:cxn modelId="{628F3218-AEFE-5C4B-B54C-92542FD5CE96}" type="presParOf" srcId="{E1201045-2404-49BC-A38A-FACB197912FB}" destId="{D08A8071-9AD5-4287-BC07-B5604850278D}" srcOrd="1" destOrd="0" presId="urn:microsoft.com/office/officeart/2005/8/layout/orgChart1"/>
    <dgm:cxn modelId="{66E17B4C-6E77-0B4E-A2FB-3AC69A131645}" type="presParOf" srcId="{D29F479D-3946-4EA8-9F9D-252FD1965E47}" destId="{BE68171C-912F-4AB1-803E-ECA7B1058F95}" srcOrd="1" destOrd="0" presId="urn:microsoft.com/office/officeart/2005/8/layout/orgChart1"/>
    <dgm:cxn modelId="{B36FF94F-BC13-254C-8410-6B29FFFF1E43}" type="presParOf" srcId="{D29F479D-3946-4EA8-9F9D-252FD1965E47}" destId="{FF2BECB4-AF7B-41AD-8F2A-4B44837B52EA}" srcOrd="2" destOrd="0" presId="urn:microsoft.com/office/officeart/2005/8/layout/orgChart1"/>
    <dgm:cxn modelId="{DDDB2519-812C-9548-9BA3-1C8BE08EB661}" type="presParOf" srcId="{C416C14C-AE19-467E-A91E-8620C35C5E68}" destId="{CCEAA69C-EF35-4488-AC88-C4585E89A2BD}" srcOrd="4" destOrd="0" presId="urn:microsoft.com/office/officeart/2005/8/layout/orgChart1"/>
    <dgm:cxn modelId="{0C71A647-F9F5-B243-A728-56F00ACA51F0}" type="presParOf" srcId="{C416C14C-AE19-467E-A91E-8620C35C5E68}" destId="{21264E01-E554-4442-8003-E5E959148F6C}" srcOrd="5" destOrd="0" presId="urn:microsoft.com/office/officeart/2005/8/layout/orgChart1"/>
    <dgm:cxn modelId="{91A6E69D-C07A-AD41-9596-C100B687F137}" type="presParOf" srcId="{21264E01-E554-4442-8003-E5E959148F6C}" destId="{67FA6A91-69C7-4820-911D-B19A1700A33C}" srcOrd="0" destOrd="0" presId="urn:microsoft.com/office/officeart/2005/8/layout/orgChart1"/>
    <dgm:cxn modelId="{0EA6A1FD-BA79-9540-9960-34BA9BF0D1BE}" type="presParOf" srcId="{67FA6A91-69C7-4820-911D-B19A1700A33C}" destId="{BF21C338-6A37-4D1F-ACAD-D9BBD5872EC5}" srcOrd="0" destOrd="0" presId="urn:microsoft.com/office/officeart/2005/8/layout/orgChart1"/>
    <dgm:cxn modelId="{5966CF72-F820-4249-9E4C-8CA2E84BD56B}" type="presParOf" srcId="{67FA6A91-69C7-4820-911D-B19A1700A33C}" destId="{BCDECE84-4192-4B56-861C-B918C30302AB}" srcOrd="1" destOrd="0" presId="urn:microsoft.com/office/officeart/2005/8/layout/orgChart1"/>
    <dgm:cxn modelId="{4AB1CC25-2881-B342-9652-0B31A87C7A45}" type="presParOf" srcId="{21264E01-E554-4442-8003-E5E959148F6C}" destId="{25F2C4BA-6535-4357-8663-BDBAE5BF7D6A}" srcOrd="1" destOrd="0" presId="urn:microsoft.com/office/officeart/2005/8/layout/orgChart1"/>
    <dgm:cxn modelId="{DD31DBFB-E123-D844-8312-C65A663098C9}" type="presParOf" srcId="{21264E01-E554-4442-8003-E5E959148F6C}" destId="{5492AA1D-268D-4F7F-A755-CA4C7FFA4A3B}" srcOrd="2" destOrd="0" presId="urn:microsoft.com/office/officeart/2005/8/layout/orgChart1"/>
    <dgm:cxn modelId="{6A328413-1F20-444F-892D-D5CCB5D9322C}" type="presParOf" srcId="{C416C14C-AE19-467E-A91E-8620C35C5E68}" destId="{255D6FCC-AAB8-408A-BA0C-0A82DE93F335}" srcOrd="6" destOrd="0" presId="urn:microsoft.com/office/officeart/2005/8/layout/orgChart1"/>
    <dgm:cxn modelId="{03EA3B4F-DF40-4745-870C-731092672709}" type="presParOf" srcId="{C416C14C-AE19-467E-A91E-8620C35C5E68}" destId="{AB26921F-D951-4175-87E9-80B227B8F281}" srcOrd="7" destOrd="0" presId="urn:microsoft.com/office/officeart/2005/8/layout/orgChart1"/>
    <dgm:cxn modelId="{897FB09A-9DC4-5A43-9B2B-D0BB474B5299}" type="presParOf" srcId="{AB26921F-D951-4175-87E9-80B227B8F281}" destId="{4736F8B4-09F3-4C16-B8D6-231C57DC3FB2}" srcOrd="0" destOrd="0" presId="urn:microsoft.com/office/officeart/2005/8/layout/orgChart1"/>
    <dgm:cxn modelId="{32192DCD-6EE6-A74D-AF51-F4E9823E4BE6}" type="presParOf" srcId="{4736F8B4-09F3-4C16-B8D6-231C57DC3FB2}" destId="{95EE31E5-E04D-41E0-B67A-E2A63FEAACBC}" srcOrd="0" destOrd="0" presId="urn:microsoft.com/office/officeart/2005/8/layout/orgChart1"/>
    <dgm:cxn modelId="{4200FAF4-1F48-E940-9958-546B52F13BA6}" type="presParOf" srcId="{4736F8B4-09F3-4C16-B8D6-231C57DC3FB2}" destId="{8ED37600-5EA9-43B8-B47E-BD02758B9E77}" srcOrd="1" destOrd="0" presId="urn:microsoft.com/office/officeart/2005/8/layout/orgChart1"/>
    <dgm:cxn modelId="{4A62E220-4681-C249-9F9E-FDDCDD41CA6E}" type="presParOf" srcId="{AB26921F-D951-4175-87E9-80B227B8F281}" destId="{1210E962-B3BC-4257-8460-2EB33F8201A5}" srcOrd="1" destOrd="0" presId="urn:microsoft.com/office/officeart/2005/8/layout/orgChart1"/>
    <dgm:cxn modelId="{4B875D4E-9A5A-A74F-96C0-514EA6D255B6}" type="presParOf" srcId="{AB26921F-D951-4175-87E9-80B227B8F281}" destId="{55BAF077-F74B-4845-90DF-D1D08156CC95}" srcOrd="2" destOrd="0" presId="urn:microsoft.com/office/officeart/2005/8/layout/orgChart1"/>
    <dgm:cxn modelId="{04E40A36-675E-754F-B57C-8DCE8B93CF29}" type="presParOf" srcId="{65387176-98E2-4327-B12E-2AF8A79CA7E7}" destId="{8166B254-F244-4681-A397-015B584EAC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D6E536-7694-47E2-A537-548E2151EA12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F025F75-BBDB-4D1D-8198-387E5412684F}">
      <dgm:prSet phldrT="[Texto]"/>
      <dgm:spPr/>
      <dgm:t>
        <a:bodyPr/>
        <a:lstStyle/>
        <a:p>
          <a:r>
            <a:rPr lang="es-MX" dirty="0" smtClean="0"/>
            <a:t>Prensa</a:t>
          </a:r>
          <a:endParaRPr lang="es-MX" dirty="0"/>
        </a:p>
      </dgm:t>
    </dgm:pt>
    <dgm:pt modelId="{A8DF88AD-FEC8-48C8-8C7B-20108D525F5A}" type="parTrans" cxnId="{8CC0FDD5-B3F2-42A9-AD70-4DCA0355F079}">
      <dgm:prSet/>
      <dgm:spPr/>
      <dgm:t>
        <a:bodyPr/>
        <a:lstStyle/>
        <a:p>
          <a:endParaRPr lang="es-MX"/>
        </a:p>
      </dgm:t>
    </dgm:pt>
    <dgm:pt modelId="{F17F33FC-5484-41B0-8DC0-40417BF649D5}" type="sibTrans" cxnId="{8CC0FDD5-B3F2-42A9-AD70-4DCA0355F079}">
      <dgm:prSet/>
      <dgm:spPr/>
      <dgm:t>
        <a:bodyPr/>
        <a:lstStyle/>
        <a:p>
          <a:endParaRPr lang="es-MX"/>
        </a:p>
      </dgm:t>
    </dgm:pt>
    <dgm:pt modelId="{1116F8E6-23DA-438A-BE96-9530FB56FDC2}">
      <dgm:prSet phldrT="[Texto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/>
            <a:t>Comunicación </a:t>
          </a:r>
          <a:r>
            <a:rPr lang="es-MX" dirty="0" smtClean="0"/>
            <a:t>Online</a:t>
          </a:r>
          <a:endParaRPr lang="es-MX" dirty="0"/>
        </a:p>
      </dgm:t>
    </dgm:pt>
    <dgm:pt modelId="{440EFF20-6A18-4BFC-AC22-89624C2E5548}" type="parTrans" cxnId="{8296FF61-1DD2-46CE-AFB1-F637AA688C3A}">
      <dgm:prSet/>
      <dgm:spPr/>
      <dgm:t>
        <a:bodyPr/>
        <a:lstStyle/>
        <a:p>
          <a:endParaRPr lang="es-MX"/>
        </a:p>
      </dgm:t>
    </dgm:pt>
    <dgm:pt modelId="{E2201493-86B6-448B-AEFF-84A87E577C12}" type="sibTrans" cxnId="{8296FF61-1DD2-46CE-AFB1-F637AA688C3A}">
      <dgm:prSet/>
      <dgm:spPr/>
      <dgm:t>
        <a:bodyPr/>
        <a:lstStyle/>
        <a:p>
          <a:endParaRPr lang="es-MX"/>
        </a:p>
      </dgm:t>
    </dgm:pt>
    <dgm:pt modelId="{2F4D5A76-B2E9-46CB-961C-BB28826A69B0}">
      <dgm:prSet phldrT="[Texto]"/>
      <dgm:spPr/>
      <dgm:t>
        <a:bodyPr/>
        <a:lstStyle/>
        <a:p>
          <a:r>
            <a:rPr lang="es-MX" dirty="0"/>
            <a:t>Monitoreo y </a:t>
          </a:r>
          <a:r>
            <a:rPr lang="es-MX" dirty="0" smtClean="0"/>
            <a:t>Análisis de medios</a:t>
          </a:r>
          <a:endParaRPr lang="es-MX" dirty="0"/>
        </a:p>
      </dgm:t>
    </dgm:pt>
    <dgm:pt modelId="{A9058D67-3804-408F-8971-2D79CDF4EFF2}" type="parTrans" cxnId="{F12AA8C1-A0B2-4057-906E-B540D53EA772}">
      <dgm:prSet/>
      <dgm:spPr/>
      <dgm:t>
        <a:bodyPr/>
        <a:lstStyle/>
        <a:p>
          <a:endParaRPr lang="es-MX"/>
        </a:p>
      </dgm:t>
    </dgm:pt>
    <dgm:pt modelId="{60584456-3AB6-4C68-8ED8-78CB24E6C8DF}" type="sibTrans" cxnId="{F12AA8C1-A0B2-4057-906E-B540D53EA772}">
      <dgm:prSet/>
      <dgm:spPr/>
      <dgm:t>
        <a:bodyPr/>
        <a:lstStyle/>
        <a:p>
          <a:endParaRPr lang="es-MX"/>
        </a:p>
      </dgm:t>
    </dgm:pt>
    <dgm:pt modelId="{FA7B87C0-B5F7-46ED-8D3A-A8744E56E63E}">
      <dgm:prSet phldrT="[Texto]" custT="1"/>
      <dgm:spPr/>
      <dgm:t>
        <a:bodyPr/>
        <a:lstStyle/>
        <a:p>
          <a:r>
            <a:rPr lang="es-MX" sz="1800" b="1" dirty="0" smtClean="0"/>
            <a:t>Coordinación de Prensa y Comunicaciones</a:t>
          </a:r>
          <a:endParaRPr lang="es-MX" sz="1800" b="1" dirty="0"/>
        </a:p>
      </dgm:t>
    </dgm:pt>
    <dgm:pt modelId="{77696A78-C2C7-4276-8CDF-E4D8FBBF3372}" type="parTrans" cxnId="{ABAB382C-427F-4A37-83BF-61D45691ECC7}">
      <dgm:prSet/>
      <dgm:spPr/>
      <dgm:t>
        <a:bodyPr/>
        <a:lstStyle/>
        <a:p>
          <a:endParaRPr lang="es-MX"/>
        </a:p>
      </dgm:t>
    </dgm:pt>
    <dgm:pt modelId="{D82D4645-DB34-413C-95F2-088E7205577B}" type="sibTrans" cxnId="{ABAB382C-427F-4A37-83BF-61D45691ECC7}">
      <dgm:prSet/>
      <dgm:spPr/>
      <dgm:t>
        <a:bodyPr/>
        <a:lstStyle/>
        <a:p>
          <a:endParaRPr lang="es-MX"/>
        </a:p>
      </dgm:t>
    </dgm:pt>
    <dgm:pt modelId="{45849C8F-117A-4E1E-9DD7-41628C91498A}">
      <dgm:prSet/>
      <dgm:spPr/>
      <dgm:t>
        <a:bodyPr/>
        <a:lstStyle/>
        <a:p>
          <a:r>
            <a:rPr lang="es-MX" dirty="0" smtClean="0"/>
            <a:t>Red de Comunicación Universitaria</a:t>
          </a:r>
          <a:endParaRPr lang="es-MX" dirty="0"/>
        </a:p>
      </dgm:t>
    </dgm:pt>
    <dgm:pt modelId="{8C337D08-4F6C-497E-85B7-49C7A90EFE94}" type="parTrans" cxnId="{E63E72A9-FA9B-46E6-8ABA-ED3D3982252E}">
      <dgm:prSet/>
      <dgm:spPr/>
      <dgm:t>
        <a:bodyPr/>
        <a:lstStyle/>
        <a:p>
          <a:endParaRPr lang="es-MX"/>
        </a:p>
      </dgm:t>
    </dgm:pt>
    <dgm:pt modelId="{B7A72499-84BA-4245-A01A-A23463341DFE}" type="sibTrans" cxnId="{E63E72A9-FA9B-46E6-8ABA-ED3D3982252E}">
      <dgm:prSet/>
      <dgm:spPr/>
      <dgm:t>
        <a:bodyPr/>
        <a:lstStyle/>
        <a:p>
          <a:endParaRPr lang="es-MX"/>
        </a:p>
      </dgm:t>
    </dgm:pt>
    <dgm:pt modelId="{79038ADA-886F-4A3B-9ADA-96197EF288A1}" type="pres">
      <dgm:prSet presAssocID="{7AD6E536-7694-47E2-A537-548E2151EA1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65387176-98E2-4327-B12E-2AF8A79CA7E7}" type="pres">
      <dgm:prSet presAssocID="{FA7B87C0-B5F7-46ED-8D3A-A8744E56E63E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4454589E-1BEA-4BB1-8FFB-C8A254FA5511}" type="pres">
      <dgm:prSet presAssocID="{FA7B87C0-B5F7-46ED-8D3A-A8744E56E63E}" presName="rootComposite1" presStyleCnt="0"/>
      <dgm:spPr/>
      <dgm:t>
        <a:bodyPr/>
        <a:lstStyle/>
        <a:p>
          <a:endParaRPr lang="es-MX"/>
        </a:p>
      </dgm:t>
    </dgm:pt>
    <dgm:pt modelId="{EB0365DF-331A-490C-9564-018188DF8CB9}" type="pres">
      <dgm:prSet presAssocID="{FA7B87C0-B5F7-46ED-8D3A-A8744E56E63E}" presName="rootText1" presStyleLbl="node0" presStyleIdx="0" presStyleCnt="1" custScaleX="134720" custScaleY="108416" custLinFactNeighborX="1835" custLinFactNeighborY="-1259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3C0EB0A-B421-48AB-88F6-F554DE57795C}" type="pres">
      <dgm:prSet presAssocID="{FA7B87C0-B5F7-46ED-8D3A-A8744E56E63E}" presName="rootConnector1" presStyleLbl="node1" presStyleIdx="0" presStyleCnt="0"/>
      <dgm:spPr/>
      <dgm:t>
        <a:bodyPr/>
        <a:lstStyle/>
        <a:p>
          <a:endParaRPr lang="es-MX"/>
        </a:p>
      </dgm:t>
    </dgm:pt>
    <dgm:pt modelId="{C416C14C-AE19-467E-A91E-8620C35C5E68}" type="pres">
      <dgm:prSet presAssocID="{FA7B87C0-B5F7-46ED-8D3A-A8744E56E63E}" presName="hierChild2" presStyleCnt="0"/>
      <dgm:spPr/>
      <dgm:t>
        <a:bodyPr/>
        <a:lstStyle/>
        <a:p>
          <a:endParaRPr lang="es-MX"/>
        </a:p>
      </dgm:t>
    </dgm:pt>
    <dgm:pt modelId="{1BAC9DCC-950A-4F3D-B93D-4B57C18DC823}" type="pres">
      <dgm:prSet presAssocID="{8C337D08-4F6C-497E-85B7-49C7A90EFE94}" presName="Name37" presStyleLbl="parChTrans1D2" presStyleIdx="0" presStyleCnt="4"/>
      <dgm:spPr/>
      <dgm:t>
        <a:bodyPr/>
        <a:lstStyle/>
        <a:p>
          <a:endParaRPr lang="es-MX"/>
        </a:p>
      </dgm:t>
    </dgm:pt>
    <dgm:pt modelId="{A67DF405-F850-40F7-8BAD-FBA9CB40F608}" type="pres">
      <dgm:prSet presAssocID="{45849C8F-117A-4E1E-9DD7-41628C91498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F63C4473-409A-4C50-9A11-8AC03375A340}" type="pres">
      <dgm:prSet presAssocID="{45849C8F-117A-4E1E-9DD7-41628C91498A}" presName="rootComposite" presStyleCnt="0"/>
      <dgm:spPr/>
      <dgm:t>
        <a:bodyPr/>
        <a:lstStyle/>
        <a:p>
          <a:endParaRPr lang="es-MX"/>
        </a:p>
      </dgm:t>
    </dgm:pt>
    <dgm:pt modelId="{8EADC7A0-04C4-463C-A8C7-A023DFFB2B2B}" type="pres">
      <dgm:prSet presAssocID="{45849C8F-117A-4E1E-9DD7-41628C91498A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C766DF6-79CF-40B3-AF41-D52BC096B293}" type="pres">
      <dgm:prSet presAssocID="{45849C8F-117A-4E1E-9DD7-41628C91498A}" presName="rootConnector" presStyleLbl="node2" presStyleIdx="0" presStyleCnt="4"/>
      <dgm:spPr/>
      <dgm:t>
        <a:bodyPr/>
        <a:lstStyle/>
        <a:p>
          <a:endParaRPr lang="es-MX"/>
        </a:p>
      </dgm:t>
    </dgm:pt>
    <dgm:pt modelId="{448EB7CA-9407-4588-9C5C-AAE915F09EA2}" type="pres">
      <dgm:prSet presAssocID="{45849C8F-117A-4E1E-9DD7-41628C91498A}" presName="hierChild4" presStyleCnt="0"/>
      <dgm:spPr/>
      <dgm:t>
        <a:bodyPr/>
        <a:lstStyle/>
        <a:p>
          <a:endParaRPr lang="es-MX"/>
        </a:p>
      </dgm:t>
    </dgm:pt>
    <dgm:pt modelId="{A7D1B696-F876-42E1-9DC4-B303B2A27795}" type="pres">
      <dgm:prSet presAssocID="{45849C8F-117A-4E1E-9DD7-41628C91498A}" presName="hierChild5" presStyleCnt="0"/>
      <dgm:spPr/>
      <dgm:t>
        <a:bodyPr/>
        <a:lstStyle/>
        <a:p>
          <a:endParaRPr lang="es-MX"/>
        </a:p>
      </dgm:t>
    </dgm:pt>
    <dgm:pt modelId="{8DC9AFC1-2958-4932-AFA1-790077508C20}" type="pres">
      <dgm:prSet presAssocID="{A8DF88AD-FEC8-48C8-8C7B-20108D525F5A}" presName="Name37" presStyleLbl="parChTrans1D2" presStyleIdx="1" presStyleCnt="4"/>
      <dgm:spPr/>
      <dgm:t>
        <a:bodyPr/>
        <a:lstStyle/>
        <a:p>
          <a:endParaRPr lang="es-MX"/>
        </a:p>
      </dgm:t>
    </dgm:pt>
    <dgm:pt modelId="{D29F479D-3946-4EA8-9F9D-252FD1965E47}" type="pres">
      <dgm:prSet presAssocID="{7F025F75-BBDB-4D1D-8198-387E541268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E1201045-2404-49BC-A38A-FACB197912FB}" type="pres">
      <dgm:prSet presAssocID="{7F025F75-BBDB-4D1D-8198-387E5412684F}" presName="rootComposite" presStyleCnt="0"/>
      <dgm:spPr/>
      <dgm:t>
        <a:bodyPr/>
        <a:lstStyle/>
        <a:p>
          <a:endParaRPr lang="es-MX"/>
        </a:p>
      </dgm:t>
    </dgm:pt>
    <dgm:pt modelId="{68BD74D3-92D4-4ED5-98AA-E5B0F80AC5B7}" type="pres">
      <dgm:prSet presAssocID="{7F025F75-BBDB-4D1D-8198-387E5412684F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08A8071-9AD5-4287-BC07-B5604850278D}" type="pres">
      <dgm:prSet presAssocID="{7F025F75-BBDB-4D1D-8198-387E5412684F}" presName="rootConnector" presStyleLbl="node2" presStyleIdx="1" presStyleCnt="4"/>
      <dgm:spPr/>
      <dgm:t>
        <a:bodyPr/>
        <a:lstStyle/>
        <a:p>
          <a:endParaRPr lang="es-MX"/>
        </a:p>
      </dgm:t>
    </dgm:pt>
    <dgm:pt modelId="{BE68171C-912F-4AB1-803E-ECA7B1058F95}" type="pres">
      <dgm:prSet presAssocID="{7F025F75-BBDB-4D1D-8198-387E5412684F}" presName="hierChild4" presStyleCnt="0"/>
      <dgm:spPr/>
      <dgm:t>
        <a:bodyPr/>
        <a:lstStyle/>
        <a:p>
          <a:endParaRPr lang="es-MX"/>
        </a:p>
      </dgm:t>
    </dgm:pt>
    <dgm:pt modelId="{FF2BECB4-AF7B-41AD-8F2A-4B44837B52EA}" type="pres">
      <dgm:prSet presAssocID="{7F025F75-BBDB-4D1D-8198-387E5412684F}" presName="hierChild5" presStyleCnt="0"/>
      <dgm:spPr/>
      <dgm:t>
        <a:bodyPr/>
        <a:lstStyle/>
        <a:p>
          <a:endParaRPr lang="es-MX"/>
        </a:p>
      </dgm:t>
    </dgm:pt>
    <dgm:pt modelId="{CCEAA69C-EF35-4488-AC88-C4585E89A2BD}" type="pres">
      <dgm:prSet presAssocID="{440EFF20-6A18-4BFC-AC22-89624C2E5548}" presName="Name37" presStyleLbl="parChTrans1D2" presStyleIdx="2" presStyleCnt="4"/>
      <dgm:spPr/>
      <dgm:t>
        <a:bodyPr/>
        <a:lstStyle/>
        <a:p>
          <a:endParaRPr lang="es-MX"/>
        </a:p>
      </dgm:t>
    </dgm:pt>
    <dgm:pt modelId="{21264E01-E554-4442-8003-E5E959148F6C}" type="pres">
      <dgm:prSet presAssocID="{1116F8E6-23DA-438A-BE96-9530FB56FDC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67FA6A91-69C7-4820-911D-B19A1700A33C}" type="pres">
      <dgm:prSet presAssocID="{1116F8E6-23DA-438A-BE96-9530FB56FDC2}" presName="rootComposite" presStyleCnt="0"/>
      <dgm:spPr/>
      <dgm:t>
        <a:bodyPr/>
        <a:lstStyle/>
        <a:p>
          <a:endParaRPr lang="es-MX"/>
        </a:p>
      </dgm:t>
    </dgm:pt>
    <dgm:pt modelId="{BF21C338-6A37-4D1F-ACAD-D9BBD5872EC5}" type="pres">
      <dgm:prSet presAssocID="{1116F8E6-23DA-438A-BE96-9530FB56FDC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CDECE84-4192-4B56-861C-B918C30302AB}" type="pres">
      <dgm:prSet presAssocID="{1116F8E6-23DA-438A-BE96-9530FB56FDC2}" presName="rootConnector" presStyleLbl="node2" presStyleIdx="2" presStyleCnt="4"/>
      <dgm:spPr/>
      <dgm:t>
        <a:bodyPr/>
        <a:lstStyle/>
        <a:p>
          <a:endParaRPr lang="es-MX"/>
        </a:p>
      </dgm:t>
    </dgm:pt>
    <dgm:pt modelId="{25F2C4BA-6535-4357-8663-BDBAE5BF7D6A}" type="pres">
      <dgm:prSet presAssocID="{1116F8E6-23DA-438A-BE96-9530FB56FDC2}" presName="hierChild4" presStyleCnt="0"/>
      <dgm:spPr/>
      <dgm:t>
        <a:bodyPr/>
        <a:lstStyle/>
        <a:p>
          <a:endParaRPr lang="es-MX"/>
        </a:p>
      </dgm:t>
    </dgm:pt>
    <dgm:pt modelId="{5492AA1D-268D-4F7F-A755-CA4C7FFA4A3B}" type="pres">
      <dgm:prSet presAssocID="{1116F8E6-23DA-438A-BE96-9530FB56FDC2}" presName="hierChild5" presStyleCnt="0"/>
      <dgm:spPr/>
      <dgm:t>
        <a:bodyPr/>
        <a:lstStyle/>
        <a:p>
          <a:endParaRPr lang="es-MX"/>
        </a:p>
      </dgm:t>
    </dgm:pt>
    <dgm:pt modelId="{255D6FCC-AAB8-408A-BA0C-0A82DE93F335}" type="pres">
      <dgm:prSet presAssocID="{A9058D67-3804-408F-8971-2D79CDF4EFF2}" presName="Name37" presStyleLbl="parChTrans1D2" presStyleIdx="3" presStyleCnt="4"/>
      <dgm:spPr/>
      <dgm:t>
        <a:bodyPr/>
        <a:lstStyle/>
        <a:p>
          <a:endParaRPr lang="es-MX"/>
        </a:p>
      </dgm:t>
    </dgm:pt>
    <dgm:pt modelId="{AB26921F-D951-4175-87E9-80B227B8F281}" type="pres">
      <dgm:prSet presAssocID="{2F4D5A76-B2E9-46CB-961C-BB28826A69B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4736F8B4-09F3-4C16-B8D6-231C57DC3FB2}" type="pres">
      <dgm:prSet presAssocID="{2F4D5A76-B2E9-46CB-961C-BB28826A69B0}" presName="rootComposite" presStyleCnt="0"/>
      <dgm:spPr/>
      <dgm:t>
        <a:bodyPr/>
        <a:lstStyle/>
        <a:p>
          <a:endParaRPr lang="es-MX"/>
        </a:p>
      </dgm:t>
    </dgm:pt>
    <dgm:pt modelId="{95EE31E5-E04D-41E0-B67A-E2A63FEAACBC}" type="pres">
      <dgm:prSet presAssocID="{2F4D5A76-B2E9-46CB-961C-BB28826A69B0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ED37600-5EA9-43B8-B47E-BD02758B9E77}" type="pres">
      <dgm:prSet presAssocID="{2F4D5A76-B2E9-46CB-961C-BB28826A69B0}" presName="rootConnector" presStyleLbl="node2" presStyleIdx="3" presStyleCnt="4"/>
      <dgm:spPr/>
      <dgm:t>
        <a:bodyPr/>
        <a:lstStyle/>
        <a:p>
          <a:endParaRPr lang="es-MX"/>
        </a:p>
      </dgm:t>
    </dgm:pt>
    <dgm:pt modelId="{1210E962-B3BC-4257-8460-2EB33F8201A5}" type="pres">
      <dgm:prSet presAssocID="{2F4D5A76-B2E9-46CB-961C-BB28826A69B0}" presName="hierChild4" presStyleCnt="0"/>
      <dgm:spPr/>
      <dgm:t>
        <a:bodyPr/>
        <a:lstStyle/>
        <a:p>
          <a:endParaRPr lang="es-MX"/>
        </a:p>
      </dgm:t>
    </dgm:pt>
    <dgm:pt modelId="{55BAF077-F74B-4845-90DF-D1D08156CC95}" type="pres">
      <dgm:prSet presAssocID="{2F4D5A76-B2E9-46CB-961C-BB28826A69B0}" presName="hierChild5" presStyleCnt="0"/>
      <dgm:spPr/>
      <dgm:t>
        <a:bodyPr/>
        <a:lstStyle/>
        <a:p>
          <a:endParaRPr lang="es-MX"/>
        </a:p>
      </dgm:t>
    </dgm:pt>
    <dgm:pt modelId="{8166B254-F244-4681-A397-015B584EAC0A}" type="pres">
      <dgm:prSet presAssocID="{FA7B87C0-B5F7-46ED-8D3A-A8744E56E63E}" presName="hierChild3" presStyleCnt="0"/>
      <dgm:spPr/>
      <dgm:t>
        <a:bodyPr/>
        <a:lstStyle/>
        <a:p>
          <a:endParaRPr lang="es-MX"/>
        </a:p>
      </dgm:t>
    </dgm:pt>
  </dgm:ptLst>
  <dgm:cxnLst>
    <dgm:cxn modelId="{F12AA8C1-A0B2-4057-906E-B540D53EA772}" srcId="{FA7B87C0-B5F7-46ED-8D3A-A8744E56E63E}" destId="{2F4D5A76-B2E9-46CB-961C-BB28826A69B0}" srcOrd="3" destOrd="0" parTransId="{A9058D67-3804-408F-8971-2D79CDF4EFF2}" sibTransId="{60584456-3AB6-4C68-8ED8-78CB24E6C8DF}"/>
    <dgm:cxn modelId="{2C5C2FCC-429B-AB42-B1EC-279026B590D7}" type="presOf" srcId="{45849C8F-117A-4E1E-9DD7-41628C91498A}" destId="{3C766DF6-79CF-40B3-AF41-D52BC096B293}" srcOrd="1" destOrd="0" presId="urn:microsoft.com/office/officeart/2005/8/layout/orgChart1"/>
    <dgm:cxn modelId="{4B6D6E34-8C8C-E540-846E-98369C8AAAA1}" type="presOf" srcId="{7AD6E536-7694-47E2-A537-548E2151EA12}" destId="{79038ADA-886F-4A3B-9ADA-96197EF288A1}" srcOrd="0" destOrd="0" presId="urn:microsoft.com/office/officeart/2005/8/layout/orgChart1"/>
    <dgm:cxn modelId="{8296FF61-1DD2-46CE-AFB1-F637AA688C3A}" srcId="{FA7B87C0-B5F7-46ED-8D3A-A8744E56E63E}" destId="{1116F8E6-23DA-438A-BE96-9530FB56FDC2}" srcOrd="2" destOrd="0" parTransId="{440EFF20-6A18-4BFC-AC22-89624C2E5548}" sibTransId="{E2201493-86B6-448B-AEFF-84A87E577C12}"/>
    <dgm:cxn modelId="{3525ED8C-B41E-AD4B-B965-D5F1C6E8EDBC}" type="presOf" srcId="{A9058D67-3804-408F-8971-2D79CDF4EFF2}" destId="{255D6FCC-AAB8-408A-BA0C-0A82DE93F335}" srcOrd="0" destOrd="0" presId="urn:microsoft.com/office/officeart/2005/8/layout/orgChart1"/>
    <dgm:cxn modelId="{8422D0E0-86A2-B145-B5E3-4FC84899B457}" type="presOf" srcId="{7F025F75-BBDB-4D1D-8198-387E5412684F}" destId="{68BD74D3-92D4-4ED5-98AA-E5B0F80AC5B7}" srcOrd="0" destOrd="0" presId="urn:microsoft.com/office/officeart/2005/8/layout/orgChart1"/>
    <dgm:cxn modelId="{3E68CC81-C55F-FE46-951C-FEC8AD124250}" type="presOf" srcId="{7F025F75-BBDB-4D1D-8198-387E5412684F}" destId="{D08A8071-9AD5-4287-BC07-B5604850278D}" srcOrd="1" destOrd="0" presId="urn:microsoft.com/office/officeart/2005/8/layout/orgChart1"/>
    <dgm:cxn modelId="{049B03C7-C13B-914F-A1E9-35588B3671B8}" type="presOf" srcId="{45849C8F-117A-4E1E-9DD7-41628C91498A}" destId="{8EADC7A0-04C4-463C-A8C7-A023DFFB2B2B}" srcOrd="0" destOrd="0" presId="urn:microsoft.com/office/officeart/2005/8/layout/orgChart1"/>
    <dgm:cxn modelId="{ABAB382C-427F-4A37-83BF-61D45691ECC7}" srcId="{7AD6E536-7694-47E2-A537-548E2151EA12}" destId="{FA7B87C0-B5F7-46ED-8D3A-A8744E56E63E}" srcOrd="0" destOrd="0" parTransId="{77696A78-C2C7-4276-8CDF-E4D8FBBF3372}" sibTransId="{D82D4645-DB34-413C-95F2-088E7205577B}"/>
    <dgm:cxn modelId="{0DD6F712-EBE2-8B4C-AD71-B973145F1597}" type="presOf" srcId="{1116F8E6-23DA-438A-BE96-9530FB56FDC2}" destId="{BCDECE84-4192-4B56-861C-B918C30302AB}" srcOrd="1" destOrd="0" presId="urn:microsoft.com/office/officeart/2005/8/layout/orgChart1"/>
    <dgm:cxn modelId="{9C9AADC8-C471-634F-9F9A-6CABE6804623}" type="presOf" srcId="{2F4D5A76-B2E9-46CB-961C-BB28826A69B0}" destId="{95EE31E5-E04D-41E0-B67A-E2A63FEAACBC}" srcOrd="0" destOrd="0" presId="urn:microsoft.com/office/officeart/2005/8/layout/orgChart1"/>
    <dgm:cxn modelId="{C9504A9A-3DF6-0647-BEFF-A70541EE014C}" type="presOf" srcId="{1116F8E6-23DA-438A-BE96-9530FB56FDC2}" destId="{BF21C338-6A37-4D1F-ACAD-D9BBD5872EC5}" srcOrd="0" destOrd="0" presId="urn:microsoft.com/office/officeart/2005/8/layout/orgChart1"/>
    <dgm:cxn modelId="{D138D18C-C49E-B84A-86FB-BFBCF8EC0C90}" type="presOf" srcId="{8C337D08-4F6C-497E-85B7-49C7A90EFE94}" destId="{1BAC9DCC-950A-4F3D-B93D-4B57C18DC823}" srcOrd="0" destOrd="0" presId="urn:microsoft.com/office/officeart/2005/8/layout/orgChart1"/>
    <dgm:cxn modelId="{8CC0FDD5-B3F2-42A9-AD70-4DCA0355F079}" srcId="{FA7B87C0-B5F7-46ED-8D3A-A8744E56E63E}" destId="{7F025F75-BBDB-4D1D-8198-387E5412684F}" srcOrd="1" destOrd="0" parTransId="{A8DF88AD-FEC8-48C8-8C7B-20108D525F5A}" sibTransId="{F17F33FC-5484-41B0-8DC0-40417BF649D5}"/>
    <dgm:cxn modelId="{2469178F-33A5-8244-A88D-AC77F670E108}" type="presOf" srcId="{A8DF88AD-FEC8-48C8-8C7B-20108D525F5A}" destId="{8DC9AFC1-2958-4932-AFA1-790077508C20}" srcOrd="0" destOrd="0" presId="urn:microsoft.com/office/officeart/2005/8/layout/orgChart1"/>
    <dgm:cxn modelId="{5C966597-23A4-8D4D-9F0E-FDB5F652EB13}" type="presOf" srcId="{FA7B87C0-B5F7-46ED-8D3A-A8744E56E63E}" destId="{EB0365DF-331A-490C-9564-018188DF8CB9}" srcOrd="0" destOrd="0" presId="urn:microsoft.com/office/officeart/2005/8/layout/orgChart1"/>
    <dgm:cxn modelId="{F49D6387-3A2B-0448-ACE4-6728A245C007}" type="presOf" srcId="{FA7B87C0-B5F7-46ED-8D3A-A8744E56E63E}" destId="{83C0EB0A-B421-48AB-88F6-F554DE57795C}" srcOrd="1" destOrd="0" presId="urn:microsoft.com/office/officeart/2005/8/layout/orgChart1"/>
    <dgm:cxn modelId="{632A20C8-D72A-264E-9312-A2DA7AE08546}" type="presOf" srcId="{440EFF20-6A18-4BFC-AC22-89624C2E5548}" destId="{CCEAA69C-EF35-4488-AC88-C4585E89A2BD}" srcOrd="0" destOrd="0" presId="urn:microsoft.com/office/officeart/2005/8/layout/orgChart1"/>
    <dgm:cxn modelId="{D6BCD127-3401-A742-8FD4-D0F4B779896A}" type="presOf" srcId="{2F4D5A76-B2E9-46CB-961C-BB28826A69B0}" destId="{8ED37600-5EA9-43B8-B47E-BD02758B9E77}" srcOrd="1" destOrd="0" presId="urn:microsoft.com/office/officeart/2005/8/layout/orgChart1"/>
    <dgm:cxn modelId="{E63E72A9-FA9B-46E6-8ABA-ED3D3982252E}" srcId="{FA7B87C0-B5F7-46ED-8D3A-A8744E56E63E}" destId="{45849C8F-117A-4E1E-9DD7-41628C91498A}" srcOrd="0" destOrd="0" parTransId="{8C337D08-4F6C-497E-85B7-49C7A90EFE94}" sibTransId="{B7A72499-84BA-4245-A01A-A23463341DFE}"/>
    <dgm:cxn modelId="{095C03F0-B72A-6D47-B2AA-02B6CFF7DBE4}" type="presParOf" srcId="{79038ADA-886F-4A3B-9ADA-96197EF288A1}" destId="{65387176-98E2-4327-B12E-2AF8A79CA7E7}" srcOrd="0" destOrd="0" presId="urn:microsoft.com/office/officeart/2005/8/layout/orgChart1"/>
    <dgm:cxn modelId="{2CB16C78-5AC0-FE46-8415-E60C28C326EE}" type="presParOf" srcId="{65387176-98E2-4327-B12E-2AF8A79CA7E7}" destId="{4454589E-1BEA-4BB1-8FFB-C8A254FA5511}" srcOrd="0" destOrd="0" presId="urn:microsoft.com/office/officeart/2005/8/layout/orgChart1"/>
    <dgm:cxn modelId="{843F719B-B595-944D-8D60-28A374FC415C}" type="presParOf" srcId="{4454589E-1BEA-4BB1-8FFB-C8A254FA5511}" destId="{EB0365DF-331A-490C-9564-018188DF8CB9}" srcOrd="0" destOrd="0" presId="urn:microsoft.com/office/officeart/2005/8/layout/orgChart1"/>
    <dgm:cxn modelId="{68DFEE2E-219B-534F-9B19-C52B0F574536}" type="presParOf" srcId="{4454589E-1BEA-4BB1-8FFB-C8A254FA5511}" destId="{83C0EB0A-B421-48AB-88F6-F554DE57795C}" srcOrd="1" destOrd="0" presId="urn:microsoft.com/office/officeart/2005/8/layout/orgChart1"/>
    <dgm:cxn modelId="{5B47E12C-3877-5648-8562-29662B538CC8}" type="presParOf" srcId="{65387176-98E2-4327-B12E-2AF8A79CA7E7}" destId="{C416C14C-AE19-467E-A91E-8620C35C5E68}" srcOrd="1" destOrd="0" presId="urn:microsoft.com/office/officeart/2005/8/layout/orgChart1"/>
    <dgm:cxn modelId="{F5EB9502-4EAF-4F40-88ED-047D08006D18}" type="presParOf" srcId="{C416C14C-AE19-467E-A91E-8620C35C5E68}" destId="{1BAC9DCC-950A-4F3D-B93D-4B57C18DC823}" srcOrd="0" destOrd="0" presId="urn:microsoft.com/office/officeart/2005/8/layout/orgChart1"/>
    <dgm:cxn modelId="{3740AFCD-5B46-AA43-941C-D2A1B63E91B1}" type="presParOf" srcId="{C416C14C-AE19-467E-A91E-8620C35C5E68}" destId="{A67DF405-F850-40F7-8BAD-FBA9CB40F608}" srcOrd="1" destOrd="0" presId="urn:microsoft.com/office/officeart/2005/8/layout/orgChart1"/>
    <dgm:cxn modelId="{E4020938-EB9E-6C48-8938-C09AB7CBB7D8}" type="presParOf" srcId="{A67DF405-F850-40F7-8BAD-FBA9CB40F608}" destId="{F63C4473-409A-4C50-9A11-8AC03375A340}" srcOrd="0" destOrd="0" presId="urn:microsoft.com/office/officeart/2005/8/layout/orgChart1"/>
    <dgm:cxn modelId="{5B69FB51-C867-C744-A1B9-54783E588561}" type="presParOf" srcId="{F63C4473-409A-4C50-9A11-8AC03375A340}" destId="{8EADC7A0-04C4-463C-A8C7-A023DFFB2B2B}" srcOrd="0" destOrd="0" presId="urn:microsoft.com/office/officeart/2005/8/layout/orgChart1"/>
    <dgm:cxn modelId="{8648C6A4-9CE0-1D49-9404-7D5CF99D3372}" type="presParOf" srcId="{F63C4473-409A-4C50-9A11-8AC03375A340}" destId="{3C766DF6-79CF-40B3-AF41-D52BC096B293}" srcOrd="1" destOrd="0" presId="urn:microsoft.com/office/officeart/2005/8/layout/orgChart1"/>
    <dgm:cxn modelId="{30ED442E-2BDC-884F-B2A8-4DA83B75CB50}" type="presParOf" srcId="{A67DF405-F850-40F7-8BAD-FBA9CB40F608}" destId="{448EB7CA-9407-4588-9C5C-AAE915F09EA2}" srcOrd="1" destOrd="0" presId="urn:microsoft.com/office/officeart/2005/8/layout/orgChart1"/>
    <dgm:cxn modelId="{464E914E-39B9-7A47-8D32-652DFA25DAF0}" type="presParOf" srcId="{A67DF405-F850-40F7-8BAD-FBA9CB40F608}" destId="{A7D1B696-F876-42E1-9DC4-B303B2A27795}" srcOrd="2" destOrd="0" presId="urn:microsoft.com/office/officeart/2005/8/layout/orgChart1"/>
    <dgm:cxn modelId="{26F32F9B-743C-444A-BF55-B7BE5A3C7BB7}" type="presParOf" srcId="{C416C14C-AE19-467E-A91E-8620C35C5E68}" destId="{8DC9AFC1-2958-4932-AFA1-790077508C20}" srcOrd="2" destOrd="0" presId="urn:microsoft.com/office/officeart/2005/8/layout/orgChart1"/>
    <dgm:cxn modelId="{DE5A1D62-13EA-B647-AEB1-83960DF6E158}" type="presParOf" srcId="{C416C14C-AE19-467E-A91E-8620C35C5E68}" destId="{D29F479D-3946-4EA8-9F9D-252FD1965E47}" srcOrd="3" destOrd="0" presId="urn:microsoft.com/office/officeart/2005/8/layout/orgChart1"/>
    <dgm:cxn modelId="{0342EA78-70B4-4547-B19B-A04307A2887E}" type="presParOf" srcId="{D29F479D-3946-4EA8-9F9D-252FD1965E47}" destId="{E1201045-2404-49BC-A38A-FACB197912FB}" srcOrd="0" destOrd="0" presId="urn:microsoft.com/office/officeart/2005/8/layout/orgChart1"/>
    <dgm:cxn modelId="{D0659B6A-C69E-094D-986F-4A791B43DA6D}" type="presParOf" srcId="{E1201045-2404-49BC-A38A-FACB197912FB}" destId="{68BD74D3-92D4-4ED5-98AA-E5B0F80AC5B7}" srcOrd="0" destOrd="0" presId="urn:microsoft.com/office/officeart/2005/8/layout/orgChart1"/>
    <dgm:cxn modelId="{DB6D9CB2-6E70-424A-B132-8A7F293AE9C4}" type="presParOf" srcId="{E1201045-2404-49BC-A38A-FACB197912FB}" destId="{D08A8071-9AD5-4287-BC07-B5604850278D}" srcOrd="1" destOrd="0" presId="urn:microsoft.com/office/officeart/2005/8/layout/orgChart1"/>
    <dgm:cxn modelId="{720BCD3A-1D66-8F4B-AA8B-0D768DB13962}" type="presParOf" srcId="{D29F479D-3946-4EA8-9F9D-252FD1965E47}" destId="{BE68171C-912F-4AB1-803E-ECA7B1058F95}" srcOrd="1" destOrd="0" presId="urn:microsoft.com/office/officeart/2005/8/layout/orgChart1"/>
    <dgm:cxn modelId="{104263E7-62FE-E24C-B68E-9A0893D7471A}" type="presParOf" srcId="{D29F479D-3946-4EA8-9F9D-252FD1965E47}" destId="{FF2BECB4-AF7B-41AD-8F2A-4B44837B52EA}" srcOrd="2" destOrd="0" presId="urn:microsoft.com/office/officeart/2005/8/layout/orgChart1"/>
    <dgm:cxn modelId="{E370788F-6036-AD40-8E75-ABFEDDEFCD9D}" type="presParOf" srcId="{C416C14C-AE19-467E-A91E-8620C35C5E68}" destId="{CCEAA69C-EF35-4488-AC88-C4585E89A2BD}" srcOrd="4" destOrd="0" presId="urn:microsoft.com/office/officeart/2005/8/layout/orgChart1"/>
    <dgm:cxn modelId="{850D2239-FA28-EF4C-ACF2-0496590CDC96}" type="presParOf" srcId="{C416C14C-AE19-467E-A91E-8620C35C5E68}" destId="{21264E01-E554-4442-8003-E5E959148F6C}" srcOrd="5" destOrd="0" presId="urn:microsoft.com/office/officeart/2005/8/layout/orgChart1"/>
    <dgm:cxn modelId="{6D036033-7302-C846-8782-CC2D71DA18D2}" type="presParOf" srcId="{21264E01-E554-4442-8003-E5E959148F6C}" destId="{67FA6A91-69C7-4820-911D-B19A1700A33C}" srcOrd="0" destOrd="0" presId="urn:microsoft.com/office/officeart/2005/8/layout/orgChart1"/>
    <dgm:cxn modelId="{5FA2C7F2-6B4C-2B4E-9746-4D93549AA4D7}" type="presParOf" srcId="{67FA6A91-69C7-4820-911D-B19A1700A33C}" destId="{BF21C338-6A37-4D1F-ACAD-D9BBD5872EC5}" srcOrd="0" destOrd="0" presId="urn:microsoft.com/office/officeart/2005/8/layout/orgChart1"/>
    <dgm:cxn modelId="{6E7D4B99-10D8-6143-9829-95AD1C58CE2F}" type="presParOf" srcId="{67FA6A91-69C7-4820-911D-B19A1700A33C}" destId="{BCDECE84-4192-4B56-861C-B918C30302AB}" srcOrd="1" destOrd="0" presId="urn:microsoft.com/office/officeart/2005/8/layout/orgChart1"/>
    <dgm:cxn modelId="{6CDF5ABD-C44A-6A4C-BB0A-22ACA612FD09}" type="presParOf" srcId="{21264E01-E554-4442-8003-E5E959148F6C}" destId="{25F2C4BA-6535-4357-8663-BDBAE5BF7D6A}" srcOrd="1" destOrd="0" presId="urn:microsoft.com/office/officeart/2005/8/layout/orgChart1"/>
    <dgm:cxn modelId="{9441B0AA-8A11-4745-9289-E53EA0DF1747}" type="presParOf" srcId="{21264E01-E554-4442-8003-E5E959148F6C}" destId="{5492AA1D-268D-4F7F-A755-CA4C7FFA4A3B}" srcOrd="2" destOrd="0" presId="urn:microsoft.com/office/officeart/2005/8/layout/orgChart1"/>
    <dgm:cxn modelId="{F7A59D6C-4C4F-D147-88F3-C7A313970F78}" type="presParOf" srcId="{C416C14C-AE19-467E-A91E-8620C35C5E68}" destId="{255D6FCC-AAB8-408A-BA0C-0A82DE93F335}" srcOrd="6" destOrd="0" presId="urn:microsoft.com/office/officeart/2005/8/layout/orgChart1"/>
    <dgm:cxn modelId="{1EC9FE91-98CD-DF45-86B4-D0FEEAB5C732}" type="presParOf" srcId="{C416C14C-AE19-467E-A91E-8620C35C5E68}" destId="{AB26921F-D951-4175-87E9-80B227B8F281}" srcOrd="7" destOrd="0" presId="urn:microsoft.com/office/officeart/2005/8/layout/orgChart1"/>
    <dgm:cxn modelId="{C0901418-0A30-2147-A15E-10D536549FDA}" type="presParOf" srcId="{AB26921F-D951-4175-87E9-80B227B8F281}" destId="{4736F8B4-09F3-4C16-B8D6-231C57DC3FB2}" srcOrd="0" destOrd="0" presId="urn:microsoft.com/office/officeart/2005/8/layout/orgChart1"/>
    <dgm:cxn modelId="{1106C3FB-08DC-D848-B18D-558D553565CA}" type="presParOf" srcId="{4736F8B4-09F3-4C16-B8D6-231C57DC3FB2}" destId="{95EE31E5-E04D-41E0-B67A-E2A63FEAACBC}" srcOrd="0" destOrd="0" presId="urn:microsoft.com/office/officeart/2005/8/layout/orgChart1"/>
    <dgm:cxn modelId="{4C6BFADA-7DC5-A643-85B2-91286638AF1A}" type="presParOf" srcId="{4736F8B4-09F3-4C16-B8D6-231C57DC3FB2}" destId="{8ED37600-5EA9-43B8-B47E-BD02758B9E77}" srcOrd="1" destOrd="0" presId="urn:microsoft.com/office/officeart/2005/8/layout/orgChart1"/>
    <dgm:cxn modelId="{7BAC76C1-3E08-B24E-A8EC-09738A4B19D1}" type="presParOf" srcId="{AB26921F-D951-4175-87E9-80B227B8F281}" destId="{1210E962-B3BC-4257-8460-2EB33F8201A5}" srcOrd="1" destOrd="0" presId="urn:microsoft.com/office/officeart/2005/8/layout/orgChart1"/>
    <dgm:cxn modelId="{6826D373-C510-9B4D-B2FE-D4B2033847CC}" type="presParOf" srcId="{AB26921F-D951-4175-87E9-80B227B8F281}" destId="{55BAF077-F74B-4845-90DF-D1D08156CC95}" srcOrd="2" destOrd="0" presId="urn:microsoft.com/office/officeart/2005/8/layout/orgChart1"/>
    <dgm:cxn modelId="{2533AD44-DD75-C343-9BD9-0BD6790D4AF2}" type="presParOf" srcId="{65387176-98E2-4327-B12E-2AF8A79CA7E7}" destId="{8166B254-F244-4681-A397-015B584EAC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83DC5C-5416-40E0-BEA0-96D7A9763E81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102D31B-0F75-4377-91C5-45A7412044A5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800" b="1" dirty="0" smtClean="0"/>
            <a:t>Coordinación  de </a:t>
          </a:r>
        </a:p>
        <a:p>
          <a:pPr>
            <a:spcAft>
              <a:spcPts val="0"/>
            </a:spcAft>
          </a:pPr>
          <a:r>
            <a:rPr lang="es-MX" sz="1800" b="1" i="1" dirty="0" smtClean="0"/>
            <a:t>La Gaceta de la Universidad de Guadalajara</a:t>
          </a:r>
          <a:endParaRPr lang="es-MX" sz="1800" b="1" i="1" dirty="0"/>
        </a:p>
      </dgm:t>
    </dgm:pt>
    <dgm:pt modelId="{1A059C55-BC14-45AC-BF41-8F402936C37B}" type="parTrans" cxnId="{F16FD1CD-43C4-4EAF-8390-3837FD03A389}">
      <dgm:prSet/>
      <dgm:spPr/>
      <dgm:t>
        <a:bodyPr/>
        <a:lstStyle/>
        <a:p>
          <a:endParaRPr lang="es-MX" sz="1800"/>
        </a:p>
      </dgm:t>
    </dgm:pt>
    <dgm:pt modelId="{26E02BEB-830C-40B7-9914-3A5ED2138256}" type="sibTrans" cxnId="{F16FD1CD-43C4-4EAF-8390-3837FD03A389}">
      <dgm:prSet/>
      <dgm:spPr/>
      <dgm:t>
        <a:bodyPr/>
        <a:lstStyle/>
        <a:p>
          <a:endParaRPr lang="es-MX" sz="1800"/>
        </a:p>
      </dgm:t>
    </dgm:pt>
    <dgm:pt modelId="{3EB0B53F-D083-4798-86C9-3E30474281E2}">
      <dgm:prSet phldrT="[Texto]" custT="1"/>
      <dgm:spPr/>
      <dgm:t>
        <a:bodyPr/>
        <a:lstStyle/>
        <a:p>
          <a:r>
            <a:rPr lang="es-MX" sz="1800" dirty="0" smtClean="0"/>
            <a:t>Redacción</a:t>
          </a:r>
          <a:endParaRPr lang="es-MX" sz="1800" dirty="0"/>
        </a:p>
      </dgm:t>
    </dgm:pt>
    <dgm:pt modelId="{A9AC4783-80D5-4499-B89F-ECA81C6B17FC}" type="parTrans" cxnId="{D6DEA823-CBD3-40BD-878C-A9F6D88ED0FC}">
      <dgm:prSet/>
      <dgm:spPr/>
      <dgm:t>
        <a:bodyPr/>
        <a:lstStyle/>
        <a:p>
          <a:endParaRPr lang="es-MX" sz="1800"/>
        </a:p>
      </dgm:t>
    </dgm:pt>
    <dgm:pt modelId="{ADCFBD19-E7AC-4B2E-96F2-4112AF909F12}" type="sibTrans" cxnId="{D6DEA823-CBD3-40BD-878C-A9F6D88ED0FC}">
      <dgm:prSet/>
      <dgm:spPr/>
      <dgm:t>
        <a:bodyPr/>
        <a:lstStyle/>
        <a:p>
          <a:endParaRPr lang="es-MX" sz="1800"/>
        </a:p>
      </dgm:t>
    </dgm:pt>
    <dgm:pt modelId="{FFED9CF3-21CC-44F7-B294-9C115AE2884B}">
      <dgm:prSet phldrT="[Texto]" custT="1"/>
      <dgm:spPr/>
      <dgm:t>
        <a:bodyPr/>
        <a:lstStyle/>
        <a:p>
          <a:r>
            <a:rPr lang="es-MX" sz="1800" dirty="0" smtClean="0"/>
            <a:t>Diseño</a:t>
          </a:r>
          <a:endParaRPr lang="es-MX" sz="1800" dirty="0"/>
        </a:p>
      </dgm:t>
    </dgm:pt>
    <dgm:pt modelId="{3FF61C34-B00C-4414-9CD8-A0B5D0A124DC}" type="parTrans" cxnId="{696EF3DD-8370-44DD-9B19-DE5A8637A358}">
      <dgm:prSet/>
      <dgm:spPr/>
      <dgm:t>
        <a:bodyPr/>
        <a:lstStyle/>
        <a:p>
          <a:endParaRPr lang="es-MX" sz="1800"/>
        </a:p>
      </dgm:t>
    </dgm:pt>
    <dgm:pt modelId="{521AB4F0-5DF6-4A8B-877B-DC703514B2FA}" type="sibTrans" cxnId="{696EF3DD-8370-44DD-9B19-DE5A8637A358}">
      <dgm:prSet/>
      <dgm:spPr/>
      <dgm:t>
        <a:bodyPr/>
        <a:lstStyle/>
        <a:p>
          <a:endParaRPr lang="es-MX" sz="1800"/>
        </a:p>
      </dgm:t>
    </dgm:pt>
    <dgm:pt modelId="{BA2E9E80-9116-4B97-B113-C6BF0B49DD77}">
      <dgm:prSet phldrT="[Texto]" custT="1"/>
      <dgm:spPr/>
      <dgm:t>
        <a:bodyPr/>
        <a:lstStyle/>
        <a:p>
          <a:r>
            <a:rPr lang="es-MX" sz="1800" dirty="0" smtClean="0"/>
            <a:t>Publicación web</a:t>
          </a:r>
          <a:endParaRPr lang="es-MX" sz="1800" dirty="0"/>
        </a:p>
      </dgm:t>
    </dgm:pt>
    <dgm:pt modelId="{3451C378-F8A5-453E-BEE6-94E5F8078013}" type="parTrans" cxnId="{22233460-1D1B-4E40-B495-86C08A0185E0}">
      <dgm:prSet/>
      <dgm:spPr/>
      <dgm:t>
        <a:bodyPr/>
        <a:lstStyle/>
        <a:p>
          <a:endParaRPr lang="es-MX" sz="1800"/>
        </a:p>
      </dgm:t>
    </dgm:pt>
    <dgm:pt modelId="{5BDFA41A-5320-4855-8D3E-1BF2A1FEFCF0}" type="sibTrans" cxnId="{22233460-1D1B-4E40-B495-86C08A0185E0}">
      <dgm:prSet/>
      <dgm:spPr/>
      <dgm:t>
        <a:bodyPr/>
        <a:lstStyle/>
        <a:p>
          <a:endParaRPr lang="es-MX" sz="1800"/>
        </a:p>
      </dgm:t>
    </dgm:pt>
    <dgm:pt modelId="{8DFCA266-E819-4340-9EF3-4CE2287370D0}">
      <dgm:prSet phldrT="[Texto]" custT="1"/>
      <dgm:spPr/>
      <dgm:t>
        <a:bodyPr/>
        <a:lstStyle/>
        <a:p>
          <a:r>
            <a:rPr lang="es-MX" sz="1800" dirty="0" smtClean="0"/>
            <a:t>Distribución</a:t>
          </a:r>
          <a:endParaRPr lang="es-MX" sz="1800" dirty="0"/>
        </a:p>
      </dgm:t>
    </dgm:pt>
    <dgm:pt modelId="{2C881D6D-7FFD-46E8-9381-C2BA8639DE12}" type="parTrans" cxnId="{D382F770-BD25-4F4C-8C29-3EF77AE3AB07}">
      <dgm:prSet/>
      <dgm:spPr/>
      <dgm:t>
        <a:bodyPr/>
        <a:lstStyle/>
        <a:p>
          <a:endParaRPr lang="es-MX" sz="1800"/>
        </a:p>
      </dgm:t>
    </dgm:pt>
    <dgm:pt modelId="{07CA8535-F97B-49DC-B9E6-428A13FC6B6F}" type="sibTrans" cxnId="{D382F770-BD25-4F4C-8C29-3EF77AE3AB07}">
      <dgm:prSet/>
      <dgm:spPr/>
      <dgm:t>
        <a:bodyPr/>
        <a:lstStyle/>
        <a:p>
          <a:endParaRPr lang="es-MX" sz="1800"/>
        </a:p>
      </dgm:t>
    </dgm:pt>
    <dgm:pt modelId="{5825F4ED-2697-4766-9E6E-2A3DBE44E2AA}" type="pres">
      <dgm:prSet presAssocID="{A583DC5C-5416-40E0-BEA0-96D7A9763E8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29A71AD7-1082-4AD9-A4FF-2B5824ECAFEF}" type="pres">
      <dgm:prSet presAssocID="{6102D31B-0F75-4377-91C5-45A7412044A5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A1477149-8006-40F9-9BB0-44353A26ACE7}" type="pres">
      <dgm:prSet presAssocID="{6102D31B-0F75-4377-91C5-45A7412044A5}" presName="rootComposite1" presStyleCnt="0"/>
      <dgm:spPr/>
      <dgm:t>
        <a:bodyPr/>
        <a:lstStyle/>
        <a:p>
          <a:endParaRPr lang="es-MX"/>
        </a:p>
      </dgm:t>
    </dgm:pt>
    <dgm:pt modelId="{72C2B082-ECD6-4D42-AC13-5DF2133DAD8A}" type="pres">
      <dgm:prSet presAssocID="{6102D31B-0F75-4377-91C5-45A7412044A5}" presName="rootText1" presStyleLbl="node0" presStyleIdx="0" presStyleCnt="1" custScaleX="221254" custLinFactNeighborX="-419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4543BDD-E760-4E2E-8759-774E5A5E0523}" type="pres">
      <dgm:prSet presAssocID="{6102D31B-0F75-4377-91C5-45A7412044A5}" presName="rootConnector1" presStyleLbl="node1" presStyleIdx="0" presStyleCnt="0"/>
      <dgm:spPr/>
      <dgm:t>
        <a:bodyPr/>
        <a:lstStyle/>
        <a:p>
          <a:endParaRPr lang="es-MX"/>
        </a:p>
      </dgm:t>
    </dgm:pt>
    <dgm:pt modelId="{DC5E77D2-1C97-46F3-A5F0-3C7E6D8CC714}" type="pres">
      <dgm:prSet presAssocID="{6102D31B-0F75-4377-91C5-45A7412044A5}" presName="hierChild2" presStyleCnt="0"/>
      <dgm:spPr/>
      <dgm:t>
        <a:bodyPr/>
        <a:lstStyle/>
        <a:p>
          <a:endParaRPr lang="es-MX"/>
        </a:p>
      </dgm:t>
    </dgm:pt>
    <dgm:pt modelId="{444D8D54-25DC-4C04-8336-16E4FE502775}" type="pres">
      <dgm:prSet presAssocID="{A9AC4783-80D5-4499-B89F-ECA81C6B17FC}" presName="Name37" presStyleLbl="parChTrans1D2" presStyleIdx="0" presStyleCnt="4"/>
      <dgm:spPr/>
      <dgm:t>
        <a:bodyPr/>
        <a:lstStyle/>
        <a:p>
          <a:endParaRPr lang="es-MX"/>
        </a:p>
      </dgm:t>
    </dgm:pt>
    <dgm:pt modelId="{76FFBECE-4A9F-4F88-A216-4273F29BB333}" type="pres">
      <dgm:prSet presAssocID="{3EB0B53F-D083-4798-86C9-3E30474281E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22E852DA-3DDE-4422-B0B8-FA1C44E60640}" type="pres">
      <dgm:prSet presAssocID="{3EB0B53F-D083-4798-86C9-3E30474281E2}" presName="rootComposite" presStyleCnt="0"/>
      <dgm:spPr/>
      <dgm:t>
        <a:bodyPr/>
        <a:lstStyle/>
        <a:p>
          <a:endParaRPr lang="es-MX"/>
        </a:p>
      </dgm:t>
    </dgm:pt>
    <dgm:pt modelId="{E20225E2-8224-49FB-9F8E-21DF539A8C37}" type="pres">
      <dgm:prSet presAssocID="{3EB0B53F-D083-4798-86C9-3E30474281E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D5A65E8-6F40-49A1-BFA6-D9CE6FE08BDE}" type="pres">
      <dgm:prSet presAssocID="{3EB0B53F-D083-4798-86C9-3E30474281E2}" presName="rootConnector" presStyleLbl="node2" presStyleIdx="0" presStyleCnt="4"/>
      <dgm:spPr/>
      <dgm:t>
        <a:bodyPr/>
        <a:lstStyle/>
        <a:p>
          <a:endParaRPr lang="es-MX"/>
        </a:p>
      </dgm:t>
    </dgm:pt>
    <dgm:pt modelId="{0B89CEB2-8012-47AD-A983-EA625B664FFC}" type="pres">
      <dgm:prSet presAssocID="{3EB0B53F-D083-4798-86C9-3E30474281E2}" presName="hierChild4" presStyleCnt="0"/>
      <dgm:spPr/>
      <dgm:t>
        <a:bodyPr/>
        <a:lstStyle/>
        <a:p>
          <a:endParaRPr lang="es-MX"/>
        </a:p>
      </dgm:t>
    </dgm:pt>
    <dgm:pt modelId="{53597F0B-859E-49A6-B617-E51FA9FCDA6A}" type="pres">
      <dgm:prSet presAssocID="{3EB0B53F-D083-4798-86C9-3E30474281E2}" presName="hierChild5" presStyleCnt="0"/>
      <dgm:spPr/>
      <dgm:t>
        <a:bodyPr/>
        <a:lstStyle/>
        <a:p>
          <a:endParaRPr lang="es-MX"/>
        </a:p>
      </dgm:t>
    </dgm:pt>
    <dgm:pt modelId="{BC46FC8A-ADE7-41DD-AD55-916C1894467B}" type="pres">
      <dgm:prSet presAssocID="{3FF61C34-B00C-4414-9CD8-A0B5D0A124DC}" presName="Name37" presStyleLbl="parChTrans1D2" presStyleIdx="1" presStyleCnt="4"/>
      <dgm:spPr/>
      <dgm:t>
        <a:bodyPr/>
        <a:lstStyle/>
        <a:p>
          <a:endParaRPr lang="es-MX"/>
        </a:p>
      </dgm:t>
    </dgm:pt>
    <dgm:pt modelId="{8219DDA2-6DF0-48C9-B86C-CB91860A3A3C}" type="pres">
      <dgm:prSet presAssocID="{FFED9CF3-21CC-44F7-B294-9C115AE2884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9CE8BBE0-EA20-435B-BB00-C4828A9AEAD8}" type="pres">
      <dgm:prSet presAssocID="{FFED9CF3-21CC-44F7-B294-9C115AE2884B}" presName="rootComposite" presStyleCnt="0"/>
      <dgm:spPr/>
      <dgm:t>
        <a:bodyPr/>
        <a:lstStyle/>
        <a:p>
          <a:endParaRPr lang="es-MX"/>
        </a:p>
      </dgm:t>
    </dgm:pt>
    <dgm:pt modelId="{33764901-9049-4128-8853-B7A59984E498}" type="pres">
      <dgm:prSet presAssocID="{FFED9CF3-21CC-44F7-B294-9C115AE2884B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F561B3A-EBB5-46F9-A616-7D4C1EF1FDEA}" type="pres">
      <dgm:prSet presAssocID="{FFED9CF3-21CC-44F7-B294-9C115AE2884B}" presName="rootConnector" presStyleLbl="node2" presStyleIdx="1" presStyleCnt="4"/>
      <dgm:spPr/>
      <dgm:t>
        <a:bodyPr/>
        <a:lstStyle/>
        <a:p>
          <a:endParaRPr lang="es-MX"/>
        </a:p>
      </dgm:t>
    </dgm:pt>
    <dgm:pt modelId="{F8351817-732D-43EE-8078-1E4BBFD9FEBE}" type="pres">
      <dgm:prSet presAssocID="{FFED9CF3-21CC-44F7-B294-9C115AE2884B}" presName="hierChild4" presStyleCnt="0"/>
      <dgm:spPr/>
      <dgm:t>
        <a:bodyPr/>
        <a:lstStyle/>
        <a:p>
          <a:endParaRPr lang="es-MX"/>
        </a:p>
      </dgm:t>
    </dgm:pt>
    <dgm:pt modelId="{5522070B-FA1C-45AD-92A1-E3275E37D8B2}" type="pres">
      <dgm:prSet presAssocID="{FFED9CF3-21CC-44F7-B294-9C115AE2884B}" presName="hierChild5" presStyleCnt="0"/>
      <dgm:spPr/>
      <dgm:t>
        <a:bodyPr/>
        <a:lstStyle/>
        <a:p>
          <a:endParaRPr lang="es-MX"/>
        </a:p>
      </dgm:t>
    </dgm:pt>
    <dgm:pt modelId="{FE098722-9302-4F38-8B2E-DE7E2DBCF03F}" type="pres">
      <dgm:prSet presAssocID="{3451C378-F8A5-453E-BEE6-94E5F8078013}" presName="Name37" presStyleLbl="parChTrans1D2" presStyleIdx="2" presStyleCnt="4"/>
      <dgm:spPr/>
      <dgm:t>
        <a:bodyPr/>
        <a:lstStyle/>
        <a:p>
          <a:endParaRPr lang="es-MX"/>
        </a:p>
      </dgm:t>
    </dgm:pt>
    <dgm:pt modelId="{165230F6-9B14-4E1C-8F0C-B98C20CDD764}" type="pres">
      <dgm:prSet presAssocID="{BA2E9E80-9116-4B97-B113-C6BF0B49DD7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91F6AA93-A36B-464D-B97C-B17BBF30DD9B}" type="pres">
      <dgm:prSet presAssocID="{BA2E9E80-9116-4B97-B113-C6BF0B49DD77}" presName="rootComposite" presStyleCnt="0"/>
      <dgm:spPr/>
      <dgm:t>
        <a:bodyPr/>
        <a:lstStyle/>
        <a:p>
          <a:endParaRPr lang="es-MX"/>
        </a:p>
      </dgm:t>
    </dgm:pt>
    <dgm:pt modelId="{1BD24F0D-5159-41E8-B7C3-A0E64F34A19C}" type="pres">
      <dgm:prSet presAssocID="{BA2E9E80-9116-4B97-B113-C6BF0B49DD77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D227CF7-454E-45AD-B085-C8CCE3AACC22}" type="pres">
      <dgm:prSet presAssocID="{BA2E9E80-9116-4B97-B113-C6BF0B49DD77}" presName="rootConnector" presStyleLbl="node2" presStyleIdx="2" presStyleCnt="4"/>
      <dgm:spPr/>
      <dgm:t>
        <a:bodyPr/>
        <a:lstStyle/>
        <a:p>
          <a:endParaRPr lang="es-MX"/>
        </a:p>
      </dgm:t>
    </dgm:pt>
    <dgm:pt modelId="{8E3E0E44-7ED2-455D-A176-9B9A5A78992E}" type="pres">
      <dgm:prSet presAssocID="{BA2E9E80-9116-4B97-B113-C6BF0B49DD77}" presName="hierChild4" presStyleCnt="0"/>
      <dgm:spPr/>
      <dgm:t>
        <a:bodyPr/>
        <a:lstStyle/>
        <a:p>
          <a:endParaRPr lang="es-MX"/>
        </a:p>
      </dgm:t>
    </dgm:pt>
    <dgm:pt modelId="{9AD3F834-E308-4D98-B42F-1908D0B3995E}" type="pres">
      <dgm:prSet presAssocID="{BA2E9E80-9116-4B97-B113-C6BF0B49DD77}" presName="hierChild5" presStyleCnt="0"/>
      <dgm:spPr/>
      <dgm:t>
        <a:bodyPr/>
        <a:lstStyle/>
        <a:p>
          <a:endParaRPr lang="es-MX"/>
        </a:p>
      </dgm:t>
    </dgm:pt>
    <dgm:pt modelId="{19F0BE80-EA4F-4664-B69E-9A69166F41E5}" type="pres">
      <dgm:prSet presAssocID="{2C881D6D-7FFD-46E8-9381-C2BA8639DE12}" presName="Name37" presStyleLbl="parChTrans1D2" presStyleIdx="3" presStyleCnt="4"/>
      <dgm:spPr/>
      <dgm:t>
        <a:bodyPr/>
        <a:lstStyle/>
        <a:p>
          <a:endParaRPr lang="es-MX"/>
        </a:p>
      </dgm:t>
    </dgm:pt>
    <dgm:pt modelId="{EA102BEC-54E2-4DD7-9E09-AE54E619855D}" type="pres">
      <dgm:prSet presAssocID="{8DFCA266-E819-4340-9EF3-4CE2287370D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2ABEA04C-4CA6-4774-9B2D-B1EB02C90252}" type="pres">
      <dgm:prSet presAssocID="{8DFCA266-E819-4340-9EF3-4CE2287370D0}" presName="rootComposite" presStyleCnt="0"/>
      <dgm:spPr/>
      <dgm:t>
        <a:bodyPr/>
        <a:lstStyle/>
        <a:p>
          <a:endParaRPr lang="es-MX"/>
        </a:p>
      </dgm:t>
    </dgm:pt>
    <dgm:pt modelId="{1962B2CC-87A8-442F-AD09-FCF8BD690718}" type="pres">
      <dgm:prSet presAssocID="{8DFCA266-E819-4340-9EF3-4CE2287370D0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F6F7116-C6A3-4833-A566-45607D79C9DE}" type="pres">
      <dgm:prSet presAssocID="{8DFCA266-E819-4340-9EF3-4CE2287370D0}" presName="rootConnector" presStyleLbl="node2" presStyleIdx="3" presStyleCnt="4"/>
      <dgm:spPr/>
      <dgm:t>
        <a:bodyPr/>
        <a:lstStyle/>
        <a:p>
          <a:endParaRPr lang="es-MX"/>
        </a:p>
      </dgm:t>
    </dgm:pt>
    <dgm:pt modelId="{3B366F98-81B2-4427-8EFE-FFBF859ED0B2}" type="pres">
      <dgm:prSet presAssocID="{8DFCA266-E819-4340-9EF3-4CE2287370D0}" presName="hierChild4" presStyleCnt="0"/>
      <dgm:spPr/>
      <dgm:t>
        <a:bodyPr/>
        <a:lstStyle/>
        <a:p>
          <a:endParaRPr lang="es-MX"/>
        </a:p>
      </dgm:t>
    </dgm:pt>
    <dgm:pt modelId="{8C929322-3712-4F4E-8D29-A884EE3357C2}" type="pres">
      <dgm:prSet presAssocID="{8DFCA266-E819-4340-9EF3-4CE2287370D0}" presName="hierChild5" presStyleCnt="0"/>
      <dgm:spPr/>
      <dgm:t>
        <a:bodyPr/>
        <a:lstStyle/>
        <a:p>
          <a:endParaRPr lang="es-MX"/>
        </a:p>
      </dgm:t>
    </dgm:pt>
    <dgm:pt modelId="{8112C62A-69C0-4808-A1F0-0FA55FDC6899}" type="pres">
      <dgm:prSet presAssocID="{6102D31B-0F75-4377-91C5-45A7412044A5}" presName="hierChild3" presStyleCnt="0"/>
      <dgm:spPr/>
      <dgm:t>
        <a:bodyPr/>
        <a:lstStyle/>
        <a:p>
          <a:endParaRPr lang="es-MX"/>
        </a:p>
      </dgm:t>
    </dgm:pt>
  </dgm:ptLst>
  <dgm:cxnLst>
    <dgm:cxn modelId="{3DA16D19-5E92-8645-B858-D50A7DA039CA}" type="presOf" srcId="{6102D31B-0F75-4377-91C5-45A7412044A5}" destId="{72C2B082-ECD6-4D42-AC13-5DF2133DAD8A}" srcOrd="0" destOrd="0" presId="urn:microsoft.com/office/officeart/2005/8/layout/orgChart1"/>
    <dgm:cxn modelId="{F16FD1CD-43C4-4EAF-8390-3837FD03A389}" srcId="{A583DC5C-5416-40E0-BEA0-96D7A9763E81}" destId="{6102D31B-0F75-4377-91C5-45A7412044A5}" srcOrd="0" destOrd="0" parTransId="{1A059C55-BC14-45AC-BF41-8F402936C37B}" sibTransId="{26E02BEB-830C-40B7-9914-3A5ED2138256}"/>
    <dgm:cxn modelId="{D382F770-BD25-4F4C-8C29-3EF77AE3AB07}" srcId="{6102D31B-0F75-4377-91C5-45A7412044A5}" destId="{8DFCA266-E819-4340-9EF3-4CE2287370D0}" srcOrd="3" destOrd="0" parTransId="{2C881D6D-7FFD-46E8-9381-C2BA8639DE12}" sibTransId="{07CA8535-F97B-49DC-B9E6-428A13FC6B6F}"/>
    <dgm:cxn modelId="{22233460-1D1B-4E40-B495-86C08A0185E0}" srcId="{6102D31B-0F75-4377-91C5-45A7412044A5}" destId="{BA2E9E80-9116-4B97-B113-C6BF0B49DD77}" srcOrd="2" destOrd="0" parTransId="{3451C378-F8A5-453E-BEE6-94E5F8078013}" sibTransId="{5BDFA41A-5320-4855-8D3E-1BF2A1FEFCF0}"/>
    <dgm:cxn modelId="{57A258D0-4A11-B54A-81E1-29B0C19DF4E4}" type="presOf" srcId="{BA2E9E80-9116-4B97-B113-C6BF0B49DD77}" destId="{1BD24F0D-5159-41E8-B7C3-A0E64F34A19C}" srcOrd="0" destOrd="0" presId="urn:microsoft.com/office/officeart/2005/8/layout/orgChart1"/>
    <dgm:cxn modelId="{05F1664E-5A97-0D47-86D0-3D714A66AACB}" type="presOf" srcId="{2C881D6D-7FFD-46E8-9381-C2BA8639DE12}" destId="{19F0BE80-EA4F-4664-B69E-9A69166F41E5}" srcOrd="0" destOrd="0" presId="urn:microsoft.com/office/officeart/2005/8/layout/orgChart1"/>
    <dgm:cxn modelId="{6B482DF6-E587-9142-A1B2-7144F8EF165F}" type="presOf" srcId="{8DFCA266-E819-4340-9EF3-4CE2287370D0}" destId="{8F6F7116-C6A3-4833-A566-45607D79C9DE}" srcOrd="1" destOrd="0" presId="urn:microsoft.com/office/officeart/2005/8/layout/orgChart1"/>
    <dgm:cxn modelId="{54322D5A-3D9C-C049-88E9-81ACA5C5995D}" type="presOf" srcId="{3FF61C34-B00C-4414-9CD8-A0B5D0A124DC}" destId="{BC46FC8A-ADE7-41DD-AD55-916C1894467B}" srcOrd="0" destOrd="0" presId="urn:microsoft.com/office/officeart/2005/8/layout/orgChart1"/>
    <dgm:cxn modelId="{C2981FBD-C86E-794E-B841-ED02BAF66E86}" type="presOf" srcId="{3451C378-F8A5-453E-BEE6-94E5F8078013}" destId="{FE098722-9302-4F38-8B2E-DE7E2DBCF03F}" srcOrd="0" destOrd="0" presId="urn:microsoft.com/office/officeart/2005/8/layout/orgChart1"/>
    <dgm:cxn modelId="{7358EC7C-A6AF-F943-AE52-FA392E8FCB25}" type="presOf" srcId="{3EB0B53F-D083-4798-86C9-3E30474281E2}" destId="{FD5A65E8-6F40-49A1-BFA6-D9CE6FE08BDE}" srcOrd="1" destOrd="0" presId="urn:microsoft.com/office/officeart/2005/8/layout/orgChart1"/>
    <dgm:cxn modelId="{7BB911C8-044A-7B46-AC36-F854E2F40E39}" type="presOf" srcId="{8DFCA266-E819-4340-9EF3-4CE2287370D0}" destId="{1962B2CC-87A8-442F-AD09-FCF8BD690718}" srcOrd="0" destOrd="0" presId="urn:microsoft.com/office/officeart/2005/8/layout/orgChart1"/>
    <dgm:cxn modelId="{D6DEA823-CBD3-40BD-878C-A9F6D88ED0FC}" srcId="{6102D31B-0F75-4377-91C5-45A7412044A5}" destId="{3EB0B53F-D083-4798-86C9-3E30474281E2}" srcOrd="0" destOrd="0" parTransId="{A9AC4783-80D5-4499-B89F-ECA81C6B17FC}" sibTransId="{ADCFBD19-E7AC-4B2E-96F2-4112AF909F12}"/>
    <dgm:cxn modelId="{76E71D37-DDD9-744C-8EC2-C93FAE9828F0}" type="presOf" srcId="{A9AC4783-80D5-4499-B89F-ECA81C6B17FC}" destId="{444D8D54-25DC-4C04-8336-16E4FE502775}" srcOrd="0" destOrd="0" presId="urn:microsoft.com/office/officeart/2005/8/layout/orgChart1"/>
    <dgm:cxn modelId="{49C4A10A-6E7C-6745-BC55-826189883F4D}" type="presOf" srcId="{6102D31B-0F75-4377-91C5-45A7412044A5}" destId="{04543BDD-E760-4E2E-8759-774E5A5E0523}" srcOrd="1" destOrd="0" presId="urn:microsoft.com/office/officeart/2005/8/layout/orgChart1"/>
    <dgm:cxn modelId="{BE1316EC-4373-2D4D-8A65-8D1285132B9C}" type="presOf" srcId="{FFED9CF3-21CC-44F7-B294-9C115AE2884B}" destId="{7F561B3A-EBB5-46F9-A616-7D4C1EF1FDEA}" srcOrd="1" destOrd="0" presId="urn:microsoft.com/office/officeart/2005/8/layout/orgChart1"/>
    <dgm:cxn modelId="{9318E5CD-0655-3340-AAC1-C6F9B9C99ADD}" type="presOf" srcId="{FFED9CF3-21CC-44F7-B294-9C115AE2884B}" destId="{33764901-9049-4128-8853-B7A59984E498}" srcOrd="0" destOrd="0" presId="urn:microsoft.com/office/officeart/2005/8/layout/orgChart1"/>
    <dgm:cxn modelId="{383E0C04-CF99-794A-9FE7-B437B957E164}" type="presOf" srcId="{BA2E9E80-9116-4B97-B113-C6BF0B49DD77}" destId="{DD227CF7-454E-45AD-B085-C8CCE3AACC22}" srcOrd="1" destOrd="0" presId="urn:microsoft.com/office/officeart/2005/8/layout/orgChart1"/>
    <dgm:cxn modelId="{696EF3DD-8370-44DD-9B19-DE5A8637A358}" srcId="{6102D31B-0F75-4377-91C5-45A7412044A5}" destId="{FFED9CF3-21CC-44F7-B294-9C115AE2884B}" srcOrd="1" destOrd="0" parTransId="{3FF61C34-B00C-4414-9CD8-A0B5D0A124DC}" sibTransId="{521AB4F0-5DF6-4A8B-877B-DC703514B2FA}"/>
    <dgm:cxn modelId="{7523E6B4-20FE-D245-B600-96EC872166C9}" type="presOf" srcId="{A583DC5C-5416-40E0-BEA0-96D7A9763E81}" destId="{5825F4ED-2697-4766-9E6E-2A3DBE44E2AA}" srcOrd="0" destOrd="0" presId="urn:microsoft.com/office/officeart/2005/8/layout/orgChart1"/>
    <dgm:cxn modelId="{9562C4EE-45E6-B244-95EA-28AF1107A52D}" type="presOf" srcId="{3EB0B53F-D083-4798-86C9-3E30474281E2}" destId="{E20225E2-8224-49FB-9F8E-21DF539A8C37}" srcOrd="0" destOrd="0" presId="urn:microsoft.com/office/officeart/2005/8/layout/orgChart1"/>
    <dgm:cxn modelId="{D9CEB7D2-DEFA-6F47-8750-F5C32941B077}" type="presParOf" srcId="{5825F4ED-2697-4766-9E6E-2A3DBE44E2AA}" destId="{29A71AD7-1082-4AD9-A4FF-2B5824ECAFEF}" srcOrd="0" destOrd="0" presId="urn:microsoft.com/office/officeart/2005/8/layout/orgChart1"/>
    <dgm:cxn modelId="{8D25BAA6-DAFC-0D4B-AA99-FEBC25083D4A}" type="presParOf" srcId="{29A71AD7-1082-4AD9-A4FF-2B5824ECAFEF}" destId="{A1477149-8006-40F9-9BB0-44353A26ACE7}" srcOrd="0" destOrd="0" presId="urn:microsoft.com/office/officeart/2005/8/layout/orgChart1"/>
    <dgm:cxn modelId="{DF7F2393-88CC-7245-85A5-8B1EA81DD843}" type="presParOf" srcId="{A1477149-8006-40F9-9BB0-44353A26ACE7}" destId="{72C2B082-ECD6-4D42-AC13-5DF2133DAD8A}" srcOrd="0" destOrd="0" presId="urn:microsoft.com/office/officeart/2005/8/layout/orgChart1"/>
    <dgm:cxn modelId="{3FE803CD-2879-7744-82F0-042234544DC8}" type="presParOf" srcId="{A1477149-8006-40F9-9BB0-44353A26ACE7}" destId="{04543BDD-E760-4E2E-8759-774E5A5E0523}" srcOrd="1" destOrd="0" presId="urn:microsoft.com/office/officeart/2005/8/layout/orgChart1"/>
    <dgm:cxn modelId="{EEC307F4-015E-3345-8D45-DA4825F41EBB}" type="presParOf" srcId="{29A71AD7-1082-4AD9-A4FF-2B5824ECAFEF}" destId="{DC5E77D2-1C97-46F3-A5F0-3C7E6D8CC714}" srcOrd="1" destOrd="0" presId="urn:microsoft.com/office/officeart/2005/8/layout/orgChart1"/>
    <dgm:cxn modelId="{4B5FF7AF-7B59-C441-9953-E27F1257CCD5}" type="presParOf" srcId="{DC5E77D2-1C97-46F3-A5F0-3C7E6D8CC714}" destId="{444D8D54-25DC-4C04-8336-16E4FE502775}" srcOrd="0" destOrd="0" presId="urn:microsoft.com/office/officeart/2005/8/layout/orgChart1"/>
    <dgm:cxn modelId="{6B020C09-75B1-3E44-A19E-727B697D2205}" type="presParOf" srcId="{DC5E77D2-1C97-46F3-A5F0-3C7E6D8CC714}" destId="{76FFBECE-4A9F-4F88-A216-4273F29BB333}" srcOrd="1" destOrd="0" presId="urn:microsoft.com/office/officeart/2005/8/layout/orgChart1"/>
    <dgm:cxn modelId="{FFC68FDF-29B3-454A-92A5-A97573ABAAB9}" type="presParOf" srcId="{76FFBECE-4A9F-4F88-A216-4273F29BB333}" destId="{22E852DA-3DDE-4422-B0B8-FA1C44E60640}" srcOrd="0" destOrd="0" presId="urn:microsoft.com/office/officeart/2005/8/layout/orgChart1"/>
    <dgm:cxn modelId="{43CD43FD-1371-A54E-B384-223FCFA78E5D}" type="presParOf" srcId="{22E852DA-3DDE-4422-B0B8-FA1C44E60640}" destId="{E20225E2-8224-49FB-9F8E-21DF539A8C37}" srcOrd="0" destOrd="0" presId="urn:microsoft.com/office/officeart/2005/8/layout/orgChart1"/>
    <dgm:cxn modelId="{8B52F9A8-19CC-0E4A-A05D-2B8686071749}" type="presParOf" srcId="{22E852DA-3DDE-4422-B0B8-FA1C44E60640}" destId="{FD5A65E8-6F40-49A1-BFA6-D9CE6FE08BDE}" srcOrd="1" destOrd="0" presId="urn:microsoft.com/office/officeart/2005/8/layout/orgChart1"/>
    <dgm:cxn modelId="{46BEC9E6-F15E-7744-AD66-2BD2DD1DC14A}" type="presParOf" srcId="{76FFBECE-4A9F-4F88-A216-4273F29BB333}" destId="{0B89CEB2-8012-47AD-A983-EA625B664FFC}" srcOrd="1" destOrd="0" presId="urn:microsoft.com/office/officeart/2005/8/layout/orgChart1"/>
    <dgm:cxn modelId="{CAA2B8E8-407F-254D-8BEB-223631ADBF26}" type="presParOf" srcId="{76FFBECE-4A9F-4F88-A216-4273F29BB333}" destId="{53597F0B-859E-49A6-B617-E51FA9FCDA6A}" srcOrd="2" destOrd="0" presId="urn:microsoft.com/office/officeart/2005/8/layout/orgChart1"/>
    <dgm:cxn modelId="{9A2BBD90-BEC3-2842-A6FF-B40C144BF572}" type="presParOf" srcId="{DC5E77D2-1C97-46F3-A5F0-3C7E6D8CC714}" destId="{BC46FC8A-ADE7-41DD-AD55-916C1894467B}" srcOrd="2" destOrd="0" presId="urn:microsoft.com/office/officeart/2005/8/layout/orgChart1"/>
    <dgm:cxn modelId="{C080547C-BB73-6E4B-B80E-32811DAB9B02}" type="presParOf" srcId="{DC5E77D2-1C97-46F3-A5F0-3C7E6D8CC714}" destId="{8219DDA2-6DF0-48C9-B86C-CB91860A3A3C}" srcOrd="3" destOrd="0" presId="urn:microsoft.com/office/officeart/2005/8/layout/orgChart1"/>
    <dgm:cxn modelId="{9C32A195-5FE7-844A-83EC-16E9F2EAFE08}" type="presParOf" srcId="{8219DDA2-6DF0-48C9-B86C-CB91860A3A3C}" destId="{9CE8BBE0-EA20-435B-BB00-C4828A9AEAD8}" srcOrd="0" destOrd="0" presId="urn:microsoft.com/office/officeart/2005/8/layout/orgChart1"/>
    <dgm:cxn modelId="{4F24E748-339A-2C48-866A-1BA687880FED}" type="presParOf" srcId="{9CE8BBE0-EA20-435B-BB00-C4828A9AEAD8}" destId="{33764901-9049-4128-8853-B7A59984E498}" srcOrd="0" destOrd="0" presId="urn:microsoft.com/office/officeart/2005/8/layout/orgChart1"/>
    <dgm:cxn modelId="{C29DC2FB-6A6F-B241-9584-92211E6CCDBF}" type="presParOf" srcId="{9CE8BBE0-EA20-435B-BB00-C4828A9AEAD8}" destId="{7F561B3A-EBB5-46F9-A616-7D4C1EF1FDEA}" srcOrd="1" destOrd="0" presId="urn:microsoft.com/office/officeart/2005/8/layout/orgChart1"/>
    <dgm:cxn modelId="{1F745D9F-60EE-2A4C-A087-68D3381262C5}" type="presParOf" srcId="{8219DDA2-6DF0-48C9-B86C-CB91860A3A3C}" destId="{F8351817-732D-43EE-8078-1E4BBFD9FEBE}" srcOrd="1" destOrd="0" presId="urn:microsoft.com/office/officeart/2005/8/layout/orgChart1"/>
    <dgm:cxn modelId="{EDA84174-3E39-694A-9EC3-C1F2417BF629}" type="presParOf" srcId="{8219DDA2-6DF0-48C9-B86C-CB91860A3A3C}" destId="{5522070B-FA1C-45AD-92A1-E3275E37D8B2}" srcOrd="2" destOrd="0" presId="urn:microsoft.com/office/officeart/2005/8/layout/orgChart1"/>
    <dgm:cxn modelId="{CFB8924F-3020-CC45-AFEC-95F1CB2B7F90}" type="presParOf" srcId="{DC5E77D2-1C97-46F3-A5F0-3C7E6D8CC714}" destId="{FE098722-9302-4F38-8B2E-DE7E2DBCF03F}" srcOrd="4" destOrd="0" presId="urn:microsoft.com/office/officeart/2005/8/layout/orgChart1"/>
    <dgm:cxn modelId="{A536FE94-3164-A142-89B9-984DB75CE07C}" type="presParOf" srcId="{DC5E77D2-1C97-46F3-A5F0-3C7E6D8CC714}" destId="{165230F6-9B14-4E1C-8F0C-B98C20CDD764}" srcOrd="5" destOrd="0" presId="urn:microsoft.com/office/officeart/2005/8/layout/orgChart1"/>
    <dgm:cxn modelId="{7B594E0A-FAD0-6248-9547-0971F5FB204C}" type="presParOf" srcId="{165230F6-9B14-4E1C-8F0C-B98C20CDD764}" destId="{91F6AA93-A36B-464D-B97C-B17BBF30DD9B}" srcOrd="0" destOrd="0" presId="urn:microsoft.com/office/officeart/2005/8/layout/orgChart1"/>
    <dgm:cxn modelId="{4FD1A4B5-FB04-9444-9459-285B022C65B5}" type="presParOf" srcId="{91F6AA93-A36B-464D-B97C-B17BBF30DD9B}" destId="{1BD24F0D-5159-41E8-B7C3-A0E64F34A19C}" srcOrd="0" destOrd="0" presId="urn:microsoft.com/office/officeart/2005/8/layout/orgChart1"/>
    <dgm:cxn modelId="{6947EB65-3188-1643-B9FE-E8E704720EAF}" type="presParOf" srcId="{91F6AA93-A36B-464D-B97C-B17BBF30DD9B}" destId="{DD227CF7-454E-45AD-B085-C8CCE3AACC22}" srcOrd="1" destOrd="0" presId="urn:microsoft.com/office/officeart/2005/8/layout/orgChart1"/>
    <dgm:cxn modelId="{34C9CA34-D9D4-CC4F-B89F-B8F8C5BC51D3}" type="presParOf" srcId="{165230F6-9B14-4E1C-8F0C-B98C20CDD764}" destId="{8E3E0E44-7ED2-455D-A176-9B9A5A78992E}" srcOrd="1" destOrd="0" presId="urn:microsoft.com/office/officeart/2005/8/layout/orgChart1"/>
    <dgm:cxn modelId="{C8D87A66-D711-0B46-AE08-99235051CEE9}" type="presParOf" srcId="{165230F6-9B14-4E1C-8F0C-B98C20CDD764}" destId="{9AD3F834-E308-4D98-B42F-1908D0B3995E}" srcOrd="2" destOrd="0" presId="urn:microsoft.com/office/officeart/2005/8/layout/orgChart1"/>
    <dgm:cxn modelId="{EE98DB47-9382-4E4E-A5AF-5120D04B4C8F}" type="presParOf" srcId="{DC5E77D2-1C97-46F3-A5F0-3C7E6D8CC714}" destId="{19F0BE80-EA4F-4664-B69E-9A69166F41E5}" srcOrd="6" destOrd="0" presId="urn:microsoft.com/office/officeart/2005/8/layout/orgChart1"/>
    <dgm:cxn modelId="{E2D1EDEA-4046-A446-A6F3-B865D721DEE3}" type="presParOf" srcId="{DC5E77D2-1C97-46F3-A5F0-3C7E6D8CC714}" destId="{EA102BEC-54E2-4DD7-9E09-AE54E619855D}" srcOrd="7" destOrd="0" presId="urn:microsoft.com/office/officeart/2005/8/layout/orgChart1"/>
    <dgm:cxn modelId="{4B204BC7-9170-3E44-8240-D9F4F4BB0F70}" type="presParOf" srcId="{EA102BEC-54E2-4DD7-9E09-AE54E619855D}" destId="{2ABEA04C-4CA6-4774-9B2D-B1EB02C90252}" srcOrd="0" destOrd="0" presId="urn:microsoft.com/office/officeart/2005/8/layout/orgChart1"/>
    <dgm:cxn modelId="{B0902894-7DF0-E444-B3EA-EA25472D6FBD}" type="presParOf" srcId="{2ABEA04C-4CA6-4774-9B2D-B1EB02C90252}" destId="{1962B2CC-87A8-442F-AD09-FCF8BD690718}" srcOrd="0" destOrd="0" presId="urn:microsoft.com/office/officeart/2005/8/layout/orgChart1"/>
    <dgm:cxn modelId="{E4F1D7C3-FB37-EE44-95A1-B95F309B4A99}" type="presParOf" srcId="{2ABEA04C-4CA6-4774-9B2D-B1EB02C90252}" destId="{8F6F7116-C6A3-4833-A566-45607D79C9DE}" srcOrd="1" destOrd="0" presId="urn:microsoft.com/office/officeart/2005/8/layout/orgChart1"/>
    <dgm:cxn modelId="{30605586-B39A-F14D-A7FD-201AC04FD0AB}" type="presParOf" srcId="{EA102BEC-54E2-4DD7-9E09-AE54E619855D}" destId="{3B366F98-81B2-4427-8EFE-FFBF859ED0B2}" srcOrd="1" destOrd="0" presId="urn:microsoft.com/office/officeart/2005/8/layout/orgChart1"/>
    <dgm:cxn modelId="{2C0E77BC-85B7-B94A-87B3-0C3CD4CB1340}" type="presParOf" srcId="{EA102BEC-54E2-4DD7-9E09-AE54E619855D}" destId="{8C929322-3712-4F4E-8D29-A884EE3357C2}" srcOrd="2" destOrd="0" presId="urn:microsoft.com/office/officeart/2005/8/layout/orgChart1"/>
    <dgm:cxn modelId="{AD25D204-E3C1-A141-BBFC-600E9D54604E}" type="presParOf" srcId="{29A71AD7-1082-4AD9-A4FF-2B5824ECAFEF}" destId="{8112C62A-69C0-4808-A1F0-0FA55FDC689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B903D-971B-5A4C-8F4D-81C1E4BAC6B5}">
      <dsp:nvSpPr>
        <dsp:cNvPr id="0" name=""/>
        <dsp:cNvSpPr/>
      </dsp:nvSpPr>
      <dsp:spPr>
        <a:xfrm>
          <a:off x="4111406" y="639200"/>
          <a:ext cx="220662" cy="966711"/>
        </a:xfrm>
        <a:custGeom>
          <a:avLst/>
          <a:gdLst/>
          <a:ahLst/>
          <a:cxnLst/>
          <a:rect l="0" t="0" r="0" b="0"/>
          <a:pathLst>
            <a:path>
              <a:moveTo>
                <a:pt x="220662" y="0"/>
              </a:moveTo>
              <a:lnTo>
                <a:pt x="220662" y="966711"/>
              </a:lnTo>
              <a:lnTo>
                <a:pt x="0" y="9667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D54D8B-4B68-9048-B429-62D3E7F20EC6}">
      <dsp:nvSpPr>
        <dsp:cNvPr id="0" name=""/>
        <dsp:cNvSpPr/>
      </dsp:nvSpPr>
      <dsp:spPr>
        <a:xfrm>
          <a:off x="4332068" y="639200"/>
          <a:ext cx="1271435" cy="1933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2760"/>
              </a:lnTo>
              <a:lnTo>
                <a:pt x="1271435" y="1712760"/>
              </a:lnTo>
              <a:lnTo>
                <a:pt x="1271435" y="19334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F03EFC-3AE3-154B-A9E1-A59563F55CC5}">
      <dsp:nvSpPr>
        <dsp:cNvPr id="0" name=""/>
        <dsp:cNvSpPr/>
      </dsp:nvSpPr>
      <dsp:spPr>
        <a:xfrm>
          <a:off x="3060633" y="639200"/>
          <a:ext cx="1271435" cy="1933422"/>
        </a:xfrm>
        <a:custGeom>
          <a:avLst/>
          <a:gdLst/>
          <a:ahLst/>
          <a:cxnLst/>
          <a:rect l="0" t="0" r="0" b="0"/>
          <a:pathLst>
            <a:path>
              <a:moveTo>
                <a:pt x="1271435" y="0"/>
              </a:moveTo>
              <a:lnTo>
                <a:pt x="1271435" y="1712760"/>
              </a:lnTo>
              <a:lnTo>
                <a:pt x="0" y="1712760"/>
              </a:lnTo>
              <a:lnTo>
                <a:pt x="0" y="19334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725E35-1154-5A40-9131-E8CE671B76EA}">
      <dsp:nvSpPr>
        <dsp:cNvPr id="0" name=""/>
        <dsp:cNvSpPr/>
      </dsp:nvSpPr>
      <dsp:spPr>
        <a:xfrm>
          <a:off x="5063963" y="1026053"/>
          <a:ext cx="1538520" cy="7890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Consejo de Medios</a:t>
          </a:r>
          <a:endParaRPr lang="es-ES" sz="1600" kern="1200" dirty="0"/>
        </a:p>
      </dsp:txBody>
      <dsp:txXfrm>
        <a:off x="5063963" y="1026053"/>
        <a:ext cx="1538520" cy="789067"/>
      </dsp:txXfrm>
    </dsp:sp>
    <dsp:sp modelId="{5203F060-1124-604F-AA63-26F03CCBE268}">
      <dsp:nvSpPr>
        <dsp:cNvPr id="0" name=""/>
        <dsp:cNvSpPr/>
      </dsp:nvSpPr>
      <dsp:spPr>
        <a:xfrm>
          <a:off x="2827035" y="971"/>
          <a:ext cx="3010065" cy="6382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Coordinación General de Comunicación Social</a:t>
          </a:r>
          <a:endParaRPr lang="es-ES" sz="1600" kern="1200" dirty="0"/>
        </a:p>
      </dsp:txBody>
      <dsp:txXfrm>
        <a:off x="2827035" y="971"/>
        <a:ext cx="3010065" cy="638229"/>
      </dsp:txXfrm>
    </dsp:sp>
    <dsp:sp modelId="{78BAC604-D002-ED4B-8934-1DA7DBD7E2DF}">
      <dsp:nvSpPr>
        <dsp:cNvPr id="0" name=""/>
        <dsp:cNvSpPr/>
      </dsp:nvSpPr>
      <dsp:spPr>
        <a:xfrm>
          <a:off x="2009859" y="2572623"/>
          <a:ext cx="2101546" cy="10507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Coordinación de Prensa y Comunicaciones</a:t>
          </a:r>
          <a:endParaRPr lang="es-ES" sz="1600" kern="1200" dirty="0"/>
        </a:p>
      </dsp:txBody>
      <dsp:txXfrm>
        <a:off x="2009859" y="2572623"/>
        <a:ext cx="2101546" cy="1050773"/>
      </dsp:txXfrm>
    </dsp:sp>
    <dsp:sp modelId="{453F5206-D119-0B47-BCA9-20EB9917824A}">
      <dsp:nvSpPr>
        <dsp:cNvPr id="0" name=""/>
        <dsp:cNvSpPr/>
      </dsp:nvSpPr>
      <dsp:spPr>
        <a:xfrm>
          <a:off x="4552730" y="2572623"/>
          <a:ext cx="2101546" cy="10507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50" kern="1200" dirty="0" smtClean="0"/>
            <a:t>Coordinación de La Gaceta de la Universidad de Guadalajara</a:t>
          </a:r>
          <a:endParaRPr lang="es-ES" sz="1550" kern="1200" dirty="0"/>
        </a:p>
      </dsp:txBody>
      <dsp:txXfrm>
        <a:off x="4552730" y="2572623"/>
        <a:ext cx="2101546" cy="1050773"/>
      </dsp:txXfrm>
    </dsp:sp>
    <dsp:sp modelId="{BD261C5C-CB86-4044-94BD-8FE8ACCA8C7A}">
      <dsp:nvSpPr>
        <dsp:cNvPr id="0" name=""/>
        <dsp:cNvSpPr/>
      </dsp:nvSpPr>
      <dsp:spPr>
        <a:xfrm>
          <a:off x="2009859" y="1080525"/>
          <a:ext cx="2101546" cy="10507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Secretaría de la CGCS</a:t>
          </a:r>
          <a:endParaRPr lang="es-ES" sz="1600" kern="1200" dirty="0"/>
        </a:p>
      </dsp:txBody>
      <dsp:txXfrm>
        <a:off x="2009859" y="1080525"/>
        <a:ext cx="2101546" cy="10507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D6FCC-AAB8-408A-BA0C-0A82DE93F335}">
      <dsp:nvSpPr>
        <dsp:cNvPr id="0" name=""/>
        <dsp:cNvSpPr/>
      </dsp:nvSpPr>
      <dsp:spPr>
        <a:xfrm>
          <a:off x="4057778" y="2124783"/>
          <a:ext cx="3121231" cy="474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771"/>
              </a:lnTo>
              <a:lnTo>
                <a:pt x="3121231" y="291771"/>
              </a:lnTo>
              <a:lnTo>
                <a:pt x="3121231" y="4741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EAA69C-EF35-4488-AC88-C4585E89A2BD}">
      <dsp:nvSpPr>
        <dsp:cNvPr id="0" name=""/>
        <dsp:cNvSpPr/>
      </dsp:nvSpPr>
      <dsp:spPr>
        <a:xfrm>
          <a:off x="4057778" y="2124783"/>
          <a:ext cx="1019158" cy="474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771"/>
              </a:lnTo>
              <a:lnTo>
                <a:pt x="1019158" y="291771"/>
              </a:lnTo>
              <a:lnTo>
                <a:pt x="1019158" y="4741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C9AFC1-2958-4932-AFA1-790077508C20}">
      <dsp:nvSpPr>
        <dsp:cNvPr id="0" name=""/>
        <dsp:cNvSpPr/>
      </dsp:nvSpPr>
      <dsp:spPr>
        <a:xfrm>
          <a:off x="2974863" y="2124783"/>
          <a:ext cx="1082915" cy="474182"/>
        </a:xfrm>
        <a:custGeom>
          <a:avLst/>
          <a:gdLst/>
          <a:ahLst/>
          <a:cxnLst/>
          <a:rect l="0" t="0" r="0" b="0"/>
          <a:pathLst>
            <a:path>
              <a:moveTo>
                <a:pt x="1082915" y="0"/>
              </a:moveTo>
              <a:lnTo>
                <a:pt x="1082915" y="291771"/>
              </a:lnTo>
              <a:lnTo>
                <a:pt x="0" y="291771"/>
              </a:lnTo>
              <a:lnTo>
                <a:pt x="0" y="4741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8A1397-A2D6-4E76-9201-B5230A58BE91}">
      <dsp:nvSpPr>
        <dsp:cNvPr id="0" name=""/>
        <dsp:cNvSpPr/>
      </dsp:nvSpPr>
      <dsp:spPr>
        <a:xfrm>
          <a:off x="872790" y="2124783"/>
          <a:ext cx="3184988" cy="474182"/>
        </a:xfrm>
        <a:custGeom>
          <a:avLst/>
          <a:gdLst/>
          <a:ahLst/>
          <a:cxnLst/>
          <a:rect l="0" t="0" r="0" b="0"/>
          <a:pathLst>
            <a:path>
              <a:moveTo>
                <a:pt x="3184988" y="0"/>
              </a:moveTo>
              <a:lnTo>
                <a:pt x="3184988" y="291771"/>
              </a:lnTo>
              <a:lnTo>
                <a:pt x="0" y="291771"/>
              </a:lnTo>
              <a:lnTo>
                <a:pt x="0" y="4741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365DF-331A-490C-9564-018188DF8CB9}">
      <dsp:nvSpPr>
        <dsp:cNvPr id="0" name=""/>
        <dsp:cNvSpPr/>
      </dsp:nvSpPr>
      <dsp:spPr>
        <a:xfrm>
          <a:off x="2887566" y="1256157"/>
          <a:ext cx="2340423" cy="8686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Secretaría de  la CGCS </a:t>
          </a:r>
          <a:endParaRPr lang="es-MX" sz="1800" b="1" kern="1200" dirty="0"/>
        </a:p>
      </dsp:txBody>
      <dsp:txXfrm>
        <a:off x="2887566" y="1256157"/>
        <a:ext cx="2340423" cy="868625"/>
      </dsp:txXfrm>
    </dsp:sp>
    <dsp:sp modelId="{0E3F3B32-F82B-4440-8509-4D73669EF14F}">
      <dsp:nvSpPr>
        <dsp:cNvPr id="0" name=""/>
        <dsp:cNvSpPr/>
      </dsp:nvSpPr>
      <dsp:spPr>
        <a:xfrm>
          <a:off x="4164" y="2598965"/>
          <a:ext cx="1737250" cy="651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Finanzas</a:t>
          </a:r>
          <a:endParaRPr lang="es-MX" sz="1800" kern="1200" dirty="0"/>
        </a:p>
      </dsp:txBody>
      <dsp:txXfrm>
        <a:off x="4164" y="2598965"/>
        <a:ext cx="1737250" cy="651173"/>
      </dsp:txXfrm>
    </dsp:sp>
    <dsp:sp modelId="{68BD74D3-92D4-4ED5-98AA-E5B0F80AC5B7}">
      <dsp:nvSpPr>
        <dsp:cNvPr id="0" name=""/>
        <dsp:cNvSpPr/>
      </dsp:nvSpPr>
      <dsp:spPr>
        <a:xfrm>
          <a:off x="2106238" y="2598965"/>
          <a:ext cx="1737250" cy="651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Recursos Humanos</a:t>
          </a:r>
          <a:endParaRPr lang="es-MX" sz="1800" kern="1200" dirty="0"/>
        </a:p>
      </dsp:txBody>
      <dsp:txXfrm>
        <a:off x="2106238" y="2598965"/>
        <a:ext cx="1737250" cy="651173"/>
      </dsp:txXfrm>
    </dsp:sp>
    <dsp:sp modelId="{BF21C338-6A37-4D1F-ACAD-D9BBD5872EC5}">
      <dsp:nvSpPr>
        <dsp:cNvPr id="0" name=""/>
        <dsp:cNvSpPr/>
      </dsp:nvSpPr>
      <dsp:spPr>
        <a:xfrm>
          <a:off x="4208311" y="2598965"/>
          <a:ext cx="1737250" cy="651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Servicios Generales</a:t>
          </a:r>
          <a:endParaRPr lang="es-MX" sz="1800" kern="1200" dirty="0"/>
        </a:p>
      </dsp:txBody>
      <dsp:txXfrm>
        <a:off x="4208311" y="2598965"/>
        <a:ext cx="1737250" cy="651173"/>
      </dsp:txXfrm>
    </dsp:sp>
    <dsp:sp modelId="{95EE31E5-E04D-41E0-B67A-E2A63FEAACBC}">
      <dsp:nvSpPr>
        <dsp:cNvPr id="0" name=""/>
        <dsp:cNvSpPr/>
      </dsp:nvSpPr>
      <dsp:spPr>
        <a:xfrm>
          <a:off x="6310384" y="2598965"/>
          <a:ext cx="1737250" cy="651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Sistemas</a:t>
          </a:r>
          <a:endParaRPr lang="es-MX" sz="1800" kern="1200" dirty="0"/>
        </a:p>
      </dsp:txBody>
      <dsp:txXfrm>
        <a:off x="6310384" y="2598965"/>
        <a:ext cx="1737250" cy="6511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D6FCC-AAB8-408A-BA0C-0A82DE93F335}">
      <dsp:nvSpPr>
        <dsp:cNvPr id="0" name=""/>
        <dsp:cNvSpPr/>
      </dsp:nvSpPr>
      <dsp:spPr>
        <a:xfrm>
          <a:off x="3414650" y="1874333"/>
          <a:ext cx="2626538" cy="399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527"/>
              </a:lnTo>
              <a:lnTo>
                <a:pt x="2626538" y="245527"/>
              </a:lnTo>
              <a:lnTo>
                <a:pt x="2626538" y="3990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EAA69C-EF35-4488-AC88-C4585E89A2BD}">
      <dsp:nvSpPr>
        <dsp:cNvPr id="0" name=""/>
        <dsp:cNvSpPr/>
      </dsp:nvSpPr>
      <dsp:spPr>
        <a:xfrm>
          <a:off x="3414650" y="1874333"/>
          <a:ext cx="857628" cy="399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527"/>
              </a:lnTo>
              <a:lnTo>
                <a:pt x="857628" y="245527"/>
              </a:lnTo>
              <a:lnTo>
                <a:pt x="857628" y="3990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C9AFC1-2958-4932-AFA1-790077508C20}">
      <dsp:nvSpPr>
        <dsp:cNvPr id="0" name=""/>
        <dsp:cNvSpPr/>
      </dsp:nvSpPr>
      <dsp:spPr>
        <a:xfrm>
          <a:off x="2503369" y="1874333"/>
          <a:ext cx="911280" cy="399028"/>
        </a:xfrm>
        <a:custGeom>
          <a:avLst/>
          <a:gdLst/>
          <a:ahLst/>
          <a:cxnLst/>
          <a:rect l="0" t="0" r="0" b="0"/>
          <a:pathLst>
            <a:path>
              <a:moveTo>
                <a:pt x="911280" y="0"/>
              </a:moveTo>
              <a:lnTo>
                <a:pt x="911280" y="245527"/>
              </a:lnTo>
              <a:lnTo>
                <a:pt x="0" y="245527"/>
              </a:lnTo>
              <a:lnTo>
                <a:pt x="0" y="3990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C9DCC-950A-4F3D-B93D-4B57C18DC823}">
      <dsp:nvSpPr>
        <dsp:cNvPr id="0" name=""/>
        <dsp:cNvSpPr/>
      </dsp:nvSpPr>
      <dsp:spPr>
        <a:xfrm>
          <a:off x="734459" y="1874333"/>
          <a:ext cx="2680190" cy="399028"/>
        </a:xfrm>
        <a:custGeom>
          <a:avLst/>
          <a:gdLst/>
          <a:ahLst/>
          <a:cxnLst/>
          <a:rect l="0" t="0" r="0" b="0"/>
          <a:pathLst>
            <a:path>
              <a:moveTo>
                <a:pt x="2680190" y="0"/>
              </a:moveTo>
              <a:lnTo>
                <a:pt x="2680190" y="245527"/>
              </a:lnTo>
              <a:lnTo>
                <a:pt x="0" y="245527"/>
              </a:lnTo>
              <a:lnTo>
                <a:pt x="0" y="3990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365DF-331A-490C-9564-018188DF8CB9}">
      <dsp:nvSpPr>
        <dsp:cNvPr id="0" name=""/>
        <dsp:cNvSpPr/>
      </dsp:nvSpPr>
      <dsp:spPr>
        <a:xfrm>
          <a:off x="2429908" y="1081861"/>
          <a:ext cx="1969483" cy="7924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Coordinación de Prensa y Comunicaciones</a:t>
          </a:r>
          <a:endParaRPr lang="es-MX" sz="1800" b="1" kern="1200" dirty="0"/>
        </a:p>
      </dsp:txBody>
      <dsp:txXfrm>
        <a:off x="2429908" y="1081861"/>
        <a:ext cx="1969483" cy="792471"/>
      </dsp:txXfrm>
    </dsp:sp>
    <dsp:sp modelId="{8EADC7A0-04C4-463C-A8C7-A023DFFB2B2B}">
      <dsp:nvSpPr>
        <dsp:cNvPr id="0" name=""/>
        <dsp:cNvSpPr/>
      </dsp:nvSpPr>
      <dsp:spPr>
        <a:xfrm>
          <a:off x="3504" y="2273361"/>
          <a:ext cx="1461908" cy="730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Red de Comunicación Universitaria</a:t>
          </a:r>
          <a:endParaRPr lang="es-MX" sz="1700" kern="1200" dirty="0"/>
        </a:p>
      </dsp:txBody>
      <dsp:txXfrm>
        <a:off x="3504" y="2273361"/>
        <a:ext cx="1461908" cy="730954"/>
      </dsp:txXfrm>
    </dsp:sp>
    <dsp:sp modelId="{68BD74D3-92D4-4ED5-98AA-E5B0F80AC5B7}">
      <dsp:nvSpPr>
        <dsp:cNvPr id="0" name=""/>
        <dsp:cNvSpPr/>
      </dsp:nvSpPr>
      <dsp:spPr>
        <a:xfrm>
          <a:off x="1772414" y="2273361"/>
          <a:ext cx="1461908" cy="730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Prensa</a:t>
          </a:r>
          <a:endParaRPr lang="es-MX" sz="1700" kern="1200" dirty="0"/>
        </a:p>
      </dsp:txBody>
      <dsp:txXfrm>
        <a:off x="1772414" y="2273361"/>
        <a:ext cx="1461908" cy="730954"/>
      </dsp:txXfrm>
    </dsp:sp>
    <dsp:sp modelId="{BF21C338-6A37-4D1F-ACAD-D9BBD5872EC5}">
      <dsp:nvSpPr>
        <dsp:cNvPr id="0" name=""/>
        <dsp:cNvSpPr/>
      </dsp:nvSpPr>
      <dsp:spPr>
        <a:xfrm>
          <a:off x="3541324" y="2273361"/>
          <a:ext cx="1461908" cy="730954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/>
            <a:t>Comunicación </a:t>
          </a:r>
          <a:r>
            <a:rPr lang="es-MX" sz="1700" kern="1200" dirty="0" smtClean="0"/>
            <a:t>Online</a:t>
          </a:r>
          <a:endParaRPr lang="es-MX" sz="1700" kern="1200" dirty="0"/>
        </a:p>
      </dsp:txBody>
      <dsp:txXfrm>
        <a:off x="3541324" y="2273361"/>
        <a:ext cx="1461908" cy="730954"/>
      </dsp:txXfrm>
    </dsp:sp>
    <dsp:sp modelId="{95EE31E5-E04D-41E0-B67A-E2A63FEAACBC}">
      <dsp:nvSpPr>
        <dsp:cNvPr id="0" name=""/>
        <dsp:cNvSpPr/>
      </dsp:nvSpPr>
      <dsp:spPr>
        <a:xfrm>
          <a:off x="5310234" y="2273361"/>
          <a:ext cx="1461908" cy="730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/>
            <a:t>Monitoreo y </a:t>
          </a:r>
          <a:r>
            <a:rPr lang="es-MX" sz="1700" kern="1200" dirty="0" smtClean="0"/>
            <a:t>Análisis de medios</a:t>
          </a:r>
          <a:endParaRPr lang="es-MX" sz="1700" kern="1200" dirty="0"/>
        </a:p>
      </dsp:txBody>
      <dsp:txXfrm>
        <a:off x="5310234" y="2273361"/>
        <a:ext cx="1461908" cy="7309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0BE80-EA4F-4664-B69E-9A69166F41E5}">
      <dsp:nvSpPr>
        <dsp:cNvPr id="0" name=""/>
        <dsp:cNvSpPr/>
      </dsp:nvSpPr>
      <dsp:spPr>
        <a:xfrm>
          <a:off x="3641313" y="2007989"/>
          <a:ext cx="2971549" cy="336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026"/>
              </a:lnTo>
              <a:lnTo>
                <a:pt x="2971549" y="168026"/>
              </a:lnTo>
              <a:lnTo>
                <a:pt x="2971549" y="3360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98722-9302-4F38-8B2E-DE7E2DBCF03F}">
      <dsp:nvSpPr>
        <dsp:cNvPr id="0" name=""/>
        <dsp:cNvSpPr/>
      </dsp:nvSpPr>
      <dsp:spPr>
        <a:xfrm>
          <a:off x="3641313" y="2007989"/>
          <a:ext cx="1035248" cy="336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026"/>
              </a:lnTo>
              <a:lnTo>
                <a:pt x="1035248" y="168026"/>
              </a:lnTo>
              <a:lnTo>
                <a:pt x="1035248" y="3360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46FC8A-ADE7-41DD-AD55-916C1894467B}">
      <dsp:nvSpPr>
        <dsp:cNvPr id="0" name=""/>
        <dsp:cNvSpPr/>
      </dsp:nvSpPr>
      <dsp:spPr>
        <a:xfrm>
          <a:off x="2740261" y="2007989"/>
          <a:ext cx="901051" cy="336052"/>
        </a:xfrm>
        <a:custGeom>
          <a:avLst/>
          <a:gdLst/>
          <a:ahLst/>
          <a:cxnLst/>
          <a:rect l="0" t="0" r="0" b="0"/>
          <a:pathLst>
            <a:path>
              <a:moveTo>
                <a:pt x="901051" y="0"/>
              </a:moveTo>
              <a:lnTo>
                <a:pt x="901051" y="168026"/>
              </a:lnTo>
              <a:lnTo>
                <a:pt x="0" y="168026"/>
              </a:lnTo>
              <a:lnTo>
                <a:pt x="0" y="3360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D8D54-25DC-4C04-8336-16E4FE502775}">
      <dsp:nvSpPr>
        <dsp:cNvPr id="0" name=""/>
        <dsp:cNvSpPr/>
      </dsp:nvSpPr>
      <dsp:spPr>
        <a:xfrm>
          <a:off x="803960" y="2007989"/>
          <a:ext cx="2837352" cy="336052"/>
        </a:xfrm>
        <a:custGeom>
          <a:avLst/>
          <a:gdLst/>
          <a:ahLst/>
          <a:cxnLst/>
          <a:rect l="0" t="0" r="0" b="0"/>
          <a:pathLst>
            <a:path>
              <a:moveTo>
                <a:pt x="2837352" y="0"/>
              </a:moveTo>
              <a:lnTo>
                <a:pt x="2837352" y="168026"/>
              </a:lnTo>
              <a:lnTo>
                <a:pt x="0" y="168026"/>
              </a:lnTo>
              <a:lnTo>
                <a:pt x="0" y="3360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2B082-ECD6-4D42-AC13-5DF2133DAD8A}">
      <dsp:nvSpPr>
        <dsp:cNvPr id="0" name=""/>
        <dsp:cNvSpPr/>
      </dsp:nvSpPr>
      <dsp:spPr>
        <a:xfrm>
          <a:off x="1871006" y="1207865"/>
          <a:ext cx="3540614" cy="8001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800" b="1" kern="1200" dirty="0" smtClean="0"/>
            <a:t>Coordinación  de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800" b="1" i="1" kern="1200" dirty="0" smtClean="0"/>
            <a:t>La Gaceta de la Universidad de Guadalajara</a:t>
          </a:r>
          <a:endParaRPr lang="es-MX" sz="1800" b="1" i="1" kern="1200" dirty="0"/>
        </a:p>
      </dsp:txBody>
      <dsp:txXfrm>
        <a:off x="1871006" y="1207865"/>
        <a:ext cx="3540614" cy="800124"/>
      </dsp:txXfrm>
    </dsp:sp>
    <dsp:sp modelId="{E20225E2-8224-49FB-9F8E-21DF539A8C37}">
      <dsp:nvSpPr>
        <dsp:cNvPr id="0" name=""/>
        <dsp:cNvSpPr/>
      </dsp:nvSpPr>
      <dsp:spPr>
        <a:xfrm>
          <a:off x="3836" y="2344042"/>
          <a:ext cx="1600248" cy="8001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Redacción</a:t>
          </a:r>
          <a:endParaRPr lang="es-MX" sz="1800" kern="1200" dirty="0"/>
        </a:p>
      </dsp:txBody>
      <dsp:txXfrm>
        <a:off x="3836" y="2344042"/>
        <a:ext cx="1600248" cy="800124"/>
      </dsp:txXfrm>
    </dsp:sp>
    <dsp:sp modelId="{33764901-9049-4128-8853-B7A59984E498}">
      <dsp:nvSpPr>
        <dsp:cNvPr id="0" name=""/>
        <dsp:cNvSpPr/>
      </dsp:nvSpPr>
      <dsp:spPr>
        <a:xfrm>
          <a:off x="1940137" y="2344042"/>
          <a:ext cx="1600248" cy="8001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Diseño</a:t>
          </a:r>
          <a:endParaRPr lang="es-MX" sz="1800" kern="1200" dirty="0"/>
        </a:p>
      </dsp:txBody>
      <dsp:txXfrm>
        <a:off x="1940137" y="2344042"/>
        <a:ext cx="1600248" cy="800124"/>
      </dsp:txXfrm>
    </dsp:sp>
    <dsp:sp modelId="{1BD24F0D-5159-41E8-B7C3-A0E64F34A19C}">
      <dsp:nvSpPr>
        <dsp:cNvPr id="0" name=""/>
        <dsp:cNvSpPr/>
      </dsp:nvSpPr>
      <dsp:spPr>
        <a:xfrm>
          <a:off x="3876438" y="2344042"/>
          <a:ext cx="1600248" cy="8001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Publicación web</a:t>
          </a:r>
          <a:endParaRPr lang="es-MX" sz="1800" kern="1200" dirty="0"/>
        </a:p>
      </dsp:txBody>
      <dsp:txXfrm>
        <a:off x="3876438" y="2344042"/>
        <a:ext cx="1600248" cy="800124"/>
      </dsp:txXfrm>
    </dsp:sp>
    <dsp:sp modelId="{1962B2CC-87A8-442F-AD09-FCF8BD690718}">
      <dsp:nvSpPr>
        <dsp:cNvPr id="0" name=""/>
        <dsp:cNvSpPr/>
      </dsp:nvSpPr>
      <dsp:spPr>
        <a:xfrm>
          <a:off x="5812738" y="2344042"/>
          <a:ext cx="1600248" cy="8001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Distribución</a:t>
          </a:r>
          <a:endParaRPr lang="es-MX" sz="1800" kern="1200" dirty="0"/>
        </a:p>
      </dsp:txBody>
      <dsp:txXfrm>
        <a:off x="5812738" y="2344042"/>
        <a:ext cx="1600248" cy="800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8364-EDB7-AF4C-9513-B7BDBC5590A2}" type="datetimeFigureOut">
              <a:rPr lang="es-ES" smtClean="0"/>
              <a:t>19/07/13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C8D3-1D59-4941-9EFA-41BC1E6E98E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038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8364-EDB7-AF4C-9513-B7BDBC5590A2}" type="datetimeFigureOut">
              <a:rPr lang="es-ES" smtClean="0"/>
              <a:t>19/07/13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C8D3-1D59-4941-9EFA-41BC1E6E98E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825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8364-EDB7-AF4C-9513-B7BDBC5590A2}" type="datetimeFigureOut">
              <a:rPr lang="es-ES" smtClean="0"/>
              <a:t>19/07/13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C8D3-1D59-4941-9EFA-41BC1E6E98E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951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8364-EDB7-AF4C-9513-B7BDBC5590A2}" type="datetimeFigureOut">
              <a:rPr lang="es-ES" smtClean="0"/>
              <a:t>19/07/13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C8D3-1D59-4941-9EFA-41BC1E6E98E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471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8364-EDB7-AF4C-9513-B7BDBC5590A2}" type="datetimeFigureOut">
              <a:rPr lang="es-ES" smtClean="0"/>
              <a:t>19/07/13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C8D3-1D59-4941-9EFA-41BC1E6E98E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3767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8364-EDB7-AF4C-9513-B7BDBC5590A2}" type="datetimeFigureOut">
              <a:rPr lang="es-ES" smtClean="0"/>
              <a:t>19/07/13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C8D3-1D59-4941-9EFA-41BC1E6E98E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555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8364-EDB7-AF4C-9513-B7BDBC5590A2}" type="datetimeFigureOut">
              <a:rPr lang="es-ES" smtClean="0"/>
              <a:t>19/07/13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C8D3-1D59-4941-9EFA-41BC1E6E98E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811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8364-EDB7-AF4C-9513-B7BDBC5590A2}" type="datetimeFigureOut">
              <a:rPr lang="es-ES" smtClean="0"/>
              <a:t>19/07/13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C8D3-1D59-4941-9EFA-41BC1E6E98E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326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8364-EDB7-AF4C-9513-B7BDBC5590A2}" type="datetimeFigureOut">
              <a:rPr lang="es-ES" smtClean="0"/>
              <a:t>19/07/13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C8D3-1D59-4941-9EFA-41BC1E6E98E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929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8364-EDB7-AF4C-9513-B7BDBC5590A2}" type="datetimeFigureOut">
              <a:rPr lang="es-ES" smtClean="0"/>
              <a:t>19/07/13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C8D3-1D59-4941-9EFA-41BC1E6E98E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24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8364-EDB7-AF4C-9513-B7BDBC5590A2}" type="datetimeFigureOut">
              <a:rPr lang="es-ES" smtClean="0"/>
              <a:t>19/07/13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C8D3-1D59-4941-9EFA-41BC1E6E98E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832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E8364-EDB7-AF4C-9513-B7BDBC5590A2}" type="datetimeFigureOut">
              <a:rPr lang="es-ES" smtClean="0"/>
              <a:t>19/07/13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4C8D3-1D59-4941-9EFA-41BC1E6E98E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102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marcot@redudg.udg.mx" TargetMode="External"/><Relationship Id="rId4" Type="http://schemas.openxmlformats.org/officeDocument/2006/relationships/hyperlink" Target="mailto:mcardenas@redudg.udg.mx" TargetMode="External"/><Relationship Id="rId5" Type="http://schemas.openxmlformats.org/officeDocument/2006/relationships/hyperlink" Target="mailto:davidMendivil@redudg.udg.mx" TargetMode="External"/><Relationship Id="rId6" Type="http://schemas.openxmlformats.org/officeDocument/2006/relationships/hyperlink" Target="mailto:dana.Ascencio@redudg.udg.mx" TargetMode="External"/><Relationship Id="rId7" Type="http://schemas.openxmlformats.org/officeDocument/2006/relationships/hyperlink" Target="mailto:luisulloa@redudg.udg.mx" TargetMode="External"/><Relationship Id="rId8" Type="http://schemas.openxmlformats.org/officeDocument/2006/relationships/hyperlink" Target="mailto:gonzalo.martin@redudg.udg.mx" TargetMode="External"/><Relationship Id="rId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Everardo@redudg.udg.mx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9" descr="RECTORIA CHEMA 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" t="44887" r="8974" b="116"/>
          <a:stretch/>
        </p:blipFill>
        <p:spPr>
          <a:xfrm>
            <a:off x="242168" y="239307"/>
            <a:ext cx="8618326" cy="386279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16000" y="4965285"/>
            <a:ext cx="7728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latin typeface="Times"/>
                <a:cs typeface="Times"/>
              </a:rPr>
              <a:t>COORDINACIÓN GENERAL DE COMUNICACIÓN SOCIAL DE LA UNIVERSIDAD DE GUADALAJARA</a:t>
            </a:r>
            <a:endParaRPr lang="es-ES" sz="2400" dirty="0">
              <a:solidFill>
                <a:schemeClr val="tx2">
                  <a:lumMod val="75000"/>
                </a:schemeClr>
              </a:solidFill>
              <a:latin typeface="Times"/>
              <a:cs typeface="Times"/>
            </a:endParaRP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5713533" y="5853209"/>
            <a:ext cx="3005184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6945537" y="6062554"/>
            <a:ext cx="1715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>
                <a:solidFill>
                  <a:srgbClr val="17375E"/>
                </a:solidFill>
                <a:latin typeface="Times"/>
                <a:cs typeface="Times"/>
              </a:rPr>
              <a:t>Julio 2013</a:t>
            </a:r>
            <a:endParaRPr lang="es-ES" dirty="0">
              <a:solidFill>
                <a:srgbClr val="17375E"/>
              </a:solidFill>
              <a:latin typeface="Times"/>
              <a:cs typeface="Times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462948"/>
            <a:ext cx="2908815" cy="95469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68" y="511719"/>
            <a:ext cx="2463281" cy="77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6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uadroTexto"/>
          <p:cNvSpPr txBox="1"/>
          <p:nvPr/>
        </p:nvSpPr>
        <p:spPr>
          <a:xfrm>
            <a:off x="1028700" y="2315509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>
                <a:solidFill>
                  <a:srgbClr val="000066"/>
                </a:solidFill>
              </a:rPr>
              <a:t>Organigrama de la CGCS</a:t>
            </a:r>
            <a:endParaRPr lang="es-MX" sz="6000" b="1" dirty="0">
              <a:solidFill>
                <a:srgbClr val="000066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-1" y="6122877"/>
            <a:ext cx="6849496" cy="73512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384" y="6201281"/>
            <a:ext cx="1684388" cy="5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1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47700" y="332742"/>
            <a:ext cx="79375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MX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Organigrama</a:t>
            </a:r>
            <a:r>
              <a:rPr kumimoji="0" lang="es-MX" sz="28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de la Coordinación General de Comunicación Social</a:t>
            </a:r>
            <a:endParaRPr kumimoji="0" lang="es-MX" sz="3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-1" y="6122877"/>
            <a:ext cx="6849496" cy="73512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384" y="6201281"/>
            <a:ext cx="1684388" cy="527980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3913679"/>
              </p:ext>
            </p:extLst>
          </p:nvPr>
        </p:nvGraphicFramePr>
        <p:xfrm>
          <a:off x="647700" y="1726565"/>
          <a:ext cx="7501467" cy="362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10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80728" y="373844"/>
            <a:ext cx="67756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MX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Funciones de la Secretaría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MX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de la CGCS</a:t>
            </a:r>
            <a:endParaRPr kumimoji="0" lang="es-MX" sz="3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670507721"/>
              </p:ext>
            </p:extLst>
          </p:nvPr>
        </p:nvGraphicFramePr>
        <p:xfrm>
          <a:off x="469900" y="1117600"/>
          <a:ext cx="8051800" cy="4615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-1" y="6122877"/>
            <a:ext cx="6849496" cy="73512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7384" y="6201281"/>
            <a:ext cx="1684388" cy="5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46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84200" y="296324"/>
            <a:ext cx="797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MX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Funciones de la Coordinación de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MX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Prensa y Comunicaciones de la CGCS</a:t>
            </a:r>
            <a:endParaRPr kumimoji="0" lang="es-MX" sz="3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245010312"/>
              </p:ext>
            </p:extLst>
          </p:nvPr>
        </p:nvGraphicFramePr>
        <p:xfrm>
          <a:off x="1180728" y="1555051"/>
          <a:ext cx="6775648" cy="4178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-1" y="6122877"/>
            <a:ext cx="6849496" cy="73512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7384" y="6201281"/>
            <a:ext cx="1684388" cy="5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61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39750" y="497848"/>
            <a:ext cx="80645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800" b="1" dirty="0" smtClean="0">
                <a:solidFill>
                  <a:schemeClr val="tx2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Funciones de la Coordinación </a:t>
            </a:r>
            <a:r>
              <a:rPr lang="es-MX" sz="2800" b="1" dirty="0">
                <a:solidFill>
                  <a:schemeClr val="tx2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de </a:t>
            </a:r>
            <a:endParaRPr lang="es-MX" sz="2800" b="1" dirty="0" smtClean="0">
              <a:solidFill>
                <a:schemeClr val="tx2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800" b="1" i="1" dirty="0" smtClean="0">
                <a:solidFill>
                  <a:schemeClr val="tx2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La Gaceta de la Universidad de Guadalajara</a:t>
            </a:r>
            <a:endParaRPr lang="es-MX" sz="3600" b="1" i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87699019"/>
              </p:ext>
            </p:extLst>
          </p:nvPr>
        </p:nvGraphicFramePr>
        <p:xfrm>
          <a:off x="899592" y="1484784"/>
          <a:ext cx="7416824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-1" y="6122877"/>
            <a:ext cx="6849496" cy="73512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7384" y="6201281"/>
            <a:ext cx="1684388" cy="5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2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uadroTexto"/>
          <p:cNvSpPr txBox="1"/>
          <p:nvPr/>
        </p:nvSpPr>
        <p:spPr>
          <a:xfrm>
            <a:off x="698500" y="2173763"/>
            <a:ext cx="7759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>
                <a:solidFill>
                  <a:srgbClr val="000066"/>
                </a:solidFill>
              </a:rPr>
              <a:t>Tareas de apoyo a la Red Universitaria</a:t>
            </a:r>
            <a:endParaRPr lang="es-MX" sz="6000" b="1" dirty="0">
              <a:solidFill>
                <a:srgbClr val="000066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-1" y="6122877"/>
            <a:ext cx="6849496" cy="73512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384" y="6201281"/>
            <a:ext cx="1684388" cy="5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94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7544" y="932597"/>
            <a:ext cx="820891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Prensa: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MX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Difusión de la </a:t>
            </a:r>
            <a:r>
              <a:rPr lang="es-MX" b="1" dirty="0">
                <a:solidFill>
                  <a:srgbClr val="000066"/>
                </a:solidFill>
                <a:latin typeface="+mj-lt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genda universitaria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Dirigida a los medios de comunicación locales o nacionales según la</a:t>
            </a:r>
            <a:r>
              <a:rPr kumimoji="0" lang="es-MX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actividad.</a:t>
            </a:r>
            <a:endParaRPr lang="es-MX" sz="16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285750" lvl="0" indent="-285750" algn="just">
              <a:buFont typeface="Arial"/>
              <a:buChar char="•"/>
            </a:pPr>
            <a:endParaRPr lang="es-MX" dirty="0" smtClean="0"/>
          </a:p>
          <a:p>
            <a:pPr marL="285750" lvl="0" indent="-285750" algn="just">
              <a:buFont typeface="Arial"/>
              <a:buChar char="•"/>
            </a:pPr>
            <a:r>
              <a:rPr lang="es-MX" b="1" dirty="0" smtClean="0">
                <a:solidFill>
                  <a:srgbClr val="000066"/>
                </a:solidFill>
              </a:rPr>
              <a:t>Campañas institucionales</a:t>
            </a:r>
            <a:endParaRPr lang="es-MX" b="1" dirty="0" smtClean="0"/>
          </a:p>
          <a:p>
            <a:pPr lvl="0" algn="just"/>
            <a:r>
              <a:rPr lang="es-MX" sz="1600" dirty="0" smtClean="0"/>
              <a:t>Diseño estratégico publicitario en medios de comunicación.</a:t>
            </a:r>
          </a:p>
          <a:p>
            <a:pPr marL="285750" lvl="0" indent="-285750" algn="just">
              <a:buFont typeface="Arial"/>
              <a:buChar char="•"/>
            </a:pPr>
            <a:endParaRPr lang="es-MX" sz="1600" dirty="0"/>
          </a:p>
          <a:p>
            <a:pPr marL="285750" indent="-285750" algn="just">
              <a:buFont typeface="Arial"/>
              <a:buChar char="•"/>
            </a:pPr>
            <a:r>
              <a:rPr lang="es-MX" b="1" dirty="0" smtClean="0">
                <a:solidFill>
                  <a:srgbClr val="000066"/>
                </a:solidFill>
              </a:rPr>
              <a:t>Ruedas de prensa</a:t>
            </a:r>
          </a:p>
          <a:p>
            <a:pPr marL="285750" indent="-285750" algn="just">
              <a:buFont typeface="Arial"/>
              <a:buChar char="•"/>
            </a:pPr>
            <a:endParaRPr lang="es-MX" b="1" dirty="0">
              <a:solidFill>
                <a:srgbClr val="000066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s-MX" b="1" dirty="0" smtClean="0">
                <a:solidFill>
                  <a:srgbClr val="000066"/>
                </a:solidFill>
              </a:rPr>
              <a:t>Gestión de entrevistas</a:t>
            </a:r>
          </a:p>
          <a:p>
            <a:pPr marL="285750" indent="-285750" algn="just">
              <a:buFont typeface="Arial"/>
              <a:buChar char="•"/>
            </a:pPr>
            <a:endParaRPr lang="es-MX" b="1" dirty="0"/>
          </a:p>
          <a:p>
            <a:pPr marL="285750" indent="-285750" algn="just">
              <a:buFont typeface="Arial"/>
              <a:buChar char="•"/>
            </a:pPr>
            <a:r>
              <a:rPr lang="es-MX" b="1" dirty="0" smtClean="0">
                <a:solidFill>
                  <a:srgbClr val="000066"/>
                </a:solidFill>
              </a:rPr>
              <a:t>Cobertura de eventos</a:t>
            </a:r>
            <a:endParaRPr lang="es-MX" b="1" dirty="0"/>
          </a:p>
          <a:p>
            <a:pPr lvl="0" algn="just"/>
            <a:endParaRPr lang="es-MX" b="1" dirty="0" smtClean="0">
              <a:solidFill>
                <a:srgbClr val="000066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-1" y="6122877"/>
            <a:ext cx="6849496" cy="73512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384" y="6201281"/>
            <a:ext cx="1684388" cy="5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49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7544" y="1044601"/>
            <a:ext cx="820891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MX" sz="3200" b="1" dirty="0" smtClean="0">
                <a:solidFill>
                  <a:srgbClr val="000066"/>
                </a:solidFill>
                <a:latin typeface="+mj-lt"/>
                <a:ea typeface="Times New Roman" pitchFamily="18" charset="0"/>
                <a:cs typeface="Arial" pitchFamily="34" charset="0"/>
              </a:rPr>
              <a:t>Red de Comunicación Universitaria: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s-MX" sz="1600" b="1" dirty="0" smtClean="0">
              <a:solidFill>
                <a:srgbClr val="000066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s-MX" b="1" dirty="0" smtClean="0">
                <a:solidFill>
                  <a:srgbClr val="000066"/>
                </a:solidFill>
                <a:latin typeface="+mj-lt"/>
                <a:ea typeface="Times New Roman" pitchFamily="18" charset="0"/>
                <a:cs typeface="Arial" pitchFamily="34" charset="0"/>
              </a:rPr>
              <a:t>Cartelera impresa</a:t>
            </a:r>
            <a:endParaRPr lang="es-MX" b="1" dirty="0">
              <a:solidFill>
                <a:srgbClr val="000066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MX" sz="1600" dirty="0">
                <a:latin typeface="+mj-lt"/>
              </a:rPr>
              <a:t>Publicación </a:t>
            </a:r>
            <a:r>
              <a:rPr lang="es-MX" sz="1600" dirty="0" smtClean="0">
                <a:latin typeface="+mj-lt"/>
              </a:rPr>
              <a:t>semanal en </a:t>
            </a:r>
            <a:r>
              <a:rPr lang="es-MX" sz="1600" i="1" dirty="0" smtClean="0">
                <a:latin typeface="+mj-lt"/>
              </a:rPr>
              <a:t>La Gaceta de la Universidad de Guadalajara</a:t>
            </a:r>
            <a:r>
              <a:rPr lang="es-MX" sz="1600" dirty="0" smtClean="0">
                <a:latin typeface="+mj-lt"/>
              </a:rPr>
              <a:t>, y </a:t>
            </a:r>
            <a:r>
              <a:rPr lang="es-MX" sz="1600" dirty="0">
                <a:latin typeface="+mj-lt"/>
              </a:rPr>
              <a:t>quincenal </a:t>
            </a:r>
            <a:r>
              <a:rPr lang="es-MX" sz="1600" dirty="0" smtClean="0">
                <a:latin typeface="+mj-lt"/>
              </a:rPr>
              <a:t>en medios </a:t>
            </a:r>
            <a:r>
              <a:rPr lang="es-MX" sz="1600" dirty="0">
                <a:latin typeface="+mj-lt"/>
              </a:rPr>
              <a:t>impresos </a:t>
            </a:r>
            <a:r>
              <a:rPr lang="es-MX" sz="1600" dirty="0" smtClean="0">
                <a:latin typeface="+mj-lt"/>
              </a:rPr>
              <a:t>locales, </a:t>
            </a:r>
            <a:r>
              <a:rPr lang="es-MX" sz="1600" dirty="0">
                <a:latin typeface="+mj-lt"/>
              </a:rPr>
              <a:t>cuyo objetivo es </a:t>
            </a:r>
            <a:r>
              <a:rPr lang="es-MX" sz="1600" dirty="0" smtClean="0">
                <a:latin typeface="+mj-lt"/>
              </a:rPr>
              <a:t>dar a conocer </a:t>
            </a:r>
            <a:r>
              <a:rPr lang="es-MX" sz="1600" dirty="0">
                <a:latin typeface="+mj-lt"/>
              </a:rPr>
              <a:t>las actividades </a:t>
            </a:r>
            <a:r>
              <a:rPr lang="es-MX" sz="1600" dirty="0" smtClean="0">
                <a:latin typeface="+mj-lt"/>
              </a:rPr>
              <a:t>de </a:t>
            </a:r>
            <a:r>
              <a:rPr lang="es-MX" sz="1600" dirty="0">
                <a:latin typeface="+mj-lt"/>
              </a:rPr>
              <a:t>la Red Universitaria</a:t>
            </a:r>
            <a:r>
              <a:rPr lang="es-MX" sz="1600" dirty="0" smtClean="0">
                <a:latin typeface="+mj-lt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s-MX" sz="1600" dirty="0">
              <a:solidFill>
                <a:srgbClr val="000066"/>
              </a:solidFill>
              <a:latin typeface="+mj-lt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s-MX" b="1" dirty="0" smtClean="0">
                <a:solidFill>
                  <a:srgbClr val="000066"/>
                </a:solidFill>
                <a:latin typeface="+mj-lt"/>
              </a:rPr>
              <a:t>Difusión y cobertura informativa</a:t>
            </a:r>
            <a:endParaRPr lang="es-MX" sz="1600" b="1" dirty="0">
              <a:solidFill>
                <a:srgbClr val="000066"/>
              </a:solidFill>
              <a:latin typeface="+mj-lt"/>
            </a:endParaRPr>
          </a:p>
          <a:p>
            <a:r>
              <a:rPr lang="es-MX" sz="1600" dirty="0">
                <a:solidFill>
                  <a:srgbClr val="000000"/>
                </a:solidFill>
                <a:latin typeface="+mj-lt"/>
              </a:rPr>
              <a:t>Actividades académicas, culturales y deportivas de la </a:t>
            </a:r>
            <a:r>
              <a:rPr lang="es-MX" sz="1600" dirty="0" smtClean="0">
                <a:solidFill>
                  <a:srgbClr val="000000"/>
                </a:solidFill>
                <a:latin typeface="+mj-lt"/>
              </a:rPr>
              <a:t>Universidad de Guadalajara.</a:t>
            </a:r>
            <a:endParaRPr lang="es-MX" sz="1600" b="1" dirty="0" smtClean="0">
              <a:solidFill>
                <a:srgbClr val="000066"/>
              </a:solidFill>
              <a:latin typeface="+mj-lt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s-MX" sz="1600" b="1" dirty="0">
              <a:solidFill>
                <a:srgbClr val="000066"/>
              </a:solidFill>
              <a:latin typeface="+mj-lt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s-MX" b="1" dirty="0" smtClean="0">
                <a:solidFill>
                  <a:srgbClr val="000066"/>
                </a:solidFill>
              </a:rPr>
              <a:t>Correos masivos y segmentados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MX" sz="1600" dirty="0"/>
              <a:t>Envío </a:t>
            </a:r>
            <a:r>
              <a:rPr lang="es-MX" sz="1600" dirty="0" smtClean="0"/>
              <a:t>de correos electrónicos estratégicos de carácter oficial urgente.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s-MX" sz="1600" dirty="0"/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s-MX" b="1" dirty="0" smtClean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Boletín semanal de noticias</a:t>
            </a:r>
            <a:endParaRPr lang="es-MX" b="1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sz="1600" dirty="0"/>
              <a:t>Envío </a:t>
            </a:r>
            <a:r>
              <a:rPr lang="es-MX" sz="1600" dirty="0" smtClean="0"/>
              <a:t>masivo de correo para </a:t>
            </a:r>
            <a:r>
              <a:rPr lang="es-MX" sz="1600" dirty="0"/>
              <a:t>informar a la comunidad universitaria </a:t>
            </a:r>
            <a:r>
              <a:rPr lang="es-MX" sz="1600" dirty="0" smtClean="0"/>
              <a:t>de las actividades. </a:t>
            </a:r>
            <a:endParaRPr lang="es-MX" sz="1600" dirty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s-MX" sz="1600" dirty="0"/>
          </a:p>
        </p:txBody>
      </p:sp>
      <p:sp>
        <p:nvSpPr>
          <p:cNvPr id="3" name="Rectángulo 2"/>
          <p:cNvSpPr/>
          <p:nvPr/>
        </p:nvSpPr>
        <p:spPr>
          <a:xfrm>
            <a:off x="-1" y="6122877"/>
            <a:ext cx="6849496" cy="73512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384" y="6201281"/>
            <a:ext cx="1684388" cy="5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55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7544" y="428355"/>
            <a:ext cx="820891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s-MX" sz="1600" dirty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MX" sz="3200" b="1" dirty="0" smtClean="0">
                <a:solidFill>
                  <a:srgbClr val="000066"/>
                </a:solidFill>
              </a:rPr>
              <a:t>Portal digital: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s-MX" b="1" dirty="0" smtClean="0">
              <a:solidFill>
                <a:srgbClr val="000066"/>
              </a:solidFill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s-MX" b="1" dirty="0" smtClean="0">
                <a:solidFill>
                  <a:srgbClr val="000066"/>
                </a:solidFill>
              </a:rPr>
              <a:t>Noticias </a:t>
            </a:r>
            <a:r>
              <a:rPr lang="es-MX" b="1" dirty="0">
                <a:solidFill>
                  <a:srgbClr val="000066"/>
                </a:solidFill>
              </a:rPr>
              <a:t>en el portal </a:t>
            </a:r>
            <a:r>
              <a:rPr lang="es-MX" b="1" dirty="0" smtClean="0">
                <a:solidFill>
                  <a:srgbClr val="000066"/>
                </a:solidFill>
              </a:rPr>
              <a:t>de la Universidad de Guadalajara</a:t>
            </a:r>
            <a:endParaRPr lang="es-MX" b="1" dirty="0">
              <a:solidFill>
                <a:srgbClr val="000066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MX" sz="1600" dirty="0"/>
              <a:t>Publicación </a:t>
            </a:r>
            <a:r>
              <a:rPr lang="es-MX" sz="1600" dirty="0" smtClean="0"/>
              <a:t>diaria, </a:t>
            </a:r>
            <a:r>
              <a:rPr lang="es-MX" sz="1600" dirty="0"/>
              <a:t>en </a:t>
            </a:r>
            <a:r>
              <a:rPr lang="es-MX" sz="1600" dirty="0" smtClean="0"/>
              <a:t>los portales </a:t>
            </a:r>
            <a:r>
              <a:rPr lang="es-MX" sz="1600" dirty="0"/>
              <a:t>de la Universidad de Guadalajara y </a:t>
            </a:r>
            <a:r>
              <a:rPr lang="es-MX" sz="1600" dirty="0" smtClean="0"/>
              <a:t>de </a:t>
            </a:r>
            <a:r>
              <a:rPr lang="es-MX" sz="1600" dirty="0"/>
              <a:t>la </a:t>
            </a:r>
            <a:r>
              <a:rPr lang="es-MX" sz="1600" dirty="0" smtClean="0"/>
              <a:t>CGCS, </a:t>
            </a:r>
            <a:r>
              <a:rPr lang="es-MX" sz="1600" dirty="0"/>
              <a:t>de comunicados y boletines de prensa sobre las actividades que se generan en la Red </a:t>
            </a:r>
            <a:r>
              <a:rPr lang="es-MX" sz="1600" dirty="0" smtClean="0"/>
              <a:t>Universitaria.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s-MX" sz="1600" b="1" dirty="0" smtClean="0">
              <a:solidFill>
                <a:srgbClr val="000066"/>
              </a:solidFill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s-MX" b="1" dirty="0" smtClean="0">
                <a:solidFill>
                  <a:srgbClr val="000066"/>
                </a:solidFill>
              </a:rPr>
              <a:t>Banner</a:t>
            </a:r>
            <a:endParaRPr lang="es-MX" b="1" dirty="0">
              <a:solidFill>
                <a:srgbClr val="000066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MX" sz="1600" dirty="0"/>
              <a:t>Sección </a:t>
            </a:r>
            <a:r>
              <a:rPr lang="es-MX" sz="1600" dirty="0" smtClean="0"/>
              <a:t>del portal de la Universidad de Guadalajara que </a:t>
            </a:r>
            <a:r>
              <a:rPr lang="es-MX" sz="1600" dirty="0"/>
              <a:t>anuncia actividades académicas. Está enlazado directamente con el sitio web de la d</a:t>
            </a:r>
            <a:r>
              <a:rPr lang="es-MX" sz="1600" dirty="0" smtClean="0"/>
              <a:t>ependencia </a:t>
            </a:r>
            <a:r>
              <a:rPr lang="es-MX" sz="1600" dirty="0"/>
              <a:t>organizadora</a:t>
            </a:r>
            <a:r>
              <a:rPr lang="es-MX" sz="1600" dirty="0" smtClean="0"/>
              <a:t>.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s-MX" sz="1600" b="1" dirty="0" smtClean="0">
              <a:solidFill>
                <a:srgbClr val="000066"/>
              </a:solidFill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s-MX" b="1" dirty="0">
                <a:solidFill>
                  <a:srgbClr val="000066"/>
                </a:solidFill>
              </a:rPr>
              <a:t>Actividades universitarias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MX" sz="1600" dirty="0"/>
              <a:t>S</a:t>
            </a:r>
            <a:r>
              <a:rPr lang="es-MX" sz="1600" dirty="0" smtClean="0"/>
              <a:t>ección del portal de la Universidad de Guadalajara dedicada </a:t>
            </a:r>
            <a:r>
              <a:rPr lang="es-MX" sz="1600" dirty="0"/>
              <a:t>a la publicación de eventos que organiza </a:t>
            </a:r>
            <a:r>
              <a:rPr lang="es-MX" sz="1600" dirty="0" smtClean="0"/>
              <a:t>esta Casa de Estudio.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s-MX" sz="1600" b="1" dirty="0" smtClean="0">
              <a:solidFill>
                <a:srgbClr val="000066"/>
              </a:solidFill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s-MX" b="1" dirty="0">
                <a:solidFill>
                  <a:srgbClr val="000066"/>
                </a:solidFill>
              </a:rPr>
              <a:t>Cartelera </a:t>
            </a:r>
            <a:r>
              <a:rPr lang="es-MX" b="1" dirty="0" smtClean="0">
                <a:solidFill>
                  <a:srgbClr val="000066"/>
                </a:solidFill>
              </a:rPr>
              <a:t>virtual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MX" sz="1600" dirty="0" smtClean="0"/>
              <a:t>Sección en el portal de la Universidad, que difunde </a:t>
            </a:r>
            <a:r>
              <a:rPr lang="es-MX" sz="1600" dirty="0"/>
              <a:t>las actividades académicas, </a:t>
            </a:r>
            <a:r>
              <a:rPr lang="es-MX" sz="1600" dirty="0" smtClean="0"/>
              <a:t>culturales</a:t>
            </a:r>
            <a:r>
              <a:rPr lang="es-MX" sz="1600" dirty="0"/>
              <a:t> </a:t>
            </a:r>
            <a:r>
              <a:rPr lang="es-MX" sz="1600" dirty="0" smtClean="0"/>
              <a:t>y deportivas.</a:t>
            </a:r>
            <a:endParaRPr lang="es-MX" sz="1600" b="1" dirty="0">
              <a:solidFill>
                <a:srgbClr val="000066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s-MX" sz="1600" b="1" dirty="0">
              <a:solidFill>
                <a:srgbClr val="000066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-1" y="6122877"/>
            <a:ext cx="6849496" cy="73512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384" y="6201281"/>
            <a:ext cx="1684388" cy="5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84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107" y="533863"/>
            <a:ext cx="8208912" cy="513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b="1" dirty="0" smtClean="0">
                <a:solidFill>
                  <a:srgbClr val="000066"/>
                </a:solidFill>
                <a:latin typeface="+mj-lt"/>
                <a:cs typeface="Arial" pitchFamily="34" charset="0"/>
              </a:rPr>
              <a:t>Monitoreo y Análisis de medios:</a:t>
            </a:r>
          </a:p>
          <a:p>
            <a:pPr algn="just"/>
            <a:endParaRPr lang="es-MX" b="1" dirty="0" smtClean="0">
              <a:solidFill>
                <a:srgbClr val="000066"/>
              </a:solidFill>
              <a:latin typeface="+mj-lt"/>
              <a:cs typeface="Arial" pitchFamily="34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es-MX" b="1" dirty="0" smtClean="0">
                <a:solidFill>
                  <a:srgbClr val="000066"/>
                </a:solidFill>
                <a:latin typeface="+mj-lt"/>
                <a:cs typeface="Arial" pitchFamily="34" charset="0"/>
              </a:rPr>
              <a:t>Carpeta </a:t>
            </a:r>
            <a:r>
              <a:rPr lang="es-MX" b="1" dirty="0">
                <a:solidFill>
                  <a:srgbClr val="000066"/>
                </a:solidFill>
                <a:latin typeface="+mj-lt"/>
                <a:cs typeface="Arial" pitchFamily="34" charset="0"/>
              </a:rPr>
              <a:t>i</a:t>
            </a:r>
            <a:r>
              <a:rPr lang="es-MX" b="1" dirty="0" smtClean="0">
                <a:solidFill>
                  <a:srgbClr val="000066"/>
                </a:solidFill>
                <a:latin typeface="+mj-lt"/>
                <a:cs typeface="Arial" pitchFamily="34" charset="0"/>
              </a:rPr>
              <a:t>nformativa </a:t>
            </a:r>
            <a:r>
              <a:rPr lang="es-MX" b="1" dirty="0">
                <a:solidFill>
                  <a:srgbClr val="000066"/>
                </a:solidFill>
                <a:latin typeface="+mj-lt"/>
                <a:cs typeface="Arial" pitchFamily="34" charset="0"/>
              </a:rPr>
              <a:t>de </a:t>
            </a:r>
            <a:r>
              <a:rPr lang="es-MX" b="1" dirty="0" smtClean="0">
                <a:solidFill>
                  <a:srgbClr val="000066"/>
                </a:solidFill>
                <a:latin typeface="+mj-lt"/>
                <a:cs typeface="Arial" pitchFamily="34" charset="0"/>
              </a:rPr>
              <a:t>noticias</a:t>
            </a:r>
            <a:endParaRPr lang="es-MX" dirty="0">
              <a:solidFill>
                <a:srgbClr val="000066"/>
              </a:solidFill>
              <a:latin typeface="+mj-lt"/>
              <a:cs typeface="Arial" pitchFamily="34" charset="0"/>
            </a:endParaRPr>
          </a:p>
          <a:p>
            <a:pPr algn="just"/>
            <a:r>
              <a:rPr lang="es-MX" sz="1600" dirty="0">
                <a:latin typeface="+mj-lt"/>
                <a:cs typeface="Arial" pitchFamily="34" charset="0"/>
              </a:rPr>
              <a:t>Compendio de noticias con información seleccionada de </a:t>
            </a:r>
            <a:r>
              <a:rPr lang="es-MX" sz="1600" dirty="0" smtClean="0">
                <a:latin typeface="+mj-lt"/>
                <a:cs typeface="Arial" pitchFamily="34" charset="0"/>
              </a:rPr>
              <a:t>periódicos y radio. </a:t>
            </a:r>
            <a:r>
              <a:rPr lang="es-MX" sz="1600" dirty="0">
                <a:latin typeface="+mj-lt"/>
                <a:cs typeface="Arial" pitchFamily="34" charset="0"/>
              </a:rPr>
              <a:t>Los temas </a:t>
            </a:r>
            <a:r>
              <a:rPr lang="es-MX" sz="1600" dirty="0" smtClean="0">
                <a:latin typeface="+mj-lt"/>
                <a:cs typeface="Arial" pitchFamily="34" charset="0"/>
              </a:rPr>
              <a:t>informativos </a:t>
            </a:r>
            <a:r>
              <a:rPr lang="es-MX" sz="1600" dirty="0">
                <a:latin typeface="+mj-lt"/>
                <a:cs typeface="Arial" pitchFamily="34" charset="0"/>
              </a:rPr>
              <a:t>son: </a:t>
            </a:r>
            <a:r>
              <a:rPr lang="es-MX" sz="1600" dirty="0" smtClean="0">
                <a:latin typeface="+mj-lt"/>
                <a:cs typeface="Arial" pitchFamily="34" charset="0"/>
              </a:rPr>
              <a:t>Universidad de Guadalajara, </a:t>
            </a:r>
            <a:r>
              <a:rPr lang="es-MX" sz="1600" dirty="0">
                <a:latin typeface="+mj-lt"/>
                <a:cs typeface="Arial" pitchFamily="34" charset="0"/>
              </a:rPr>
              <a:t>educación, cultura, Jalisco, país, mundo y opinión. El formato digital está disponible </a:t>
            </a:r>
            <a:r>
              <a:rPr lang="es-MX" sz="1600" dirty="0" smtClean="0">
                <a:latin typeface="+mj-lt"/>
                <a:cs typeface="Arial" pitchFamily="34" charset="0"/>
              </a:rPr>
              <a:t>para aquellas personas que lo deseen consultar a </a:t>
            </a:r>
            <a:r>
              <a:rPr lang="es-MX" sz="1600" dirty="0">
                <a:latin typeface="+mj-lt"/>
                <a:cs typeface="Arial" pitchFamily="34" charset="0"/>
              </a:rPr>
              <a:t>partir de las </a:t>
            </a:r>
            <a:r>
              <a:rPr lang="es-MX" sz="1600" dirty="0" smtClean="0">
                <a:latin typeface="+mj-lt"/>
                <a:cs typeface="Arial" pitchFamily="34" charset="0"/>
              </a:rPr>
              <a:t>9:00 </a:t>
            </a:r>
            <a:r>
              <a:rPr lang="es-MX" sz="1600" dirty="0">
                <a:latin typeface="+mj-lt"/>
                <a:cs typeface="Arial" pitchFamily="34" charset="0"/>
              </a:rPr>
              <a:t>am en el portal web de la </a:t>
            </a:r>
            <a:r>
              <a:rPr lang="es-MX" sz="1600" dirty="0">
                <a:latin typeface="+mj-lt"/>
                <a:ea typeface="Times New Roman" pitchFamily="18" charset="0"/>
                <a:cs typeface="Arial" pitchFamily="34" charset="0"/>
              </a:rPr>
              <a:t>Coordinación </a:t>
            </a:r>
            <a:r>
              <a:rPr lang="es-MX" sz="1600" dirty="0">
                <a:latin typeface="+mj-lt"/>
                <a:cs typeface="Arial" pitchFamily="34" charset="0"/>
              </a:rPr>
              <a:t>de Prensa y Comunicaciones. </a:t>
            </a:r>
            <a:endParaRPr lang="es-MX" sz="1600" dirty="0" smtClean="0">
              <a:latin typeface="+mj-lt"/>
              <a:cs typeface="Arial" pitchFamily="34" charset="0"/>
            </a:endParaRPr>
          </a:p>
          <a:p>
            <a:pPr algn="just"/>
            <a:endParaRPr lang="es-MX" sz="1600" dirty="0">
              <a:latin typeface="+mj-lt"/>
              <a:cs typeface="Arial" pitchFamily="34" charset="0"/>
            </a:endParaRPr>
          </a:p>
          <a:p>
            <a:pPr algn="just"/>
            <a:endParaRPr lang="es-MX" sz="1600" dirty="0">
              <a:solidFill>
                <a:srgbClr val="000066"/>
              </a:solidFill>
              <a:latin typeface="+mj-lt"/>
              <a:cs typeface="Arial" pitchFamily="34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es-MX" b="1" dirty="0">
                <a:solidFill>
                  <a:srgbClr val="000066"/>
                </a:solidFill>
                <a:latin typeface="+mj-lt"/>
                <a:cs typeface="Arial" pitchFamily="34" charset="0"/>
              </a:rPr>
              <a:t>Notas i</a:t>
            </a:r>
            <a:r>
              <a:rPr lang="es-MX" b="1" dirty="0" smtClean="0">
                <a:solidFill>
                  <a:srgbClr val="000066"/>
                </a:solidFill>
                <a:latin typeface="+mj-lt"/>
                <a:cs typeface="Arial" pitchFamily="34" charset="0"/>
              </a:rPr>
              <a:t>nformativas de radio, internet, redes sociales, televisión abierta y de paga </a:t>
            </a:r>
            <a:endParaRPr lang="es-MX" dirty="0">
              <a:solidFill>
                <a:srgbClr val="000066"/>
              </a:solidFill>
              <a:latin typeface="+mj-lt"/>
              <a:cs typeface="Arial" pitchFamily="34" charset="0"/>
            </a:endParaRPr>
          </a:p>
          <a:p>
            <a:pPr algn="just"/>
            <a:r>
              <a:rPr lang="es-MX" sz="1600" dirty="0" smtClean="0">
                <a:latin typeface="+mj-lt"/>
                <a:cs typeface="Arial" pitchFamily="34" charset="0"/>
              </a:rPr>
              <a:t>Son </a:t>
            </a:r>
            <a:r>
              <a:rPr lang="es-MX" sz="1600" b="1" dirty="0" smtClean="0">
                <a:latin typeface="+mj-lt"/>
                <a:cs typeface="Arial" pitchFamily="34" charset="0"/>
              </a:rPr>
              <a:t>notas estratégicas </a:t>
            </a:r>
            <a:r>
              <a:rPr lang="es-MX" sz="1600" dirty="0" smtClean="0">
                <a:latin typeface="+mj-lt"/>
                <a:cs typeface="Arial" pitchFamily="34" charset="0"/>
              </a:rPr>
              <a:t>publicadas en </a:t>
            </a:r>
            <a:r>
              <a:rPr lang="es-MX" sz="1600" dirty="0">
                <a:latin typeface="+mj-lt"/>
                <a:cs typeface="Arial" pitchFamily="34" charset="0"/>
              </a:rPr>
              <a:t>los medios de </a:t>
            </a:r>
            <a:r>
              <a:rPr lang="es-MX" sz="1600" dirty="0" smtClean="0">
                <a:latin typeface="+mj-lt"/>
                <a:cs typeface="Arial" pitchFamily="34" charset="0"/>
              </a:rPr>
              <a:t>comunicación </a:t>
            </a:r>
            <a:r>
              <a:rPr lang="es-MX" sz="1600" dirty="0">
                <a:cs typeface="Arial" pitchFamily="34" charset="0"/>
              </a:rPr>
              <a:t>de acuerdo </a:t>
            </a:r>
            <a:r>
              <a:rPr lang="es-MX" sz="1600" dirty="0" smtClean="0">
                <a:cs typeface="Arial" pitchFamily="34" charset="0"/>
              </a:rPr>
              <a:t>con sus cortes informativos</a:t>
            </a:r>
            <a:r>
              <a:rPr lang="es-MX" sz="1600" dirty="0" smtClean="0">
                <a:latin typeface="+mj-lt"/>
                <a:cs typeface="Arial" pitchFamily="34" charset="0"/>
              </a:rPr>
              <a:t>, que se envían a </a:t>
            </a:r>
            <a:r>
              <a:rPr lang="es-MX" sz="1600" dirty="0">
                <a:latin typeface="+mj-lt"/>
                <a:cs typeface="Arial" pitchFamily="34" charset="0"/>
              </a:rPr>
              <a:t>los </a:t>
            </a:r>
            <a:r>
              <a:rPr lang="es-MX" sz="1600" dirty="0" smtClean="0">
                <a:latin typeface="+mj-lt"/>
                <a:cs typeface="Arial" pitchFamily="34" charset="0"/>
              </a:rPr>
              <a:t>funcionarios de la Universidad.</a:t>
            </a:r>
          </a:p>
          <a:p>
            <a:pPr algn="just"/>
            <a:endParaRPr lang="es-MX" sz="1600" dirty="0" smtClean="0">
              <a:latin typeface="+mj-lt"/>
              <a:cs typeface="Arial" pitchFamily="34" charset="0"/>
            </a:endParaRPr>
          </a:p>
          <a:p>
            <a:pPr algn="just"/>
            <a:endParaRPr lang="es-MX" sz="1600" dirty="0" smtClean="0">
              <a:latin typeface="+mj-lt"/>
              <a:cs typeface="Arial" pitchFamily="34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es-MX" b="1" dirty="0" smtClean="0">
                <a:solidFill>
                  <a:srgbClr val="000066"/>
                </a:solidFill>
                <a:latin typeface="+mj-lt"/>
                <a:cs typeface="Arial" pitchFamily="34" charset="0"/>
              </a:rPr>
              <a:t>Dossier de </a:t>
            </a:r>
            <a:r>
              <a:rPr lang="es-MX" b="1" dirty="0">
                <a:solidFill>
                  <a:srgbClr val="000066"/>
                </a:solidFill>
                <a:latin typeface="+mj-lt"/>
                <a:cs typeface="Arial" pitchFamily="34" charset="0"/>
              </a:rPr>
              <a:t>n</a:t>
            </a:r>
            <a:r>
              <a:rPr lang="es-MX" b="1" dirty="0" smtClean="0">
                <a:solidFill>
                  <a:srgbClr val="000066"/>
                </a:solidFill>
                <a:latin typeface="+mj-lt"/>
                <a:cs typeface="Arial" pitchFamily="34" charset="0"/>
              </a:rPr>
              <a:t>otas</a:t>
            </a:r>
          </a:p>
          <a:p>
            <a:pPr algn="just"/>
            <a:r>
              <a:rPr lang="es-MX" sz="1600" dirty="0" smtClean="0">
                <a:latin typeface="+mj-lt"/>
                <a:cs typeface="Arial" pitchFamily="34" charset="0"/>
              </a:rPr>
              <a:t>Compendio de notas de prensa escrita, radio e internet, sobre temas específicos: informes del Rector General, </a:t>
            </a:r>
            <a:r>
              <a:rPr lang="es-MX" sz="1600" dirty="0" smtClean="0">
                <a:latin typeface="+mj-lt"/>
                <a:cs typeface="Arial" pitchFamily="34" charset="0"/>
              </a:rPr>
              <a:t>Rectores </a:t>
            </a:r>
            <a:r>
              <a:rPr lang="es-MX" sz="1600" dirty="0" smtClean="0">
                <a:latin typeface="+mj-lt"/>
                <a:cs typeface="Arial" pitchFamily="34" charset="0"/>
              </a:rPr>
              <a:t>de Centros temáticos, regionales, SUV y SEMS, FIL, FICG, ruedas de prensa</a:t>
            </a:r>
            <a:r>
              <a:rPr lang="es-MX" sz="1600" dirty="0">
                <a:latin typeface="+mj-lt"/>
                <a:cs typeface="Arial" pitchFamily="34" charset="0"/>
              </a:rPr>
              <a:t> </a:t>
            </a:r>
            <a:r>
              <a:rPr lang="es-MX" sz="1600" dirty="0" smtClean="0">
                <a:latin typeface="+mj-lt"/>
                <a:cs typeface="Arial" pitchFamily="34" charset="0"/>
              </a:rPr>
              <a:t>y eventos especiales.</a:t>
            </a:r>
          </a:p>
          <a:p>
            <a:pPr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-1" y="6122877"/>
            <a:ext cx="6849496" cy="73512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384" y="6201281"/>
            <a:ext cx="1684388" cy="5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06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uadroTexto"/>
          <p:cNvSpPr txBox="1"/>
          <p:nvPr/>
        </p:nvSpPr>
        <p:spPr>
          <a:xfrm>
            <a:off x="1047750" y="2173763"/>
            <a:ext cx="7048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>
                <a:solidFill>
                  <a:srgbClr val="000066"/>
                </a:solidFill>
              </a:rPr>
              <a:t>Antecedentes de la CGCS</a:t>
            </a:r>
            <a:endParaRPr lang="es-MX" sz="6000" b="1" dirty="0">
              <a:solidFill>
                <a:srgbClr val="000066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-1" y="6122877"/>
            <a:ext cx="6849496" cy="73512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384" y="6201281"/>
            <a:ext cx="1684388" cy="5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43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63404" y="191169"/>
            <a:ext cx="820891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b="1" dirty="0" smtClean="0">
                <a:solidFill>
                  <a:srgbClr val="000066"/>
                </a:solidFill>
                <a:cs typeface="Arial" pitchFamily="34" charset="0"/>
              </a:rPr>
              <a:t>Gaceta de la Universidad de Guadalajara:</a:t>
            </a:r>
          </a:p>
          <a:p>
            <a:pPr algn="just"/>
            <a:endParaRPr lang="es-MX" sz="400" b="1" dirty="0">
              <a:solidFill>
                <a:srgbClr val="000066"/>
              </a:solidFill>
              <a:cs typeface="Arial" pitchFamily="34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es-MX" b="1" dirty="0" smtClean="0">
                <a:solidFill>
                  <a:srgbClr val="000066"/>
                </a:solidFill>
                <a:cs typeface="Arial" pitchFamily="34" charset="0"/>
              </a:rPr>
              <a:t>Edición </a:t>
            </a:r>
            <a:r>
              <a:rPr lang="es-MX" b="1" dirty="0">
                <a:solidFill>
                  <a:srgbClr val="000066"/>
                </a:solidFill>
                <a:cs typeface="Arial" pitchFamily="34" charset="0"/>
              </a:rPr>
              <a:t>impresa de </a:t>
            </a:r>
            <a:r>
              <a:rPr lang="es-MX" b="1" i="1" dirty="0">
                <a:solidFill>
                  <a:srgbClr val="000066"/>
                </a:solidFill>
                <a:cs typeface="Arial" pitchFamily="34" charset="0"/>
              </a:rPr>
              <a:t>La G</a:t>
            </a:r>
            <a:r>
              <a:rPr lang="es-MX" b="1" i="1" dirty="0" smtClean="0">
                <a:solidFill>
                  <a:srgbClr val="000066"/>
                </a:solidFill>
                <a:cs typeface="Arial" pitchFamily="34" charset="0"/>
              </a:rPr>
              <a:t>aceta </a:t>
            </a:r>
            <a:r>
              <a:rPr lang="es-MX" b="1" i="1" dirty="0">
                <a:solidFill>
                  <a:srgbClr val="000066"/>
                </a:solidFill>
                <a:cs typeface="Arial" pitchFamily="34" charset="0"/>
              </a:rPr>
              <a:t>de la Universidad de </a:t>
            </a:r>
            <a:r>
              <a:rPr lang="es-MX" b="1" i="1" dirty="0" smtClean="0">
                <a:solidFill>
                  <a:srgbClr val="000066"/>
                </a:solidFill>
                <a:cs typeface="Arial" pitchFamily="34" charset="0"/>
              </a:rPr>
              <a:t>Guadalajara</a:t>
            </a:r>
            <a:r>
              <a:rPr lang="es-MX" i="1" dirty="0" smtClean="0">
                <a:solidFill>
                  <a:srgbClr val="000066"/>
                </a:solidFill>
                <a:cs typeface="Arial" pitchFamily="34" charset="0"/>
              </a:rPr>
              <a:t> </a:t>
            </a:r>
            <a:endParaRPr lang="es-MX" i="1" dirty="0">
              <a:solidFill>
                <a:srgbClr val="000066"/>
              </a:solidFill>
              <a:cs typeface="Arial" pitchFamily="34" charset="0"/>
            </a:endParaRPr>
          </a:p>
          <a:p>
            <a:pPr algn="just"/>
            <a:r>
              <a:rPr lang="es-MX" sz="1600" dirty="0">
                <a:cs typeface="Arial" pitchFamily="34" charset="0"/>
              </a:rPr>
              <a:t>P</a:t>
            </a:r>
            <a:r>
              <a:rPr lang="es-MX" sz="1600" dirty="0" smtClean="0">
                <a:cs typeface="Arial" pitchFamily="34" charset="0"/>
              </a:rPr>
              <a:t>ublicación </a:t>
            </a:r>
            <a:r>
              <a:rPr lang="es-MX" sz="1600" dirty="0">
                <a:cs typeface="Arial" pitchFamily="34" charset="0"/>
              </a:rPr>
              <a:t>semanal que difunde las actividades académicas, de </a:t>
            </a:r>
            <a:r>
              <a:rPr lang="es-MX" sz="1600" dirty="0" smtClean="0">
                <a:cs typeface="Arial" pitchFamily="34" charset="0"/>
              </a:rPr>
              <a:t>investigación y extensión que se realizan en la Universidad, además de comunicados oficiales.</a:t>
            </a:r>
          </a:p>
          <a:p>
            <a:pPr algn="just"/>
            <a:endParaRPr lang="es-MX" sz="1600" b="1" dirty="0">
              <a:solidFill>
                <a:srgbClr val="000066"/>
              </a:solidFill>
              <a:cs typeface="Arial" pitchFamily="34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es-MX" b="1" dirty="0" smtClean="0">
                <a:solidFill>
                  <a:srgbClr val="000066"/>
                </a:solidFill>
                <a:cs typeface="Arial" pitchFamily="34" charset="0"/>
              </a:rPr>
              <a:t>El suplemento </a:t>
            </a:r>
            <a:r>
              <a:rPr lang="es-MX" b="1" dirty="0">
                <a:solidFill>
                  <a:srgbClr val="000066"/>
                </a:solidFill>
                <a:cs typeface="Arial" pitchFamily="34" charset="0"/>
              </a:rPr>
              <a:t>02 </a:t>
            </a:r>
            <a:r>
              <a:rPr lang="es-MX" b="1" dirty="0" smtClean="0">
                <a:solidFill>
                  <a:srgbClr val="000066"/>
                </a:solidFill>
                <a:cs typeface="Arial" pitchFamily="34" charset="0"/>
              </a:rPr>
              <a:t>Cultura</a:t>
            </a:r>
          </a:p>
          <a:p>
            <a:pPr algn="just"/>
            <a:r>
              <a:rPr lang="es-MX" sz="1600" dirty="0" smtClean="0">
                <a:cs typeface="Arial" pitchFamily="34" charset="0"/>
              </a:rPr>
              <a:t>Forma </a:t>
            </a:r>
            <a:r>
              <a:rPr lang="es-MX" sz="1600" dirty="0">
                <a:cs typeface="Arial" pitchFamily="34" charset="0"/>
              </a:rPr>
              <a:t>parte del cuerpo de </a:t>
            </a:r>
            <a:r>
              <a:rPr lang="es-MX" sz="1600" i="1" dirty="0">
                <a:cs typeface="Arial" pitchFamily="34" charset="0"/>
              </a:rPr>
              <a:t>La </a:t>
            </a:r>
            <a:r>
              <a:rPr lang="es-MX" sz="1600" i="1" dirty="0" smtClean="0">
                <a:cs typeface="Arial" pitchFamily="34" charset="0"/>
              </a:rPr>
              <a:t>Gaceta de la Universidad de Guadalajara</a:t>
            </a:r>
            <a:r>
              <a:rPr lang="es-MX" sz="1600" dirty="0" smtClean="0">
                <a:cs typeface="Arial" pitchFamily="34" charset="0"/>
              </a:rPr>
              <a:t>, y publica temas </a:t>
            </a:r>
            <a:r>
              <a:rPr lang="es-MX" sz="1600" dirty="0">
                <a:cs typeface="Arial" pitchFamily="34" charset="0"/>
              </a:rPr>
              <a:t>y actividades culturales generados en la </a:t>
            </a:r>
            <a:r>
              <a:rPr lang="es-MX" sz="1600" dirty="0" smtClean="0">
                <a:cs typeface="Arial" pitchFamily="34" charset="0"/>
              </a:rPr>
              <a:t>Universidad </a:t>
            </a:r>
            <a:r>
              <a:rPr lang="es-MX" sz="1600" dirty="0">
                <a:cs typeface="Arial" pitchFamily="34" charset="0"/>
              </a:rPr>
              <a:t>y por actores o instituciones culturales a nivel local, nacional e internacional. </a:t>
            </a:r>
          </a:p>
          <a:p>
            <a:pPr algn="just"/>
            <a:endParaRPr lang="es-MX" sz="1600" dirty="0">
              <a:cs typeface="Arial" pitchFamily="34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es-MX" b="1" dirty="0">
                <a:solidFill>
                  <a:srgbClr val="000066"/>
                </a:solidFill>
                <a:cs typeface="Arial" pitchFamily="34" charset="0"/>
              </a:rPr>
              <a:t>Suplemento impreso </a:t>
            </a:r>
            <a:r>
              <a:rPr lang="es-MX" b="1" i="1" dirty="0">
                <a:solidFill>
                  <a:srgbClr val="000066"/>
                </a:solidFill>
                <a:cs typeface="Arial" pitchFamily="34" charset="0"/>
              </a:rPr>
              <a:t>La Gaceta de la Universidad de Guadalajara </a:t>
            </a:r>
            <a:r>
              <a:rPr lang="es-MX" b="1" dirty="0">
                <a:solidFill>
                  <a:srgbClr val="000066"/>
                </a:solidFill>
                <a:cs typeface="Arial" pitchFamily="34" charset="0"/>
              </a:rPr>
              <a:t>Regional</a:t>
            </a:r>
          </a:p>
          <a:p>
            <a:pPr algn="just"/>
            <a:r>
              <a:rPr lang="es-MX" sz="1600" dirty="0">
                <a:cs typeface="Arial" pitchFamily="34" charset="0"/>
              </a:rPr>
              <a:t>Publicación quincenal que </a:t>
            </a:r>
            <a:r>
              <a:rPr lang="es-MX" sz="1600" dirty="0" smtClean="0">
                <a:cs typeface="Arial" pitchFamily="34" charset="0"/>
              </a:rPr>
              <a:t>divulga </a:t>
            </a:r>
            <a:r>
              <a:rPr lang="es-MX" sz="1600" dirty="0">
                <a:cs typeface="Arial" pitchFamily="34" charset="0"/>
              </a:rPr>
              <a:t>las actividades </a:t>
            </a:r>
            <a:r>
              <a:rPr lang="es-MX" sz="1600" dirty="0" smtClean="0">
                <a:cs typeface="Arial" pitchFamily="34" charset="0"/>
              </a:rPr>
              <a:t>académicas, culturales </a:t>
            </a:r>
            <a:r>
              <a:rPr lang="es-MX" sz="1600" dirty="0">
                <a:cs typeface="Arial" pitchFamily="34" charset="0"/>
              </a:rPr>
              <a:t>y </a:t>
            </a:r>
            <a:r>
              <a:rPr lang="es-MX" sz="1600" dirty="0" smtClean="0">
                <a:cs typeface="Arial" pitchFamily="34" charset="0"/>
              </a:rPr>
              <a:t>deportivas </a:t>
            </a:r>
            <a:r>
              <a:rPr lang="es-MX" sz="1600" dirty="0">
                <a:cs typeface="Arial" pitchFamily="34" charset="0"/>
              </a:rPr>
              <a:t>de esta Casa de Estudio en las regiones: Altos, Ciénega, Costa, </a:t>
            </a:r>
            <a:r>
              <a:rPr lang="es-MX" sz="1600" dirty="0" smtClean="0">
                <a:cs typeface="Arial" pitchFamily="34" charset="0"/>
              </a:rPr>
              <a:t>Costa Sur, Lagos</a:t>
            </a:r>
            <a:r>
              <a:rPr lang="es-MX" sz="1600" dirty="0">
                <a:cs typeface="Arial" pitchFamily="34" charset="0"/>
              </a:rPr>
              <a:t>, Norte, </a:t>
            </a:r>
            <a:r>
              <a:rPr lang="es-MX" sz="1600" dirty="0" smtClean="0">
                <a:cs typeface="Arial" pitchFamily="34" charset="0"/>
              </a:rPr>
              <a:t>Sur, Tonalá y Valles.</a:t>
            </a:r>
            <a:endParaRPr lang="es-MX" sz="1600" dirty="0">
              <a:cs typeface="Arial" pitchFamily="34" charset="0"/>
            </a:endParaRPr>
          </a:p>
          <a:p>
            <a:pPr algn="just"/>
            <a:r>
              <a:rPr lang="es-MX" sz="1600" b="1" dirty="0">
                <a:cs typeface="Arial" pitchFamily="34" charset="0"/>
              </a:rPr>
              <a:t> </a:t>
            </a:r>
            <a:endParaRPr lang="es-MX" sz="1600" dirty="0">
              <a:cs typeface="Arial" pitchFamily="34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es-MX" b="1" dirty="0">
                <a:solidFill>
                  <a:srgbClr val="000066"/>
                </a:solidFill>
                <a:cs typeface="Arial" pitchFamily="34" charset="0"/>
              </a:rPr>
              <a:t>Web de</a:t>
            </a:r>
            <a:r>
              <a:rPr lang="es-MX" dirty="0">
                <a:solidFill>
                  <a:srgbClr val="000066"/>
                </a:solidFill>
                <a:cs typeface="Arial" pitchFamily="34" charset="0"/>
              </a:rPr>
              <a:t> </a:t>
            </a:r>
            <a:r>
              <a:rPr lang="es-MX" b="1" i="1" dirty="0">
                <a:solidFill>
                  <a:srgbClr val="000066"/>
                </a:solidFill>
                <a:cs typeface="Arial" pitchFamily="34" charset="0"/>
              </a:rPr>
              <a:t>La Gaceta de la Universidad de </a:t>
            </a:r>
            <a:r>
              <a:rPr lang="es-MX" b="1" i="1" dirty="0" smtClean="0">
                <a:solidFill>
                  <a:srgbClr val="000066"/>
                </a:solidFill>
                <a:cs typeface="Arial" pitchFamily="34" charset="0"/>
              </a:rPr>
              <a:t>Guadalajara </a:t>
            </a:r>
            <a:r>
              <a:rPr lang="es-MX" sz="1600" dirty="0" smtClean="0">
                <a:cs typeface="Arial" pitchFamily="34" charset="0"/>
              </a:rPr>
              <a:t>(www.gaceta.udg.mx)</a:t>
            </a:r>
            <a:r>
              <a:rPr lang="es-MX" sz="1600" b="1" dirty="0" smtClean="0">
                <a:solidFill>
                  <a:srgbClr val="000066"/>
                </a:solidFill>
                <a:cs typeface="Arial" pitchFamily="34" charset="0"/>
              </a:rPr>
              <a:t> </a:t>
            </a:r>
            <a:endParaRPr lang="es-MX" sz="1600" b="1" dirty="0">
              <a:solidFill>
                <a:srgbClr val="000066"/>
              </a:solidFill>
              <a:cs typeface="Arial" pitchFamily="34" charset="0"/>
            </a:endParaRPr>
          </a:p>
          <a:p>
            <a:pPr algn="just"/>
            <a:r>
              <a:rPr lang="es-MX" sz="1600" dirty="0">
                <a:cs typeface="Arial" pitchFamily="34" charset="0"/>
              </a:rPr>
              <a:t>Sitio </a:t>
            </a:r>
            <a:r>
              <a:rPr lang="es-MX" sz="1600" dirty="0" smtClean="0">
                <a:cs typeface="Arial" pitchFamily="34" charset="0"/>
              </a:rPr>
              <a:t>que difunde </a:t>
            </a:r>
            <a:r>
              <a:rPr lang="es-MX" sz="1600" dirty="0">
                <a:cs typeface="Arial" pitchFamily="34" charset="0"/>
              </a:rPr>
              <a:t>los contenidos de la publicación </a:t>
            </a:r>
            <a:r>
              <a:rPr lang="es-MX" sz="1600" dirty="0" smtClean="0">
                <a:cs typeface="Arial" pitchFamily="34" charset="0"/>
              </a:rPr>
              <a:t>universitaria; se actualiza al momento </a:t>
            </a:r>
            <a:r>
              <a:rPr lang="es-MX" sz="1600" dirty="0">
                <a:cs typeface="Arial" pitchFamily="34" charset="0"/>
              </a:rPr>
              <a:t>con </a:t>
            </a:r>
            <a:r>
              <a:rPr lang="es-MX" sz="1600" dirty="0" smtClean="0">
                <a:cs typeface="Arial" pitchFamily="34" charset="0"/>
              </a:rPr>
              <a:t>la información generada.</a:t>
            </a:r>
            <a:endParaRPr lang="es-MX" sz="1600" dirty="0">
              <a:cs typeface="Arial" pitchFamily="34" charset="0"/>
            </a:endParaRPr>
          </a:p>
          <a:p>
            <a:endParaRPr lang="es-MX" sz="16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s-MX" b="1" dirty="0">
                <a:solidFill>
                  <a:srgbClr val="000066"/>
                </a:solidFill>
              </a:rPr>
              <a:t>Promoción de las actividades </a:t>
            </a:r>
            <a:r>
              <a:rPr lang="es-MX" b="1" dirty="0" smtClean="0">
                <a:solidFill>
                  <a:srgbClr val="000066"/>
                </a:solidFill>
              </a:rPr>
              <a:t>universitarias</a:t>
            </a:r>
          </a:p>
          <a:p>
            <a:r>
              <a:rPr lang="es-MX" sz="1600" dirty="0" smtClean="0"/>
              <a:t>Con inserciones publicitarias en </a:t>
            </a:r>
            <a:r>
              <a:rPr lang="es-MX" sz="1600" i="1" dirty="0">
                <a:solidFill>
                  <a:srgbClr val="000000"/>
                </a:solidFill>
              </a:rPr>
              <a:t>La Gaceta de la </a:t>
            </a:r>
            <a:r>
              <a:rPr lang="es-MX" sz="1600" i="1" dirty="0" smtClean="0">
                <a:solidFill>
                  <a:srgbClr val="000000"/>
                </a:solidFill>
              </a:rPr>
              <a:t>Universidad de Guadalajara</a:t>
            </a:r>
            <a:r>
              <a:rPr lang="es-MX" sz="1600" dirty="0" smtClean="0">
                <a:solidFill>
                  <a:srgbClr val="000000"/>
                </a:solidFill>
              </a:rPr>
              <a:t>.</a:t>
            </a:r>
            <a:endParaRPr lang="es-MX" sz="1600" dirty="0">
              <a:cs typeface="Arial" pitchFamily="34" charset="0"/>
            </a:endParaRPr>
          </a:p>
          <a:p>
            <a:pPr algn="just"/>
            <a:endParaRPr lang="es-MX" sz="1600" dirty="0">
              <a:cs typeface="Arial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-1" y="6122877"/>
            <a:ext cx="6849496" cy="73512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384" y="6201281"/>
            <a:ext cx="1684388" cy="5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86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uadroTexto"/>
          <p:cNvSpPr txBox="1"/>
          <p:nvPr/>
        </p:nvSpPr>
        <p:spPr>
          <a:xfrm>
            <a:off x="2555776" y="2492896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>
                <a:solidFill>
                  <a:srgbClr val="000066"/>
                </a:solidFill>
              </a:rPr>
              <a:t>Proyectos</a:t>
            </a:r>
            <a:endParaRPr lang="es-MX" sz="7200" b="1" dirty="0">
              <a:solidFill>
                <a:srgbClr val="000066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-1" y="6122877"/>
            <a:ext cx="6849496" cy="73512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384" y="6201281"/>
            <a:ext cx="1684388" cy="5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66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25738" y="3742611"/>
            <a:ext cx="83839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t">
              <a:buFont typeface="Arial" pitchFamily="34" charset="0"/>
              <a:buChar char="•"/>
            </a:pPr>
            <a:r>
              <a:rPr lang="es-MX" b="1" dirty="0">
                <a:solidFill>
                  <a:srgbClr val="000066"/>
                </a:solidFill>
              </a:rPr>
              <a:t>Manual de estilo y corrección para la Red Universitaria </a:t>
            </a:r>
            <a:endParaRPr lang="es-MX" b="1" dirty="0" smtClean="0">
              <a:solidFill>
                <a:srgbClr val="000066"/>
              </a:solidFill>
            </a:endParaRPr>
          </a:p>
          <a:p>
            <a:pPr algn="just" fontAlgn="t"/>
            <a:r>
              <a:rPr lang="es-MX" dirty="0" smtClean="0">
                <a:cs typeface="Arial" pitchFamily="34" charset="0"/>
              </a:rPr>
              <a:t>Guía </a:t>
            </a:r>
            <a:r>
              <a:rPr lang="es-MX" dirty="0">
                <a:cs typeface="Arial" pitchFamily="34" charset="0"/>
              </a:rPr>
              <a:t>de normas ortográficas y gramaticales para la redacción de documentos, medios escritos, gráficos y publicidad institucional. 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25738" y="4766190"/>
            <a:ext cx="8527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t">
              <a:buFont typeface="Arial" pitchFamily="34" charset="0"/>
              <a:buChar char="•"/>
            </a:pPr>
            <a:r>
              <a:rPr lang="es-MX" b="1" dirty="0">
                <a:solidFill>
                  <a:srgbClr val="000066"/>
                </a:solidFill>
              </a:rPr>
              <a:t>Manual de política editorial de la Coordinación General de Comunicación </a:t>
            </a:r>
            <a:r>
              <a:rPr lang="es-MX" b="1" dirty="0" smtClean="0">
                <a:solidFill>
                  <a:srgbClr val="000066"/>
                </a:solidFill>
              </a:rPr>
              <a:t>Social</a:t>
            </a:r>
          </a:p>
          <a:p>
            <a:pPr algn="just" fontAlgn="t"/>
            <a:r>
              <a:rPr lang="es-MX" dirty="0" smtClean="0">
                <a:cs typeface="Arial" pitchFamily="34" charset="0"/>
              </a:rPr>
              <a:t>Criterios </a:t>
            </a:r>
            <a:r>
              <a:rPr lang="es-MX" dirty="0">
                <a:cs typeface="Arial" pitchFamily="34" charset="0"/>
              </a:rPr>
              <a:t>que guían y aseguran la línea editorial y calidad de los contenidos del medio de comunicación oficial de esta Casa de </a:t>
            </a:r>
            <a:r>
              <a:rPr lang="es-MX" dirty="0" smtClean="0">
                <a:cs typeface="Arial" pitchFamily="34" charset="0"/>
              </a:rPr>
              <a:t>Estudio, </a:t>
            </a:r>
            <a:r>
              <a:rPr lang="es-MX" dirty="0">
                <a:cs typeface="Arial" pitchFamily="34" charset="0"/>
              </a:rPr>
              <a:t>e informativos generados por la </a:t>
            </a:r>
            <a:r>
              <a:rPr lang="es-MX" dirty="0" smtClean="0">
                <a:cs typeface="Arial" pitchFamily="34" charset="0"/>
              </a:rPr>
              <a:t>CGCS.</a:t>
            </a:r>
            <a:endParaRPr lang="es-MX" dirty="0">
              <a:cs typeface="Arial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325738" y="1033548"/>
            <a:ext cx="8081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b="1" dirty="0" smtClean="0">
                <a:solidFill>
                  <a:srgbClr val="000066"/>
                </a:solidFill>
                <a:cs typeface="Arial" pitchFamily="34" charset="0"/>
              </a:rPr>
              <a:t>Cooperación y apoyo de la CGCS hacia los Jefes de difusión de la Red Universitaria</a:t>
            </a:r>
            <a:endParaRPr lang="es-MX" dirty="0" smtClean="0"/>
          </a:p>
          <a:p>
            <a:pPr algn="just"/>
            <a:r>
              <a:rPr lang="es-MX" dirty="0" smtClean="0"/>
              <a:t>Fomentar </a:t>
            </a:r>
            <a:r>
              <a:rPr lang="es-MX" dirty="0"/>
              <a:t>la cooperación entre las coordinaciones de Prensa y </a:t>
            </a:r>
            <a:r>
              <a:rPr lang="es-MX" dirty="0" smtClean="0"/>
              <a:t>Comunicaciones </a:t>
            </a:r>
            <a:r>
              <a:rPr lang="es-MX" dirty="0"/>
              <a:t>y las diversas jefaturas de </a:t>
            </a:r>
            <a:r>
              <a:rPr lang="es-MX" dirty="0" smtClean="0"/>
              <a:t>difusión </a:t>
            </a:r>
            <a:r>
              <a:rPr lang="es-MX" dirty="0"/>
              <a:t>de la Universidad de </a:t>
            </a:r>
            <a:r>
              <a:rPr lang="es-MX" dirty="0" smtClean="0"/>
              <a:t>Guadalajara, a fin de </a:t>
            </a:r>
            <a:r>
              <a:rPr lang="es-MX" dirty="0"/>
              <a:t>direccionar la comunicación institucional de la Universidad.</a:t>
            </a:r>
            <a:endParaRPr lang="es-ES_tradnl" dirty="0"/>
          </a:p>
        </p:txBody>
      </p:sp>
      <p:sp>
        <p:nvSpPr>
          <p:cNvPr id="11" name="Rectángulo 2"/>
          <p:cNvSpPr/>
          <p:nvPr/>
        </p:nvSpPr>
        <p:spPr>
          <a:xfrm>
            <a:off x="325736" y="2481363"/>
            <a:ext cx="80211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 b="1" dirty="0" smtClean="0">
                <a:solidFill>
                  <a:srgbClr val="000066"/>
                </a:solidFill>
                <a:cs typeface="Arial" pitchFamily="34" charset="0"/>
              </a:rPr>
              <a:t>Interacción con Jefes de información y reporteros de los medios locales</a:t>
            </a:r>
            <a:endParaRPr lang="es-MX" dirty="0" smtClean="0"/>
          </a:p>
          <a:p>
            <a:pPr algn="just"/>
            <a:r>
              <a:rPr lang="es-MX" dirty="0" smtClean="0"/>
              <a:t>Establecer </a:t>
            </a:r>
            <a:r>
              <a:rPr lang="es-MX" dirty="0"/>
              <a:t>una agenda periódica de trabajo con los jefes de información y reporteros que cubren la fuente de la UdeG, para conocer de primera mano sus necesidades informativas y consolidar la imagen de la institución.</a:t>
            </a:r>
            <a:endParaRPr lang="es-ES_tradnl" dirty="0"/>
          </a:p>
        </p:txBody>
      </p:sp>
      <p:sp>
        <p:nvSpPr>
          <p:cNvPr id="2" name="1 Rectángulo"/>
          <p:cNvSpPr/>
          <p:nvPr/>
        </p:nvSpPr>
        <p:spPr>
          <a:xfrm>
            <a:off x="325737" y="381061"/>
            <a:ext cx="859658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rgbClr val="00006C"/>
                </a:solidFill>
              </a:rPr>
              <a:t>Proyectos </a:t>
            </a:r>
            <a:r>
              <a:rPr lang="es-ES" sz="3200" b="1" dirty="0" smtClean="0">
                <a:solidFill>
                  <a:srgbClr val="00006C"/>
                </a:solidFill>
              </a:rPr>
              <a:t>para la Red Universitaria</a:t>
            </a:r>
            <a:endParaRPr lang="es-MX" sz="3200" dirty="0">
              <a:solidFill>
                <a:srgbClr val="00006C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-1" y="6122877"/>
            <a:ext cx="6849496" cy="73512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384" y="6201281"/>
            <a:ext cx="1684388" cy="5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21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5536" y="739552"/>
            <a:ext cx="828092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s-MX" sz="3200" b="1" dirty="0" smtClean="0">
                <a:solidFill>
                  <a:srgbClr val="000066"/>
                </a:solidFill>
                <a:latin typeface="+mj-lt"/>
              </a:rPr>
              <a:t>Proyectos en formato digital:</a:t>
            </a:r>
          </a:p>
          <a:p>
            <a:pPr fontAlgn="t"/>
            <a:endParaRPr lang="es-MX" b="1" dirty="0" smtClean="0">
              <a:solidFill>
                <a:srgbClr val="000066"/>
              </a:solidFill>
              <a:latin typeface="+mj-lt"/>
            </a:endParaRPr>
          </a:p>
          <a:p>
            <a:pPr marL="285750" indent="-285750" algn="just" fontAlgn="t">
              <a:buFont typeface="Arial"/>
              <a:buChar char="•"/>
            </a:pPr>
            <a:r>
              <a:rPr lang="es-MX" b="1" dirty="0" smtClean="0">
                <a:solidFill>
                  <a:srgbClr val="000066"/>
                </a:solidFill>
                <a:latin typeface="+mj-lt"/>
              </a:rPr>
              <a:t>Orgullo </a:t>
            </a:r>
            <a:r>
              <a:rPr lang="es-MX" b="1" dirty="0">
                <a:solidFill>
                  <a:srgbClr val="000066"/>
                </a:solidFill>
                <a:latin typeface="+mj-lt"/>
              </a:rPr>
              <a:t>universitario </a:t>
            </a:r>
          </a:p>
          <a:p>
            <a:pPr algn="just" fontAlgn="t"/>
            <a:r>
              <a:rPr lang="es-MX" sz="1600" dirty="0" smtClean="0">
                <a:latin typeface="+mj-lt"/>
              </a:rPr>
              <a:t>Espacio virtual de información sobre </a:t>
            </a:r>
            <a:r>
              <a:rPr lang="es-MX" sz="1600" dirty="0">
                <a:latin typeface="+mj-lt"/>
              </a:rPr>
              <a:t>premios, reconocimientos y logros </a:t>
            </a:r>
            <a:r>
              <a:rPr lang="es-MX" sz="1600" dirty="0" smtClean="0">
                <a:latin typeface="+mj-lt"/>
              </a:rPr>
              <a:t>obtenidos por </a:t>
            </a:r>
            <a:r>
              <a:rPr lang="es-MX" sz="1600" dirty="0">
                <a:latin typeface="+mj-lt"/>
              </a:rPr>
              <a:t>integrantes de la comunidad </a:t>
            </a:r>
            <a:r>
              <a:rPr lang="es-MX" sz="1600" dirty="0" smtClean="0">
                <a:latin typeface="+mj-lt"/>
              </a:rPr>
              <a:t>universitaria; estará hospedado en el portal de la Universidad de Guadalajara.</a:t>
            </a:r>
          </a:p>
          <a:p>
            <a:pPr algn="just" fontAlgn="t"/>
            <a:endParaRPr lang="es-MX" sz="1600" dirty="0">
              <a:latin typeface="+mj-lt"/>
            </a:endParaRPr>
          </a:p>
          <a:p>
            <a:pPr marL="285750" indent="-285750" algn="just" fontAlgn="t">
              <a:buFont typeface="Arial"/>
              <a:buChar char="•"/>
            </a:pPr>
            <a:r>
              <a:rPr lang="es-MX" b="1" dirty="0" smtClean="0">
                <a:solidFill>
                  <a:srgbClr val="000066"/>
                </a:solidFill>
                <a:latin typeface="+mj-lt"/>
              </a:rPr>
              <a:t>En red Universidad de Guadalajara </a:t>
            </a:r>
            <a:endParaRPr lang="es-MX" b="1" dirty="0">
              <a:solidFill>
                <a:srgbClr val="000066"/>
              </a:solidFill>
              <a:latin typeface="+mj-lt"/>
            </a:endParaRPr>
          </a:p>
          <a:p>
            <a:pPr algn="just" fontAlgn="t"/>
            <a:r>
              <a:rPr lang="es-MX" sz="1600" dirty="0" smtClean="0">
                <a:latin typeface="+mj-lt"/>
              </a:rPr>
              <a:t>Micrositio que estará hospedado en el portal de la Universidad de Guadalajara, con información generada por los estudiantes sobre actividades académicas, culturales y deportivas en </a:t>
            </a:r>
            <a:r>
              <a:rPr lang="es-MX" sz="1600" dirty="0">
                <a:latin typeface="+mj-lt"/>
              </a:rPr>
              <a:t>su C</a:t>
            </a:r>
            <a:r>
              <a:rPr lang="es-MX" sz="1600" dirty="0" smtClean="0">
                <a:latin typeface="+mj-lt"/>
              </a:rPr>
              <a:t>entro </a:t>
            </a:r>
            <a:r>
              <a:rPr lang="es-MX" sz="1600" dirty="0">
                <a:latin typeface="+mj-lt"/>
              </a:rPr>
              <a:t>u</a:t>
            </a:r>
            <a:r>
              <a:rPr lang="es-MX" sz="1600" dirty="0" smtClean="0">
                <a:latin typeface="+mj-lt"/>
              </a:rPr>
              <a:t>niversitario </a:t>
            </a:r>
            <a:r>
              <a:rPr lang="es-MX" sz="1600" dirty="0">
                <a:latin typeface="+mj-lt"/>
              </a:rPr>
              <a:t>o </a:t>
            </a:r>
            <a:r>
              <a:rPr lang="es-MX" sz="1600" dirty="0" smtClean="0">
                <a:latin typeface="+mj-lt"/>
              </a:rPr>
              <a:t>escuela preparatoria.</a:t>
            </a:r>
          </a:p>
          <a:p>
            <a:pPr algn="just" fontAlgn="t"/>
            <a:endParaRPr lang="es-MX" sz="1600" dirty="0">
              <a:latin typeface="+mj-lt"/>
            </a:endParaRPr>
          </a:p>
          <a:p>
            <a:pPr marL="285750" indent="-285750" algn="just" fontAlgn="t">
              <a:buFont typeface="Arial"/>
              <a:buChar char="•"/>
            </a:pPr>
            <a:r>
              <a:rPr lang="es-MX" b="1" dirty="0">
                <a:solidFill>
                  <a:srgbClr val="000066"/>
                </a:solidFill>
                <a:latin typeface="+mj-lt"/>
              </a:rPr>
              <a:t>Red Divulga </a:t>
            </a:r>
          </a:p>
          <a:p>
            <a:pPr algn="just" fontAlgn="t"/>
            <a:r>
              <a:rPr lang="es-MX" sz="1600" dirty="0" smtClean="0">
                <a:latin typeface="+mj-lt"/>
              </a:rPr>
              <a:t>Red Virtual de Investigadores que publicará proyectos, avances y resultados de las investigaciones científicas.</a:t>
            </a:r>
          </a:p>
          <a:p>
            <a:pPr algn="just" fontAlgn="t"/>
            <a:endParaRPr lang="es-MX" sz="1600" dirty="0">
              <a:latin typeface="+mj-lt"/>
            </a:endParaRPr>
          </a:p>
          <a:p>
            <a:pPr marL="285750" indent="-285750" algn="just" fontAlgn="t">
              <a:buFont typeface="Arial"/>
              <a:buChar char="•"/>
            </a:pPr>
            <a:r>
              <a:rPr lang="es-MX" b="1" dirty="0" smtClean="0">
                <a:solidFill>
                  <a:srgbClr val="000066"/>
                </a:solidFill>
                <a:latin typeface="+mj-lt"/>
              </a:rPr>
              <a:t>Multimedia </a:t>
            </a:r>
            <a:endParaRPr lang="es-MX" b="1" dirty="0">
              <a:solidFill>
                <a:srgbClr val="000066"/>
              </a:solidFill>
              <a:latin typeface="+mj-lt"/>
            </a:endParaRPr>
          </a:p>
          <a:p>
            <a:pPr algn="just"/>
            <a:r>
              <a:rPr lang="es-MX" sz="1600" dirty="0" smtClean="0"/>
              <a:t>Edición y publicación de mensajes estratégicos en diferentes sitios en línea.</a:t>
            </a:r>
            <a:endParaRPr lang="es-MX" sz="1600" dirty="0" smtClean="0">
              <a:latin typeface="+mj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-1" y="6122877"/>
            <a:ext cx="6849496" cy="73512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384" y="6201281"/>
            <a:ext cx="1684388" cy="5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45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7544" y="207199"/>
            <a:ext cx="8208912" cy="5801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b="1" dirty="0" smtClean="0">
                <a:solidFill>
                  <a:srgbClr val="0000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Asesorías</a:t>
            </a:r>
            <a:r>
              <a:rPr lang="es-MX" sz="3200" b="1" dirty="0">
                <a:solidFill>
                  <a:srgbClr val="0000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s-MX" b="1" dirty="0">
              <a:solidFill>
                <a:srgbClr val="00006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es-MX" b="1" dirty="0" smtClean="0">
                <a:solidFill>
                  <a:srgbClr val="000066"/>
                </a:solidFill>
              </a:rPr>
              <a:t>En comunicación, a los </a:t>
            </a:r>
            <a:r>
              <a:rPr lang="es-MX" b="1" dirty="0">
                <a:solidFill>
                  <a:srgbClr val="000066"/>
                </a:solidFill>
              </a:rPr>
              <a:t>responsables de difusión en los Centros u</a:t>
            </a:r>
            <a:r>
              <a:rPr lang="es-MX" b="1" dirty="0" smtClean="0">
                <a:solidFill>
                  <a:srgbClr val="000066"/>
                </a:solidFill>
              </a:rPr>
              <a:t>niversitarios.</a:t>
            </a:r>
            <a:endParaRPr lang="es-MX" b="1" dirty="0">
              <a:solidFill>
                <a:srgbClr val="000066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s-MX" b="1" dirty="0">
                <a:solidFill>
                  <a:srgbClr val="000066"/>
                </a:solidFill>
              </a:rPr>
              <a:t>Diseño e imparticion de cursos en materia de medios para funcionarios e investigadores de la </a:t>
            </a:r>
            <a:r>
              <a:rPr lang="es-MX" b="1" dirty="0" smtClean="0">
                <a:solidFill>
                  <a:srgbClr val="000066"/>
                </a:solidFill>
              </a:rPr>
              <a:t>Universidad.</a:t>
            </a:r>
            <a:endParaRPr lang="es-MX" b="1" dirty="0">
              <a:solidFill>
                <a:srgbClr val="000066"/>
              </a:solidFill>
            </a:endParaRPr>
          </a:p>
          <a:p>
            <a:endParaRPr lang="es-MX" sz="1000" b="1" dirty="0" smtClean="0">
              <a:solidFill>
                <a:srgbClr val="000066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s-MX" b="1" dirty="0" smtClean="0">
                <a:solidFill>
                  <a:srgbClr val="000066"/>
                </a:solidFill>
              </a:rPr>
              <a:t>Comunicación Online</a:t>
            </a:r>
            <a:endParaRPr lang="es-MX" dirty="0" smtClean="0"/>
          </a:p>
          <a:p>
            <a:pPr algn="just"/>
            <a:r>
              <a:rPr lang="es-MX" dirty="0"/>
              <a:t>E</a:t>
            </a:r>
            <a:r>
              <a:rPr lang="es-MX" dirty="0" smtClean="0"/>
              <a:t>l objetivo es atender </a:t>
            </a:r>
            <a:r>
              <a:rPr lang="es-MX" dirty="0"/>
              <a:t>las necesidades de </a:t>
            </a:r>
            <a:r>
              <a:rPr lang="es-MX" dirty="0" smtClean="0"/>
              <a:t>los miembros de la Universidad de Guadalajara, al tratarse de </a:t>
            </a:r>
            <a:r>
              <a:rPr lang="es-MX" dirty="0"/>
              <a:t>un público globalizado.</a:t>
            </a:r>
          </a:p>
          <a:p>
            <a:pPr algn="just"/>
            <a:endParaRPr lang="es-MX" b="1" dirty="0"/>
          </a:p>
          <a:p>
            <a:pPr marL="285750" indent="-285750" algn="just">
              <a:buFont typeface="Arial"/>
              <a:buChar char="•"/>
            </a:pPr>
            <a:r>
              <a:rPr lang="es-MX" b="1" dirty="0" smtClean="0">
                <a:solidFill>
                  <a:srgbClr val="000066"/>
                </a:solidFill>
              </a:rPr>
              <a:t>Red de Comunicación Universitaria</a:t>
            </a:r>
            <a:endParaRPr lang="es-MX" b="1" dirty="0"/>
          </a:p>
          <a:p>
            <a:pPr algn="just"/>
            <a:r>
              <a:rPr lang="es-MX" dirty="0" smtClean="0"/>
              <a:t>Para </a:t>
            </a:r>
            <a:r>
              <a:rPr lang="es-MX" dirty="0"/>
              <a:t>fortalecer y reactivar la </a:t>
            </a:r>
            <a:r>
              <a:rPr lang="es-MX" dirty="0" smtClean="0"/>
              <a:t>comunicación permanente con los diferentes públicos universitarios.</a:t>
            </a:r>
          </a:p>
          <a:p>
            <a:pPr algn="just"/>
            <a:endParaRPr lang="es-MX" b="1" dirty="0" smtClean="0">
              <a:solidFill>
                <a:srgbClr val="000066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s-MX" b="1" dirty="0" smtClean="0">
                <a:solidFill>
                  <a:srgbClr val="000066"/>
                </a:solidFill>
              </a:rPr>
              <a:t>Diseñar políticas de comunicación interna de la Red Universitaria.</a:t>
            </a:r>
          </a:p>
          <a:p>
            <a:pPr marL="285750" indent="-285750">
              <a:buFont typeface="Arial"/>
              <a:buChar char="•"/>
            </a:pPr>
            <a:r>
              <a:rPr lang="es-MX" b="1" dirty="0" smtClean="0">
                <a:solidFill>
                  <a:srgbClr val="000066"/>
                </a:solidFill>
              </a:rPr>
              <a:t>Trabajos conjuntos con la licenciatura de Periodismo en CUCiénega y CUSur, así como la licenciatura en Comunicación Pública del CUCSH.</a:t>
            </a:r>
            <a:endParaRPr lang="es-MX" b="1" dirty="0">
              <a:solidFill>
                <a:srgbClr val="000066"/>
              </a:solidFill>
            </a:endParaRPr>
          </a:p>
          <a:p>
            <a:endParaRPr lang="es-MX" b="1" dirty="0">
              <a:solidFill>
                <a:srgbClr val="000066"/>
              </a:solidFill>
            </a:endParaRPr>
          </a:p>
          <a:p>
            <a:endParaRPr lang="es-MX" dirty="0" smtClean="0"/>
          </a:p>
          <a:p>
            <a:endParaRPr lang="es-MX" dirty="0">
              <a:solidFill>
                <a:srgbClr val="000066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-1" y="6122877"/>
            <a:ext cx="6849496" cy="73512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384" y="6201281"/>
            <a:ext cx="1684388" cy="5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51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uadroTexto"/>
          <p:cNvSpPr txBox="1"/>
          <p:nvPr/>
        </p:nvSpPr>
        <p:spPr>
          <a:xfrm>
            <a:off x="539552" y="2169047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>
                <a:solidFill>
                  <a:srgbClr val="000066"/>
                </a:solidFill>
              </a:rPr>
              <a:t>Problemas y propuestas de solución  </a:t>
            </a:r>
            <a:endParaRPr lang="es-MX" sz="6000" b="1" dirty="0">
              <a:solidFill>
                <a:srgbClr val="000066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-1" y="6122877"/>
            <a:ext cx="6849496" cy="73512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384" y="6201281"/>
            <a:ext cx="1684388" cy="5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49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36037" y="343912"/>
            <a:ext cx="8221325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3200" b="1" dirty="0">
                <a:solidFill>
                  <a:srgbClr val="000066"/>
                </a:solidFill>
                <a:latin typeface="+mj-lt"/>
                <a:ea typeface="Times New Roman" pitchFamily="18" charset="0"/>
                <a:cs typeface="Arial" pitchFamily="34" charset="0"/>
              </a:rPr>
              <a:t>Problemas</a:t>
            </a:r>
            <a:r>
              <a:rPr lang="es-MX" sz="3200" b="1" dirty="0" smtClean="0">
                <a:solidFill>
                  <a:srgbClr val="000066"/>
                </a:solidFill>
                <a:latin typeface="+mj-lt"/>
                <a:ea typeface="Times New Roman" pitchFamily="18" charset="0"/>
                <a:cs typeface="Arial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600" b="1" dirty="0" smtClean="0">
                <a:solidFill>
                  <a:srgbClr val="000066"/>
                </a:solidFill>
                <a:latin typeface="+mj-lt"/>
              </a:rPr>
              <a:t>Externos</a:t>
            </a:r>
            <a:endParaRPr lang="es-MX" sz="1600" b="1" dirty="0">
              <a:solidFill>
                <a:srgbClr val="000066"/>
              </a:solidFill>
              <a:latin typeface="+mj-lt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s-MX" sz="1600" dirty="0" smtClean="0">
                <a:ea typeface="Times New Roman" pitchFamily="18" charset="0"/>
                <a:cs typeface="Arial" pitchFamily="34" charset="0"/>
              </a:rPr>
              <a:t>Falta de homogeneidad en </a:t>
            </a:r>
            <a:r>
              <a:rPr lang="es-MX" sz="1600" dirty="0">
                <a:ea typeface="Times New Roman" pitchFamily="18" charset="0"/>
                <a:cs typeface="Arial" pitchFamily="34" charset="0"/>
              </a:rPr>
              <a:t>políticas </a:t>
            </a:r>
            <a:r>
              <a:rPr lang="es-MX" sz="1600" dirty="0" smtClean="0">
                <a:ea typeface="Times New Roman" pitchFamily="18" charset="0"/>
                <a:cs typeface="Arial" pitchFamily="34" charset="0"/>
              </a:rPr>
              <a:t>de comunicación dentro y fuera de la institución.</a:t>
            </a:r>
            <a:endParaRPr lang="es-MX" sz="1600" dirty="0">
              <a:ea typeface="Times New Roman" pitchFamily="18" charset="0"/>
              <a:cs typeface="Arial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s-MX" sz="1600" dirty="0" smtClean="0">
                <a:ea typeface="Times New Roman" pitchFamily="18" charset="0"/>
                <a:cs typeface="Arial" pitchFamily="34" charset="0"/>
              </a:rPr>
              <a:t>Diversidad </a:t>
            </a:r>
            <a:r>
              <a:rPr lang="es-MX" sz="1600" dirty="0">
                <a:ea typeface="Times New Roman" pitchFamily="18" charset="0"/>
                <a:cs typeface="Arial" pitchFamily="34" charset="0"/>
              </a:rPr>
              <a:t>de perfiles y </a:t>
            </a:r>
            <a:r>
              <a:rPr lang="es-MX" sz="1600" dirty="0" smtClean="0">
                <a:ea typeface="Times New Roman" pitchFamily="18" charset="0"/>
                <a:cs typeface="Arial" pitchFamily="34" charset="0"/>
              </a:rPr>
              <a:t>actividades de </a:t>
            </a:r>
            <a:r>
              <a:rPr lang="es-MX" sz="1600" dirty="0">
                <a:ea typeface="Times New Roman" pitchFamily="18" charset="0"/>
                <a:cs typeface="Arial" pitchFamily="34" charset="0"/>
              </a:rPr>
              <a:t>los </a:t>
            </a:r>
            <a:r>
              <a:rPr lang="es-MX" sz="1600" dirty="0" smtClean="0">
                <a:ea typeface="Times New Roman" pitchFamily="18" charset="0"/>
                <a:cs typeface="Arial" pitchFamily="34" charset="0"/>
              </a:rPr>
              <a:t>responsables de </a:t>
            </a:r>
            <a:r>
              <a:rPr lang="es-MX" sz="1600" dirty="0">
                <a:ea typeface="Times New Roman" pitchFamily="18" charset="0"/>
                <a:cs typeface="Arial" pitchFamily="34" charset="0"/>
              </a:rPr>
              <a:t>difusión </a:t>
            </a:r>
            <a:r>
              <a:rPr lang="es-MX" sz="1600" dirty="0" smtClean="0">
                <a:ea typeface="Times New Roman" pitchFamily="18" charset="0"/>
                <a:cs typeface="Arial" pitchFamily="34" charset="0"/>
              </a:rPr>
              <a:t>y/o de comunicación de la </a:t>
            </a:r>
            <a:r>
              <a:rPr lang="es-MX" sz="1600" dirty="0">
                <a:ea typeface="Times New Roman" pitchFamily="18" charset="0"/>
                <a:cs typeface="Arial" pitchFamily="34" charset="0"/>
              </a:rPr>
              <a:t>Red </a:t>
            </a:r>
            <a:r>
              <a:rPr lang="es-MX" sz="1600" dirty="0" smtClean="0">
                <a:ea typeface="Times New Roman" pitchFamily="18" charset="0"/>
                <a:cs typeface="Arial" pitchFamily="34" charset="0"/>
              </a:rPr>
              <a:t>Universitaria</a:t>
            </a:r>
            <a:r>
              <a:rPr lang="es-MX" sz="1600" dirty="0" smtClean="0">
                <a:ea typeface="Times New Roman" pitchFamily="18" charset="0"/>
                <a:cs typeface="Arial" pitchFamily="34" charset="0"/>
              </a:rPr>
              <a:t>.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s-MX" sz="1600" dirty="0" smtClean="0">
                <a:ea typeface="Times New Roman" pitchFamily="18" charset="0"/>
                <a:cs typeface="Arial" pitchFamily="34" charset="0"/>
              </a:rPr>
              <a:t>Falta de interes de acad</a:t>
            </a:r>
            <a:r>
              <a:rPr lang="es-MX" sz="1600" dirty="0" smtClean="0">
                <a:ea typeface="Times New Roman" pitchFamily="18" charset="0"/>
                <a:cs typeface="Arial" pitchFamily="34" charset="0"/>
              </a:rPr>
              <a:t>émicos por otorgar entrevistas a los medios</a:t>
            </a:r>
            <a:r>
              <a:rPr lang="es-MX" sz="1600" dirty="0" smtClean="0">
                <a:ea typeface="Times New Roman" pitchFamily="18" charset="0"/>
                <a:cs typeface="Arial" pitchFamily="34" charset="0"/>
              </a:rPr>
              <a:t> </a:t>
            </a:r>
            <a:endParaRPr lang="es-MX" sz="1600" dirty="0" smtClean="0">
              <a:ea typeface="Times New Roman" pitchFamily="18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1600" dirty="0">
              <a:ea typeface="Times New Roman" pitchFamily="18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600" b="1" dirty="0" smtClean="0">
                <a:solidFill>
                  <a:srgbClr val="000066"/>
                </a:solidFill>
                <a:ea typeface="Times New Roman" pitchFamily="18" charset="0"/>
                <a:cs typeface="Arial" pitchFamily="34" charset="0"/>
              </a:rPr>
              <a:t>Internos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s-MX" sz="1600" dirty="0" smtClean="0">
                <a:ea typeface="Times New Roman" pitchFamily="18" charset="0"/>
                <a:cs typeface="Arial" pitchFamily="34" charset="0"/>
              </a:rPr>
              <a:t>Falta </a:t>
            </a:r>
            <a:r>
              <a:rPr lang="es-MX" sz="1600" dirty="0">
                <a:ea typeface="Times New Roman" pitchFamily="18" charset="0"/>
                <a:cs typeface="Arial" pitchFamily="34" charset="0"/>
              </a:rPr>
              <a:t>de personal en algunas </a:t>
            </a:r>
            <a:r>
              <a:rPr lang="es-MX" sz="1600" dirty="0" smtClean="0">
                <a:ea typeface="Times New Roman" pitchFamily="18" charset="0"/>
                <a:cs typeface="Arial" pitchFamily="34" charset="0"/>
              </a:rPr>
              <a:t>áreas, sobre todo en el </a:t>
            </a:r>
            <a:r>
              <a:rPr lang="es-MX" sz="1600" dirty="0">
                <a:ea typeface="Times New Roman" pitchFamily="18" charset="0"/>
                <a:cs typeface="Arial" pitchFamily="34" charset="0"/>
              </a:rPr>
              <a:t>turno </a:t>
            </a:r>
            <a:r>
              <a:rPr lang="es-MX" sz="1600" dirty="0" smtClean="0">
                <a:ea typeface="Times New Roman" pitchFamily="18" charset="0"/>
                <a:cs typeface="Arial" pitchFamily="34" charset="0"/>
              </a:rPr>
              <a:t>vespertino</a:t>
            </a:r>
            <a:r>
              <a:rPr lang="es-MX" sz="1600" dirty="0">
                <a:ea typeface="Times New Roman" pitchFamily="18" charset="0"/>
                <a:cs typeface="Arial" pitchFamily="34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3200" dirty="0">
              <a:latin typeface="+mj-lt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3200" b="1" dirty="0" smtClean="0">
                <a:solidFill>
                  <a:srgbClr val="000066"/>
                </a:solidFill>
                <a:latin typeface="+mj-lt"/>
                <a:cs typeface="Arial" pitchFamily="34" charset="0"/>
              </a:rPr>
              <a:t>Propuestas de solución: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1600" b="1" dirty="0">
              <a:solidFill>
                <a:srgbClr val="000066"/>
              </a:solidFill>
            </a:endParaRP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s-MX" sz="1600" dirty="0" smtClean="0">
                <a:cs typeface="Arial" pitchFamily="34" charset="0"/>
              </a:rPr>
              <a:t>Diseño </a:t>
            </a:r>
            <a:r>
              <a:rPr lang="es-MX" sz="1600" dirty="0" smtClean="0">
                <a:cs typeface="Arial" pitchFamily="34" charset="0"/>
              </a:rPr>
              <a:t>de </a:t>
            </a:r>
            <a:r>
              <a:rPr lang="es-MX" sz="1600" dirty="0" smtClean="0">
                <a:cs typeface="Arial" pitchFamily="34" charset="0"/>
              </a:rPr>
              <a:t>políticas </a:t>
            </a:r>
            <a:r>
              <a:rPr lang="es-MX" sz="1600" dirty="0">
                <a:cs typeface="Arial" pitchFamily="34" charset="0"/>
              </a:rPr>
              <a:t>de </a:t>
            </a:r>
            <a:r>
              <a:rPr lang="es-MX" sz="1600" dirty="0" smtClean="0">
                <a:cs typeface="Arial" pitchFamily="34" charset="0"/>
              </a:rPr>
              <a:t>comunicación interna para la Red Universitaria, </a:t>
            </a:r>
            <a:r>
              <a:rPr lang="es-MX" sz="1600" dirty="0" smtClean="0">
                <a:cs typeface="Arial" pitchFamily="34" charset="0"/>
              </a:rPr>
              <a:t>de acuerdo con las atribuciones de la CGCS</a:t>
            </a:r>
            <a:r>
              <a:rPr lang="es-MX" sz="1600" dirty="0" smtClean="0">
                <a:cs typeface="Arial" pitchFamily="34" charset="0"/>
              </a:rPr>
              <a:t>.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s-MX" sz="1600" dirty="0" smtClean="0">
                <a:cs typeface="Arial" pitchFamily="34" charset="0"/>
              </a:rPr>
              <a:t>Brindar asesor</a:t>
            </a:r>
            <a:r>
              <a:rPr lang="es-MX" sz="1600" dirty="0" smtClean="0">
                <a:cs typeface="Arial" pitchFamily="34" charset="0"/>
              </a:rPr>
              <a:t>ías en comunicación social a los jefes de difusión y/o comunicacíon de los centros y sistemas universitarios.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s-MX" sz="1600" dirty="0" smtClean="0">
                <a:cs typeface="Arial" pitchFamily="34" charset="0"/>
              </a:rPr>
              <a:t>Diseño e impartición de cursos y talleres en materia de medios para académicos y administrativos de la Red Universitaria.</a:t>
            </a:r>
            <a:endParaRPr lang="es-MX" sz="1600" dirty="0" smtClean="0">
              <a:cs typeface="Arial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-1" y="6122877"/>
            <a:ext cx="6849496" cy="73512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384" y="6201281"/>
            <a:ext cx="1684388" cy="5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60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uadroTexto"/>
          <p:cNvSpPr txBox="1"/>
          <p:nvPr/>
        </p:nvSpPr>
        <p:spPr>
          <a:xfrm>
            <a:off x="683568" y="2355317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00066"/>
                </a:solidFill>
              </a:rPr>
              <a:t>R</a:t>
            </a:r>
            <a:r>
              <a:rPr lang="es-MX" sz="4000" b="1" dirty="0" smtClean="0">
                <a:solidFill>
                  <a:srgbClr val="000066"/>
                </a:solidFill>
              </a:rPr>
              <a:t>esponsables de los servicios que ofrece la CGCS en apoyo a la Red Universitaria</a:t>
            </a:r>
            <a:endParaRPr lang="es-MX" sz="3600" b="1" dirty="0">
              <a:solidFill>
                <a:srgbClr val="000066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-1" y="6122877"/>
            <a:ext cx="6849496" cy="73512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384" y="6201281"/>
            <a:ext cx="1684388" cy="5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5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556896" y="547813"/>
            <a:ext cx="4292599" cy="1661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/>
              <a:t>Coordinador General de Comunicación Social</a:t>
            </a:r>
            <a:endParaRPr lang="es-MX" sz="1600" dirty="0" smtClean="0"/>
          </a:p>
          <a:p>
            <a:pPr algn="ctr"/>
            <a:r>
              <a:rPr lang="es-MX" sz="1600" dirty="0" smtClean="0"/>
              <a:t>Mtro. Everardo Partida Granados</a:t>
            </a:r>
          </a:p>
          <a:p>
            <a:pPr algn="ctr"/>
            <a:r>
              <a:rPr lang="es-MX" sz="1400" dirty="0" smtClean="0"/>
              <a:t>Tel. 3134-2222 Ext. 12617</a:t>
            </a:r>
          </a:p>
          <a:p>
            <a:pPr algn="ctr"/>
            <a:r>
              <a:rPr lang="es-MX" sz="1400" dirty="0" smtClean="0"/>
              <a:t>Cel. 33-3369-3882</a:t>
            </a:r>
          </a:p>
          <a:p>
            <a:pPr algn="ctr"/>
            <a:r>
              <a:rPr lang="es-MX" sz="1400" u="sng" dirty="0">
                <a:hlinkClick r:id="rId2"/>
              </a:rPr>
              <a:t>e</a:t>
            </a:r>
            <a:r>
              <a:rPr lang="es-MX" sz="1400" u="sng" dirty="0" smtClean="0">
                <a:hlinkClick r:id="rId2"/>
              </a:rPr>
              <a:t>verardo@redudg.udg.mx</a:t>
            </a:r>
            <a:endParaRPr lang="es-MX" sz="1400" dirty="0" smtClean="0"/>
          </a:p>
          <a:p>
            <a:r>
              <a:rPr lang="es-MX" sz="1400" dirty="0"/>
              <a:t> </a:t>
            </a:r>
          </a:p>
          <a:p>
            <a:endParaRPr lang="es-MX" sz="1400" dirty="0"/>
          </a:p>
        </p:txBody>
      </p:sp>
      <p:sp>
        <p:nvSpPr>
          <p:cNvPr id="7" name="6 Rectángulo"/>
          <p:cNvSpPr/>
          <p:nvPr/>
        </p:nvSpPr>
        <p:spPr>
          <a:xfrm>
            <a:off x="6128557" y="1738493"/>
            <a:ext cx="30976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400" b="1" dirty="0" smtClean="0"/>
          </a:p>
          <a:p>
            <a:pPr algn="ctr"/>
            <a:r>
              <a:rPr lang="es-MX" sz="1400" b="1" dirty="0" smtClean="0"/>
              <a:t>Coordinador de Prensa y Comunicaciones</a:t>
            </a:r>
            <a:endParaRPr lang="es-MX" sz="1400" dirty="0" smtClean="0"/>
          </a:p>
          <a:p>
            <a:pPr algn="ctr"/>
            <a:r>
              <a:rPr lang="es-MX" sz="1400" dirty="0" smtClean="0"/>
              <a:t>Mtro. Marco Tulio Flores </a:t>
            </a:r>
            <a:r>
              <a:rPr lang="es-MX" sz="1400" dirty="0" err="1" smtClean="0"/>
              <a:t>Mayorga</a:t>
            </a:r>
            <a:endParaRPr lang="es-MX" sz="1400" dirty="0" smtClean="0"/>
          </a:p>
          <a:p>
            <a:pPr algn="ctr"/>
            <a:r>
              <a:rPr lang="es-MX" sz="1400" dirty="0" smtClean="0"/>
              <a:t>Ext. 12601	Cel. 33-1254-5484</a:t>
            </a:r>
          </a:p>
          <a:p>
            <a:pPr algn="ctr"/>
            <a:r>
              <a:rPr lang="es-MX" sz="1400" u="sng" dirty="0" smtClean="0">
                <a:hlinkClick r:id="rId3"/>
              </a:rPr>
              <a:t>marcot@redudg.udg.mx</a:t>
            </a:r>
            <a:endParaRPr lang="es-MX" sz="1400" dirty="0" smtClean="0"/>
          </a:p>
          <a:p>
            <a:endParaRPr lang="es-MX" sz="1400" dirty="0" smtClean="0"/>
          </a:p>
          <a:p>
            <a:r>
              <a:rPr lang="es-MX" sz="1400" dirty="0" smtClean="0"/>
              <a:t> </a:t>
            </a:r>
          </a:p>
          <a:p>
            <a:r>
              <a:rPr lang="es-MX" sz="1400" dirty="0" smtClean="0"/>
              <a:t>	</a:t>
            </a:r>
            <a:endParaRPr lang="es-MX" sz="1400" dirty="0"/>
          </a:p>
        </p:txBody>
      </p:sp>
      <p:sp>
        <p:nvSpPr>
          <p:cNvPr id="10" name="9 Rectángulo"/>
          <p:cNvSpPr/>
          <p:nvPr/>
        </p:nvSpPr>
        <p:spPr>
          <a:xfrm>
            <a:off x="1275188" y="3577462"/>
            <a:ext cx="34161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 smtClean="0"/>
              <a:t> </a:t>
            </a:r>
          </a:p>
          <a:p>
            <a:pPr algn="ctr"/>
            <a:r>
              <a:rPr lang="es-MX" sz="1400" b="1" dirty="0" smtClean="0"/>
              <a:t>Red de Comunicación Universitaria</a:t>
            </a:r>
            <a:endParaRPr lang="es-MX" sz="1400" dirty="0" smtClean="0"/>
          </a:p>
          <a:p>
            <a:pPr algn="ctr"/>
            <a:r>
              <a:rPr lang="es-MX" sz="1400" dirty="0" smtClean="0"/>
              <a:t>Mtra. Martha Guadalupe Cárdenas Cuevas</a:t>
            </a:r>
          </a:p>
          <a:p>
            <a:pPr algn="ctr"/>
            <a:r>
              <a:rPr lang="es-MX" sz="1400" dirty="0" smtClean="0"/>
              <a:t>Ext. 12652	Cel. 33-1343-9482</a:t>
            </a:r>
          </a:p>
          <a:p>
            <a:pPr algn="ctr"/>
            <a:r>
              <a:rPr lang="es-MX" sz="1400" u="sng" dirty="0" smtClean="0">
                <a:hlinkClick r:id="rId4"/>
              </a:rPr>
              <a:t>mcardenas@redudg.udg.mx</a:t>
            </a:r>
            <a:r>
              <a:rPr lang="es-MX" sz="1400" dirty="0" smtClean="0"/>
              <a:t> 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806774" y="4869762"/>
            <a:ext cx="29452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/>
              <a:t>Monitoreo y Análisis de Medios</a:t>
            </a:r>
            <a:endParaRPr lang="es-MX" sz="1400" dirty="0" smtClean="0"/>
          </a:p>
          <a:p>
            <a:pPr algn="ctr"/>
            <a:r>
              <a:rPr lang="es-MX" sz="1400" dirty="0" smtClean="0"/>
              <a:t>Mtro. Francisco David López </a:t>
            </a:r>
            <a:r>
              <a:rPr lang="es-MX" sz="1400" dirty="0" err="1" smtClean="0"/>
              <a:t>Mendívil</a:t>
            </a:r>
            <a:endParaRPr lang="es-MX" sz="1400" dirty="0" smtClean="0"/>
          </a:p>
          <a:p>
            <a:pPr algn="ctr"/>
            <a:r>
              <a:rPr lang="es-MX" sz="1400" dirty="0" smtClean="0"/>
              <a:t>Ext. 12610	Cel. 33-3157-3503</a:t>
            </a:r>
          </a:p>
          <a:p>
            <a:pPr algn="ctr"/>
            <a:r>
              <a:rPr lang="es-MX" sz="1400" u="sng" dirty="0" smtClean="0">
                <a:hlinkClick r:id="rId5"/>
              </a:rPr>
              <a:t>davidmendivil@redudg.udg.mx</a:t>
            </a:r>
            <a:endParaRPr lang="es-MX" sz="1400" dirty="0" smtClean="0"/>
          </a:p>
          <a:p>
            <a:r>
              <a:rPr lang="es-MX" sz="1400" dirty="0" smtClean="0"/>
              <a:t/>
            </a:r>
            <a:br>
              <a:rPr lang="es-MX" sz="1400" dirty="0" smtClean="0"/>
            </a:br>
            <a:r>
              <a:rPr lang="es-MX" sz="1400" dirty="0" smtClean="0"/>
              <a:t> 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925652" y="3131329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Áreas</a:t>
            </a:r>
            <a:endParaRPr lang="es-MX" sz="28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4863595" y="3753323"/>
            <a:ext cx="273630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Comunicación </a:t>
            </a:r>
            <a:r>
              <a:rPr lang="es-MX" sz="1400" b="1" dirty="0" smtClean="0"/>
              <a:t>Online</a:t>
            </a:r>
            <a:endParaRPr lang="es-MX" sz="1400" dirty="0"/>
          </a:p>
          <a:p>
            <a:pPr algn="ctr"/>
            <a:r>
              <a:rPr lang="es-MX" sz="1400" dirty="0"/>
              <a:t>Lic. Dana Stephany Ascencio Pérez</a:t>
            </a:r>
          </a:p>
          <a:p>
            <a:pPr algn="ctr"/>
            <a:r>
              <a:rPr lang="es-MX" sz="1400" dirty="0"/>
              <a:t>Ext. 12651	Cel. </a:t>
            </a:r>
            <a:r>
              <a:rPr lang="es-MX" sz="1400" dirty="0" smtClean="0"/>
              <a:t>33-1793-5526</a:t>
            </a:r>
            <a:endParaRPr lang="es-MX" sz="1400" dirty="0"/>
          </a:p>
          <a:p>
            <a:pPr algn="ctr"/>
            <a:r>
              <a:rPr lang="es-MX" sz="1400" dirty="0" smtClean="0">
                <a:hlinkClick r:id="rId6"/>
              </a:rPr>
              <a:t>dana.ascencio@redudg.udg.mx</a:t>
            </a:r>
            <a:endParaRPr lang="es-MX" sz="1400" dirty="0"/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437147" y="1948324"/>
            <a:ext cx="2883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Coordinador de </a:t>
            </a:r>
            <a:r>
              <a:rPr lang="es-MX" sz="1400" b="1" i="1" dirty="0" smtClean="0"/>
              <a:t>La </a:t>
            </a:r>
            <a:r>
              <a:rPr lang="es-MX" sz="1400" b="1" i="1" dirty="0"/>
              <a:t>Gaceta de la Universidad de Guadalajara</a:t>
            </a:r>
            <a:endParaRPr lang="es-MX" sz="1400" i="1" dirty="0"/>
          </a:p>
          <a:p>
            <a:pPr algn="ctr"/>
            <a:r>
              <a:rPr lang="es-MX" sz="1400" dirty="0"/>
              <a:t> Mtro. José Luis Ulloa Luna</a:t>
            </a:r>
          </a:p>
          <a:p>
            <a:pPr algn="ctr"/>
            <a:r>
              <a:rPr lang="es-MX" sz="1400" dirty="0"/>
              <a:t>Ext. </a:t>
            </a:r>
            <a:r>
              <a:rPr lang="es-MX" sz="1400" dirty="0" smtClean="0"/>
              <a:t>12613</a:t>
            </a:r>
            <a:r>
              <a:rPr lang="es-MX" sz="1400" dirty="0"/>
              <a:t>	Cel. </a:t>
            </a:r>
            <a:r>
              <a:rPr lang="es-MX" sz="1400" dirty="0" smtClean="0"/>
              <a:t>33-1302-3103</a:t>
            </a:r>
            <a:endParaRPr lang="es-MX" sz="1400" dirty="0"/>
          </a:p>
          <a:p>
            <a:pPr algn="ctr"/>
            <a:r>
              <a:rPr lang="es-MX" sz="1400" dirty="0">
                <a:hlinkClick r:id="rId7"/>
              </a:rPr>
              <a:t>luisulloa@redudg.udg.mx</a:t>
            </a:r>
            <a:endParaRPr lang="es-MX" sz="1400" dirty="0"/>
          </a:p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96787" y="1719674"/>
            <a:ext cx="32403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b="1" dirty="0"/>
          </a:p>
          <a:p>
            <a:pPr algn="ctr"/>
            <a:r>
              <a:rPr lang="es-MX" sz="1400" b="1" dirty="0"/>
              <a:t>Secretario de la CGCS</a:t>
            </a:r>
            <a:endParaRPr lang="es-MX" sz="1400" dirty="0"/>
          </a:p>
          <a:p>
            <a:pPr algn="ctr"/>
            <a:r>
              <a:rPr lang="es-MX" sz="1400" dirty="0"/>
              <a:t>Mtro. Gonzalo Macedo </a:t>
            </a:r>
            <a:r>
              <a:rPr lang="es-MX" sz="1400" dirty="0" smtClean="0"/>
              <a:t>Martín </a:t>
            </a:r>
            <a:r>
              <a:rPr lang="es-MX" sz="1400" dirty="0"/>
              <a:t>del Campo</a:t>
            </a:r>
          </a:p>
          <a:p>
            <a:pPr algn="ctr"/>
            <a:r>
              <a:rPr lang="es-MX" sz="1400" dirty="0"/>
              <a:t>Ext. </a:t>
            </a:r>
            <a:r>
              <a:rPr lang="es-MX" sz="1400" dirty="0" smtClean="0"/>
              <a:t>12650</a:t>
            </a:r>
            <a:r>
              <a:rPr lang="es-MX" sz="1400" b="1" dirty="0"/>
              <a:t>	</a:t>
            </a:r>
            <a:r>
              <a:rPr lang="es-MX" sz="1400" dirty="0"/>
              <a:t>Cel. </a:t>
            </a:r>
            <a:r>
              <a:rPr lang="es-MX" sz="1400" dirty="0" smtClean="0"/>
              <a:t>33-3576-6031</a:t>
            </a:r>
            <a:endParaRPr lang="es-MX" sz="1400" dirty="0"/>
          </a:p>
          <a:p>
            <a:pPr algn="ctr"/>
            <a:r>
              <a:rPr lang="es-MX" sz="1400" u="sng" dirty="0">
                <a:hlinkClick r:id="rId8"/>
              </a:rPr>
              <a:t>gonzalo.martin@redudg.udg.mx</a:t>
            </a:r>
            <a:endParaRPr lang="es-MX" sz="1400" u="sng" dirty="0"/>
          </a:p>
          <a:p>
            <a:endParaRPr lang="es-ES" dirty="0"/>
          </a:p>
        </p:txBody>
      </p:sp>
      <p:sp>
        <p:nvSpPr>
          <p:cNvPr id="15" name="Título 5"/>
          <p:cNvSpPr txBox="1">
            <a:spLocks/>
          </p:cNvSpPr>
          <p:nvPr/>
        </p:nvSpPr>
        <p:spPr>
          <a:xfrm>
            <a:off x="767961" y="-246855"/>
            <a:ext cx="7886700" cy="9331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>
                <a:latin typeface="+mn-lt"/>
              </a:rPr>
              <a:t>Directorio de la CGCS</a:t>
            </a:r>
            <a:endParaRPr lang="es-ES" sz="4000" b="1" dirty="0">
              <a:latin typeface="+mn-lt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479929" y="4854182"/>
            <a:ext cx="28837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Medios</a:t>
            </a:r>
            <a:endParaRPr lang="es-MX" sz="1400" i="1" dirty="0"/>
          </a:p>
          <a:p>
            <a:pPr algn="ctr"/>
            <a:r>
              <a:rPr lang="es-MX" sz="1400" dirty="0"/>
              <a:t> </a:t>
            </a:r>
            <a:r>
              <a:rPr lang="es-MX" sz="1400" dirty="0" smtClean="0"/>
              <a:t>Lic. Alicia Sandoval Dorado</a:t>
            </a:r>
            <a:endParaRPr lang="es-MX" sz="1400" dirty="0"/>
          </a:p>
          <a:p>
            <a:pPr algn="ctr"/>
            <a:r>
              <a:rPr lang="es-MX" sz="1400" dirty="0"/>
              <a:t>Ext. </a:t>
            </a:r>
            <a:r>
              <a:rPr lang="es-MX" sz="1400" dirty="0" smtClean="0"/>
              <a:t>12604</a:t>
            </a:r>
            <a:r>
              <a:rPr lang="es-MX" sz="1400" dirty="0"/>
              <a:t>	</a:t>
            </a:r>
          </a:p>
          <a:p>
            <a:pPr algn="ctr"/>
            <a:r>
              <a:rPr lang="es-MX" sz="1400" dirty="0" smtClean="0">
                <a:hlinkClick r:id="rId7"/>
              </a:rPr>
              <a:t>alicias@</a:t>
            </a:r>
            <a:r>
              <a:rPr lang="es-MX" sz="1400" dirty="0">
                <a:hlinkClick r:id="rId7"/>
              </a:rPr>
              <a:t>redudg.udg.mx</a:t>
            </a:r>
            <a:endParaRPr lang="es-MX" sz="1400" dirty="0"/>
          </a:p>
          <a:p>
            <a:endParaRPr lang="es-ES" dirty="0"/>
          </a:p>
        </p:txBody>
      </p:sp>
      <p:sp>
        <p:nvSpPr>
          <p:cNvPr id="18" name="Rectángulo 17"/>
          <p:cNvSpPr/>
          <p:nvPr/>
        </p:nvSpPr>
        <p:spPr>
          <a:xfrm>
            <a:off x="-1" y="6122877"/>
            <a:ext cx="6849496" cy="73512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7384" y="6201281"/>
            <a:ext cx="1684388" cy="5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79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RECTORIA CHEMA 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7" r="32505"/>
          <a:stretch/>
        </p:blipFill>
        <p:spPr>
          <a:xfrm>
            <a:off x="287866" y="224390"/>
            <a:ext cx="3128147" cy="5679204"/>
          </a:xfrm>
          <a:prstGeom prst="rect">
            <a:avLst/>
          </a:prstGeom>
        </p:spPr>
      </p:pic>
      <p:grpSp>
        <p:nvGrpSpPr>
          <p:cNvPr id="11" name="Agrupar 10"/>
          <p:cNvGrpSpPr/>
          <p:nvPr/>
        </p:nvGrpSpPr>
        <p:grpSpPr>
          <a:xfrm>
            <a:off x="3568411" y="2409827"/>
            <a:ext cx="5575589" cy="3367468"/>
            <a:chOff x="3568411" y="2342095"/>
            <a:chExt cx="5575589" cy="3367468"/>
          </a:xfrm>
        </p:grpSpPr>
        <p:sp>
          <p:nvSpPr>
            <p:cNvPr id="4" name="Rectángulo 3"/>
            <p:cNvSpPr/>
            <p:nvPr/>
          </p:nvSpPr>
          <p:spPr>
            <a:xfrm>
              <a:off x="3568411" y="4817011"/>
              <a:ext cx="5314081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b="1" dirty="0"/>
                <a:t>Coordinador General de Comunicación Social</a:t>
              </a:r>
              <a:endParaRPr lang="es-MX" dirty="0"/>
            </a:p>
            <a:p>
              <a:r>
                <a:rPr lang="es-MX" dirty="0"/>
                <a:t>Mtro. Everardo Partida Granados</a:t>
              </a:r>
            </a:p>
            <a:p>
              <a:r>
                <a:rPr lang="es-MX" sz="1600" dirty="0"/>
                <a:t> </a:t>
              </a: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3568411" y="2342095"/>
              <a:ext cx="48027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b="1" dirty="0" smtClean="0"/>
                <a:t>Rector General de la Universidad de Guadalajara</a:t>
              </a:r>
              <a:endParaRPr lang="es-MX" dirty="0"/>
            </a:p>
            <a:p>
              <a:r>
                <a:rPr lang="es-MX" dirty="0"/>
                <a:t>Mtro. </a:t>
              </a:r>
              <a:r>
                <a:rPr lang="es-MX" dirty="0" smtClean="0"/>
                <a:t>Itzcóatl Tonatiuh Bravo Padilla</a:t>
              </a:r>
              <a:endParaRPr lang="es-MX" dirty="0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3568411" y="3989264"/>
              <a:ext cx="53140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b="1" dirty="0" smtClean="0"/>
                <a:t>Secretario General de la Universidad de Guadalajara</a:t>
              </a:r>
              <a:endParaRPr lang="es-MX" dirty="0"/>
            </a:p>
            <a:p>
              <a:r>
                <a:rPr lang="es-MX" dirty="0" smtClean="0"/>
                <a:t>Mtro. Alfredo Peña Ramos</a:t>
              </a:r>
              <a:endParaRPr lang="es-MX" dirty="0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3568411" y="3165590"/>
              <a:ext cx="557558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b="1" dirty="0" smtClean="0"/>
                <a:t>Vicerrector Ejecutivo de </a:t>
              </a:r>
              <a:r>
                <a:rPr lang="es-MX" b="1" dirty="0"/>
                <a:t>la Universidad de Guadalajara</a:t>
              </a:r>
              <a:endParaRPr lang="es-MX" dirty="0"/>
            </a:p>
            <a:p>
              <a:r>
                <a:rPr lang="es-MX" dirty="0" smtClean="0"/>
                <a:t>Dr. Miguel Ángel Navarro </a:t>
              </a:r>
              <a:r>
                <a:rPr lang="es-MX" dirty="0" err="1" smtClean="0"/>
                <a:t>Navarro</a:t>
              </a:r>
              <a:endParaRPr lang="es-MX" dirty="0"/>
            </a:p>
          </p:txBody>
        </p:sp>
      </p:grpSp>
      <p:sp>
        <p:nvSpPr>
          <p:cNvPr id="12" name="Rectángulo 11"/>
          <p:cNvSpPr/>
          <p:nvPr/>
        </p:nvSpPr>
        <p:spPr>
          <a:xfrm>
            <a:off x="-1" y="6122877"/>
            <a:ext cx="6849496" cy="73512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384" y="6201281"/>
            <a:ext cx="1684388" cy="5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29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409425"/>
              </p:ext>
            </p:extLst>
          </p:nvPr>
        </p:nvGraphicFramePr>
        <p:xfrm>
          <a:off x="182036" y="689500"/>
          <a:ext cx="8784974" cy="47298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9726"/>
                <a:gridCol w="1225148"/>
                <a:gridCol w="5241949"/>
                <a:gridCol w="1368151"/>
              </a:tblGrid>
              <a:tr h="64713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Rector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Nombre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 smtClean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Funciones y Acciones 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Adscripción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>
                    <a:solidFill>
                      <a:schemeClr val="tx2"/>
                    </a:solidFill>
                  </a:tcPr>
                </a:tc>
              </a:tr>
              <a:tr h="5647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>
                          <a:effectLst/>
                        </a:rPr>
                        <a:t>José Parres </a:t>
                      </a:r>
                      <a:r>
                        <a:rPr lang="es-MX" sz="1100" b="1" u="none" strike="noStrike" dirty="0" smtClean="0">
                          <a:effectLst/>
                        </a:rPr>
                        <a:t>Arias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Oficina de Relaciones Públicas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/>
                </a:tc>
                <a:tc>
                  <a:txBody>
                    <a:bodyPr/>
                    <a:lstStyle/>
                    <a:p>
                      <a:pPr marL="176213" indent="-176213" algn="just" fontAlgn="ctr">
                        <a:buFont typeface="Wingdings" pitchFamily="2" charset="2"/>
                        <a:buChar char="ü"/>
                      </a:pPr>
                      <a:r>
                        <a:rPr lang="es-MX" sz="1100" u="none" strike="noStrike" dirty="0" smtClean="0">
                          <a:effectLst/>
                        </a:rPr>
                        <a:t>Se </a:t>
                      </a:r>
                      <a:r>
                        <a:rPr lang="es-MX" sz="1100" u="none" strike="noStrike" dirty="0">
                          <a:effectLst/>
                        </a:rPr>
                        <a:t>dedica a impulsar algunas tareas de extensión y de apoyo a la difusión cultural.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Secretaría General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/>
                </a:tc>
              </a:tr>
              <a:tr h="63242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>
                          <a:effectLst/>
                        </a:rPr>
                        <a:t>Rafael García de Quevedo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Departamento de Relaciones Públicas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/>
                </a:tc>
                <a:tc>
                  <a:txBody>
                    <a:bodyPr/>
                    <a:lstStyle/>
                    <a:p>
                      <a:pPr marL="176213" indent="-176213" algn="just" fontAlgn="ctr">
                        <a:buFont typeface="Wingdings" pitchFamily="2" charset="2"/>
                        <a:buChar char="ü"/>
                      </a:pPr>
                      <a:r>
                        <a:rPr lang="es-MX" sz="1100" u="none" strike="noStrike" dirty="0">
                          <a:effectLst/>
                        </a:rPr>
                        <a:t>Se crea la primera </a:t>
                      </a:r>
                      <a:r>
                        <a:rPr lang="es-MX" sz="1100" i="1" u="none" strike="noStrike" dirty="0">
                          <a:effectLst/>
                        </a:rPr>
                        <a:t>Gaceta </a:t>
                      </a:r>
                      <a:r>
                        <a:rPr lang="es-MX" sz="1100" i="1" u="none" strike="noStrike" dirty="0" smtClean="0">
                          <a:effectLst/>
                        </a:rPr>
                        <a:t>de la Universidad</a:t>
                      </a:r>
                      <a:r>
                        <a:rPr lang="es-MX" sz="1100" i="1" u="none" strike="noStrike" baseline="0" dirty="0" smtClean="0">
                          <a:effectLst/>
                        </a:rPr>
                        <a:t> de Guadalajara</a:t>
                      </a:r>
                      <a:r>
                        <a:rPr lang="es-MX" sz="1100" u="none" strike="noStrike" dirty="0" smtClean="0">
                          <a:effectLst/>
                        </a:rPr>
                        <a:t>.</a:t>
                      </a:r>
                      <a:r>
                        <a:rPr lang="es-MX" sz="1100" u="none" strike="noStrike" baseline="0" dirty="0" smtClean="0">
                          <a:effectLst/>
                        </a:rPr>
                        <a:t> E</a:t>
                      </a:r>
                      <a:r>
                        <a:rPr lang="es-MX" sz="1100" u="none" strike="noStrike" dirty="0" smtClean="0">
                          <a:effectLst/>
                        </a:rPr>
                        <a:t>l </a:t>
                      </a:r>
                      <a:r>
                        <a:rPr lang="es-MX" sz="1100" u="none" strike="noStrike" dirty="0">
                          <a:effectLst/>
                        </a:rPr>
                        <a:t>departamento </a:t>
                      </a:r>
                      <a:r>
                        <a:rPr lang="es-MX" sz="1100" u="none" strike="noStrike" dirty="0" smtClean="0">
                          <a:effectLst/>
                        </a:rPr>
                        <a:t>impulsa </a:t>
                      </a:r>
                      <a:r>
                        <a:rPr lang="es-MX" sz="1100" u="none" strike="noStrike" dirty="0">
                          <a:effectLst/>
                        </a:rPr>
                        <a:t>algunas tareas de extensión y de apoyo a la difusión cultural.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Secretaría General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/>
                </a:tc>
              </a:tr>
              <a:tr h="4706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>
                          <a:effectLst/>
                        </a:rPr>
                        <a:t>Jorge Enrique Zambrano Villa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Departamento de Relaciones Públicas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/>
                </a:tc>
                <a:tc>
                  <a:txBody>
                    <a:bodyPr/>
                    <a:lstStyle/>
                    <a:p>
                      <a:pPr marL="176213" indent="-176213" algn="just" fontAlgn="ctr">
                        <a:buFont typeface="Wingdings" pitchFamily="2" charset="2"/>
                        <a:buChar char="ü"/>
                      </a:pPr>
                      <a:r>
                        <a:rPr lang="es-MX" sz="1100" u="none" strike="noStrike" dirty="0" smtClean="0">
                          <a:effectLst/>
                        </a:rPr>
                        <a:t>Se impulsa </a:t>
                      </a:r>
                      <a:r>
                        <a:rPr lang="es-MX" sz="1100" u="none" strike="noStrike" dirty="0">
                          <a:effectLst/>
                        </a:rPr>
                        <a:t>la difusión cultural y las actividades académicas de la </a:t>
                      </a:r>
                      <a:r>
                        <a:rPr lang="es-MX" sz="1100" u="none" strike="noStrike" dirty="0" smtClean="0">
                          <a:effectLst/>
                        </a:rPr>
                        <a:t>Universidad de Guadalajara.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Secretaría General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/>
                </a:tc>
              </a:tr>
              <a:tr h="147357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>
                          <a:effectLst/>
                        </a:rPr>
                        <a:t>Enrique Javier Alfaro Anguiano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Departamento de Relaciones Públicas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/>
                </a:tc>
                <a:tc>
                  <a:txBody>
                    <a:bodyPr/>
                    <a:lstStyle/>
                    <a:p>
                      <a:pPr marL="176213" indent="-176213" algn="just" fontAlgn="ctr">
                        <a:buFont typeface="Wingdings" pitchFamily="2" charset="2"/>
                        <a:buChar char="ü"/>
                      </a:pPr>
                      <a:r>
                        <a:rPr lang="es-MX" sz="1100" u="none" strike="noStrike" dirty="0" smtClean="0">
                          <a:effectLst/>
                        </a:rPr>
                        <a:t>Entabla</a:t>
                      </a:r>
                      <a:r>
                        <a:rPr lang="es-MX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es-MX" sz="1100" u="none" strike="noStrike" dirty="0" smtClean="0">
                          <a:effectLst/>
                        </a:rPr>
                        <a:t>convenios </a:t>
                      </a:r>
                      <a:r>
                        <a:rPr lang="es-MX" sz="1100" u="none" strike="noStrike" dirty="0">
                          <a:effectLst/>
                        </a:rPr>
                        <a:t>de cooperación e intercambio académico. </a:t>
                      </a:r>
                      <a:endParaRPr lang="es-MX" sz="1100" u="none" strike="noStrike" dirty="0" smtClean="0">
                        <a:effectLst/>
                      </a:endParaRPr>
                    </a:p>
                    <a:p>
                      <a:pPr marL="176213" indent="-176213" algn="just" fontAlgn="ctr">
                        <a:buFont typeface="Wingdings" pitchFamily="2" charset="2"/>
                        <a:buChar char="ü"/>
                      </a:pPr>
                      <a:r>
                        <a:rPr lang="es-MX" sz="1100" u="none" strike="noStrike" dirty="0" smtClean="0">
                          <a:effectLst/>
                        </a:rPr>
                        <a:t>Impulsa </a:t>
                      </a:r>
                      <a:r>
                        <a:rPr lang="es-MX" sz="1100" u="none" strike="noStrike" dirty="0">
                          <a:effectLst/>
                        </a:rPr>
                        <a:t>la difusión cultural a través de exposiciones, de la promoción del ballet </a:t>
                      </a:r>
                      <a:r>
                        <a:rPr lang="es-MX" sz="1100" u="none" strike="noStrike" dirty="0" smtClean="0">
                          <a:effectLst/>
                        </a:rPr>
                        <a:t>folklórico  </a:t>
                      </a:r>
                      <a:r>
                        <a:rPr lang="es-MX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es-MX" sz="1100" u="none" strike="noStrike" dirty="0" smtClean="0">
                          <a:effectLst/>
                        </a:rPr>
                        <a:t>de </a:t>
                      </a:r>
                      <a:r>
                        <a:rPr lang="es-MX" sz="1100" u="none" strike="noStrike" dirty="0">
                          <a:effectLst/>
                        </a:rPr>
                        <a:t>la </a:t>
                      </a:r>
                      <a:r>
                        <a:rPr lang="es-MX" sz="1100" u="none" strike="noStrike" dirty="0" smtClean="0">
                          <a:effectLst/>
                        </a:rPr>
                        <a:t>Universidad de Guadalajara </a:t>
                      </a:r>
                      <a:r>
                        <a:rPr lang="es-MX" sz="1100" u="none" strike="noStrike" dirty="0">
                          <a:effectLst/>
                        </a:rPr>
                        <a:t>y del acervo artístico de esta </a:t>
                      </a:r>
                      <a:r>
                        <a:rPr lang="es-MX" sz="1100" u="none" strike="noStrike" dirty="0" smtClean="0">
                          <a:effectLst/>
                        </a:rPr>
                        <a:t>Casa </a:t>
                      </a:r>
                      <a:r>
                        <a:rPr lang="es-MX" sz="1100" u="none" strike="noStrike" dirty="0">
                          <a:effectLst/>
                        </a:rPr>
                        <a:t>de </a:t>
                      </a:r>
                      <a:r>
                        <a:rPr lang="es-MX" sz="1100" u="none" strike="noStrike" dirty="0" smtClean="0">
                          <a:effectLst/>
                        </a:rPr>
                        <a:t>Estudio</a:t>
                      </a:r>
                      <a:r>
                        <a:rPr lang="es-MX" sz="1100" u="none" strike="noStrike" dirty="0">
                          <a:effectLst/>
                        </a:rPr>
                        <a:t>. </a:t>
                      </a:r>
                      <a:endParaRPr lang="es-MX" sz="1100" u="none" strike="noStrike" dirty="0" smtClean="0">
                        <a:effectLst/>
                      </a:endParaRPr>
                    </a:p>
                    <a:p>
                      <a:pPr marL="176213" indent="-176213" algn="just" fontAlgn="ctr">
                        <a:buFont typeface="Wingdings" pitchFamily="2" charset="2"/>
                        <a:buChar char="ü"/>
                      </a:pPr>
                      <a:r>
                        <a:rPr lang="es-MX" sz="1100" u="none" strike="noStrike" dirty="0" smtClean="0">
                          <a:effectLst/>
                        </a:rPr>
                        <a:t>Comienza </a:t>
                      </a:r>
                      <a:r>
                        <a:rPr lang="es-MX" sz="1100" u="none" strike="noStrike" dirty="0">
                          <a:effectLst/>
                        </a:rPr>
                        <a:t>a elaborar un boletín informativo. </a:t>
                      </a:r>
                      <a:endParaRPr lang="es-MX" sz="1100" u="none" strike="noStrike" dirty="0" smtClean="0">
                        <a:effectLst/>
                      </a:endParaRPr>
                    </a:p>
                    <a:p>
                      <a:pPr marL="176213" indent="-176213" algn="just" fontAlgn="ctr">
                        <a:buFont typeface="Wingdings" pitchFamily="2" charset="2"/>
                        <a:buChar char="ü"/>
                      </a:pPr>
                      <a:r>
                        <a:rPr lang="es-MX" sz="1100" u="none" strike="noStrike" dirty="0" smtClean="0">
                          <a:effectLst/>
                        </a:rPr>
                        <a:t>Se</a:t>
                      </a:r>
                      <a:r>
                        <a:rPr lang="es-MX" sz="1100" u="none" strike="noStrike" baseline="0" dirty="0" smtClean="0">
                          <a:effectLst/>
                        </a:rPr>
                        <a:t> elabora l</a:t>
                      </a:r>
                      <a:r>
                        <a:rPr lang="es-MX" sz="1100" u="none" strike="noStrike" dirty="0" smtClean="0">
                          <a:effectLst/>
                        </a:rPr>
                        <a:t>a </a:t>
                      </a:r>
                      <a:r>
                        <a:rPr lang="es-MX" sz="1100" u="none" strike="noStrike" dirty="0">
                          <a:effectLst/>
                        </a:rPr>
                        <a:t>primera cartelera para enterar a los medios del quehacer </a:t>
                      </a:r>
                      <a:r>
                        <a:rPr lang="es-MX" sz="1100" u="none" strike="noStrike" dirty="0" smtClean="0">
                          <a:effectLst/>
                        </a:rPr>
                        <a:t>universitario.</a:t>
                      </a:r>
                    </a:p>
                    <a:p>
                      <a:pPr marL="176213" indent="-176213" algn="just" fontAlgn="ctr">
                        <a:buFont typeface="Wingdings" pitchFamily="2" charset="2"/>
                        <a:buChar char="ü"/>
                      </a:pPr>
                      <a:r>
                        <a:rPr lang="es-MX" sz="1100" u="none" strike="noStrike" dirty="0" smtClean="0">
                          <a:effectLst/>
                        </a:rPr>
                        <a:t>Instituye </a:t>
                      </a:r>
                      <a:r>
                        <a:rPr lang="es-MX" sz="1100" u="none" strike="noStrike" dirty="0">
                          <a:effectLst/>
                        </a:rPr>
                        <a:t>un sistema de permanente monitoreo y síntesis de noticias sobre temas de interés para la </a:t>
                      </a:r>
                      <a:r>
                        <a:rPr lang="es-MX" sz="1100" u="none" strike="noStrike" dirty="0" smtClean="0">
                          <a:effectLst/>
                        </a:rPr>
                        <a:t>Universidad de Guadalajara.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Secretaría General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/>
                </a:tc>
              </a:tr>
              <a:tr h="4706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effectLst/>
                        </a:rPr>
                        <a:t>Raúl </a:t>
                      </a:r>
                      <a:r>
                        <a:rPr lang="es-MX" sz="1100" b="1" u="none" strike="noStrike" dirty="0">
                          <a:effectLst/>
                        </a:rPr>
                        <a:t>Padilla López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Departamento de Comunicación Social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/>
                </a:tc>
                <a:tc>
                  <a:txBody>
                    <a:bodyPr/>
                    <a:lstStyle/>
                    <a:p>
                      <a:pPr marL="176213" indent="-176213" algn="just" fontAlgn="ctr">
                        <a:buFont typeface="Wingdings" pitchFamily="2" charset="2"/>
                        <a:buChar char="ü"/>
                      </a:pPr>
                      <a:r>
                        <a:rPr lang="es-MX" sz="1100" u="none" strike="noStrike" dirty="0" smtClean="0">
                          <a:effectLst/>
                        </a:rPr>
                        <a:t>Especializa </a:t>
                      </a:r>
                      <a:r>
                        <a:rPr lang="es-MX" sz="1100" u="none" strike="noStrike" dirty="0">
                          <a:effectLst/>
                        </a:rPr>
                        <a:t>al departamento en asuntos de comunicación social y publicaciones ligadas </a:t>
                      </a:r>
                      <a:r>
                        <a:rPr lang="es-MX" sz="1100" u="none" strike="noStrike" dirty="0" smtClean="0">
                          <a:effectLst/>
                        </a:rPr>
                        <a:t>a</a:t>
                      </a:r>
                      <a:r>
                        <a:rPr lang="es-MX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es-MX" sz="1100" u="none" strike="noStrike" dirty="0" smtClean="0">
                          <a:effectLst/>
                        </a:rPr>
                        <a:t>la </a:t>
                      </a:r>
                      <a:r>
                        <a:rPr lang="es-MX" sz="1100" u="none" strike="noStrike" dirty="0">
                          <a:effectLst/>
                        </a:rPr>
                        <a:t>administración de la </a:t>
                      </a:r>
                      <a:r>
                        <a:rPr lang="es-MX" sz="1100" u="none" strike="noStrike" dirty="0" smtClean="0">
                          <a:effectLst/>
                        </a:rPr>
                        <a:t>Universidad de Guadalajara.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Secretaría Privada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/>
                </a:tc>
              </a:tr>
              <a:tr h="470640">
                <a:tc vMerge="1">
                  <a:txBody>
                    <a:bodyPr/>
                    <a:lstStyle/>
                    <a:p>
                      <a:pPr algn="ctr" fontAlgn="ctr"/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Oficina de Comunicación Social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/>
                </a:tc>
                <a:tc>
                  <a:txBody>
                    <a:bodyPr/>
                    <a:lstStyle/>
                    <a:p>
                      <a:pPr marL="0" indent="0" algn="just" fontAlgn="ctr">
                        <a:buFont typeface="Wingdings" pitchFamily="2" charset="2"/>
                        <a:buNone/>
                      </a:pP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 smtClean="0">
                          <a:effectLst/>
                        </a:rPr>
                        <a:t>Secretaría </a:t>
                      </a:r>
                      <a:r>
                        <a:rPr lang="es-MX" sz="1100" u="none" strike="noStrike" dirty="0">
                          <a:effectLst/>
                        </a:rPr>
                        <a:t>Auxiliar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/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-1" y="6122877"/>
            <a:ext cx="6849496" cy="73512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384" y="6201281"/>
            <a:ext cx="1684388" cy="5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02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776274"/>
              </p:ext>
            </p:extLst>
          </p:nvPr>
        </p:nvGraphicFramePr>
        <p:xfrm>
          <a:off x="177801" y="371206"/>
          <a:ext cx="8784975" cy="5364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9726"/>
                <a:gridCol w="1225148"/>
                <a:gridCol w="5470428"/>
                <a:gridCol w="1139673"/>
              </a:tblGrid>
              <a:tr h="62994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 smtClean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Rector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Nombre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 smtClean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Funciones y Acciones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Adscripción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>
                    <a:solidFill>
                      <a:schemeClr val="tx2"/>
                    </a:solidFill>
                  </a:tcPr>
                </a:tc>
              </a:tr>
              <a:tr h="172821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>
                          <a:effectLst/>
                        </a:rPr>
                        <a:t>Víctor Manuel González Romero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Oficina de Comunicación Social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/>
                </a:tc>
                <a:tc>
                  <a:txBody>
                    <a:bodyPr/>
                    <a:lstStyle/>
                    <a:p>
                      <a:pPr marL="176213" indent="-176213" algn="just" fontAlgn="ctr">
                        <a:buFont typeface="Wingdings" pitchFamily="2" charset="2"/>
                        <a:buChar char="ü"/>
                      </a:pPr>
                      <a:r>
                        <a:rPr lang="es-MX" sz="1100" u="none" strike="noStrike" dirty="0" smtClean="0">
                          <a:effectLst/>
                        </a:rPr>
                        <a:t>Integra una </a:t>
                      </a:r>
                      <a:r>
                        <a:rPr lang="es-MX" sz="1100" u="none" strike="noStrike" dirty="0">
                          <a:effectLst/>
                        </a:rPr>
                        <a:t>Red de Difusión de </a:t>
                      </a:r>
                      <a:r>
                        <a:rPr lang="es-MX" sz="1100" u="none" strike="noStrike" dirty="0" smtClean="0">
                          <a:effectLst/>
                        </a:rPr>
                        <a:t>toda la Universidad de Guadalajara.</a:t>
                      </a:r>
                    </a:p>
                    <a:p>
                      <a:pPr marL="176213" indent="-176213" algn="just" fontAlgn="ctr">
                        <a:buFont typeface="Wingdings" pitchFamily="2" charset="2"/>
                        <a:buChar char="ü"/>
                      </a:pPr>
                      <a:r>
                        <a:rPr lang="es-MX" sz="1100" u="none" strike="noStrike" dirty="0" smtClean="0">
                          <a:effectLst/>
                        </a:rPr>
                        <a:t>Se </a:t>
                      </a:r>
                      <a:r>
                        <a:rPr lang="es-MX" sz="1100" u="none" strike="noStrike" dirty="0">
                          <a:effectLst/>
                        </a:rPr>
                        <a:t>conforma un equipo de reporteros, editores, correctores, colaboradores y diseñadores enfocados a la elaboración de </a:t>
                      </a:r>
                      <a:r>
                        <a:rPr lang="es-MX" sz="1100" i="1" u="none" strike="noStrike" dirty="0" smtClean="0">
                          <a:effectLst/>
                        </a:rPr>
                        <a:t>La</a:t>
                      </a:r>
                      <a:r>
                        <a:rPr lang="es-MX" sz="1100" u="none" strike="noStrike" dirty="0" smtClean="0">
                          <a:effectLst/>
                        </a:rPr>
                        <a:t> </a:t>
                      </a:r>
                      <a:r>
                        <a:rPr lang="es-MX" sz="1100" i="1" u="none" strike="noStrike" dirty="0">
                          <a:effectLst/>
                        </a:rPr>
                        <a:t>Gaceta </a:t>
                      </a:r>
                      <a:r>
                        <a:rPr lang="es-MX" sz="1100" i="1" u="none" strike="noStrike" dirty="0" smtClean="0">
                          <a:effectLst/>
                        </a:rPr>
                        <a:t>de la Universidad</a:t>
                      </a:r>
                      <a:r>
                        <a:rPr lang="es-MX" sz="1100" i="1" u="none" strike="noStrike" baseline="0" dirty="0" smtClean="0">
                          <a:effectLst/>
                        </a:rPr>
                        <a:t> de Guadalajara</a:t>
                      </a:r>
                      <a:r>
                        <a:rPr lang="es-MX" sz="1100" u="none" strike="noStrike" dirty="0" smtClean="0">
                          <a:effectLst/>
                        </a:rPr>
                        <a:t>.</a:t>
                      </a:r>
                    </a:p>
                    <a:p>
                      <a:pPr marL="176213" indent="-176213" algn="just" fontAlgn="ctr">
                        <a:buFont typeface="Wingdings" pitchFamily="2" charset="2"/>
                        <a:buChar char="ü"/>
                      </a:pPr>
                      <a:r>
                        <a:rPr lang="es-MX" sz="1100" u="none" strike="noStrike" dirty="0" smtClean="0">
                          <a:effectLst/>
                        </a:rPr>
                        <a:t>Informe </a:t>
                      </a:r>
                      <a:r>
                        <a:rPr lang="es-MX" sz="1100" u="none" strike="noStrike" dirty="0">
                          <a:effectLst/>
                        </a:rPr>
                        <a:t>meteorológico del Instituto de Astronomía y </a:t>
                      </a:r>
                      <a:r>
                        <a:rPr lang="es-MX" sz="1100" u="none" strike="noStrike" dirty="0" smtClean="0">
                          <a:effectLst/>
                        </a:rPr>
                        <a:t>Meteorología.</a:t>
                      </a:r>
                    </a:p>
                    <a:p>
                      <a:pPr marL="176213" indent="-176213" algn="just" fontAlgn="ctr">
                        <a:buFont typeface="Wingdings" pitchFamily="2" charset="2"/>
                        <a:buChar char="ü"/>
                      </a:pPr>
                      <a:r>
                        <a:rPr lang="es-MX" sz="1100" u="none" strike="noStrike" dirty="0" smtClean="0">
                          <a:effectLst/>
                        </a:rPr>
                        <a:t>Coordina</a:t>
                      </a:r>
                      <a:r>
                        <a:rPr lang="es-MX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es-MX" sz="1100" u="none" strike="noStrike" dirty="0" smtClean="0">
                          <a:effectLst/>
                        </a:rPr>
                        <a:t>la </a:t>
                      </a:r>
                      <a:r>
                        <a:rPr lang="es-MX" sz="1100" u="none" strike="noStrike" dirty="0">
                          <a:effectLst/>
                        </a:rPr>
                        <a:t>participación de investigadores en el suplemento semanal </a:t>
                      </a:r>
                      <a:r>
                        <a:rPr lang="es-MX" sz="1100" i="1" u="none" strike="noStrike" dirty="0">
                          <a:effectLst/>
                        </a:rPr>
                        <a:t>Presencia Universitaria </a:t>
                      </a:r>
                      <a:r>
                        <a:rPr lang="es-MX" sz="1100" u="none" strike="noStrike" dirty="0">
                          <a:effectLst/>
                        </a:rPr>
                        <a:t>que publica </a:t>
                      </a:r>
                      <a:r>
                        <a:rPr lang="es-MX" sz="1100" i="1" u="none" strike="noStrike" dirty="0">
                          <a:effectLst/>
                        </a:rPr>
                        <a:t>El </a:t>
                      </a:r>
                      <a:r>
                        <a:rPr lang="es-MX" sz="1100" i="1" u="none" strike="noStrike" dirty="0" smtClean="0">
                          <a:effectLst/>
                        </a:rPr>
                        <a:t>Informador</a:t>
                      </a:r>
                      <a:r>
                        <a:rPr lang="es-MX" sz="1100" u="none" strike="noStrike" dirty="0" smtClean="0">
                          <a:effectLst/>
                        </a:rPr>
                        <a:t>.</a:t>
                      </a:r>
                    </a:p>
                    <a:p>
                      <a:pPr marL="176213" indent="-176213" algn="just" fontAlgn="ctr">
                        <a:buFont typeface="Wingdings" pitchFamily="2" charset="2"/>
                        <a:buChar char="ü"/>
                      </a:pPr>
                      <a:r>
                        <a:rPr lang="es-MX" sz="1100" u="none" strike="noStrike" dirty="0" smtClean="0">
                          <a:effectLst/>
                        </a:rPr>
                        <a:t>Produce </a:t>
                      </a:r>
                      <a:r>
                        <a:rPr lang="es-MX" sz="1100" u="none" strike="noStrike" dirty="0">
                          <a:effectLst/>
                        </a:rPr>
                        <a:t>y </a:t>
                      </a:r>
                      <a:r>
                        <a:rPr lang="es-MX" sz="1100" u="none" strike="noStrike" dirty="0" smtClean="0">
                          <a:effectLst/>
                        </a:rPr>
                        <a:t>conduce </a:t>
                      </a:r>
                      <a:r>
                        <a:rPr lang="es-MX" sz="1100" u="none" strike="noStrike" dirty="0">
                          <a:effectLst/>
                        </a:rPr>
                        <a:t>los programas de radio “Hoy con el Rector</a:t>
                      </a:r>
                      <a:r>
                        <a:rPr lang="es-MX" sz="1100" u="none" strike="noStrike" dirty="0" smtClean="0">
                          <a:effectLst/>
                        </a:rPr>
                        <a:t>”, </a:t>
                      </a:r>
                      <a:r>
                        <a:rPr lang="es-MX" sz="1100" u="none" strike="noStrike" dirty="0">
                          <a:effectLst/>
                        </a:rPr>
                        <a:t>transmitido por Radio Universidad (104.3 FM) una vez a la </a:t>
                      </a:r>
                      <a:r>
                        <a:rPr lang="es-MX" sz="1100" u="none" strike="noStrike" dirty="0" smtClean="0">
                          <a:effectLst/>
                        </a:rPr>
                        <a:t>semana </a:t>
                      </a:r>
                      <a:r>
                        <a:rPr lang="es-MX" sz="1100" u="none" strike="noStrike" dirty="0">
                          <a:effectLst/>
                        </a:rPr>
                        <a:t>y “A Ciencia Cierta</a:t>
                      </a:r>
                      <a:r>
                        <a:rPr lang="es-MX" sz="1100" u="none" strike="noStrike" dirty="0" smtClean="0">
                          <a:effectLst/>
                        </a:rPr>
                        <a:t>”, </a:t>
                      </a:r>
                      <a:r>
                        <a:rPr lang="es-MX" sz="1100" u="none" strike="noStrike" dirty="0">
                          <a:effectLst/>
                        </a:rPr>
                        <a:t>también programa semanal en Radio Morena (1250 AM</a:t>
                      </a:r>
                      <a:r>
                        <a:rPr lang="es-MX" sz="1100" u="none" strike="noStrike" dirty="0" smtClean="0">
                          <a:effectLst/>
                        </a:rPr>
                        <a:t>); </a:t>
                      </a:r>
                      <a:r>
                        <a:rPr lang="es-MX" sz="1100" u="none" strike="noStrike" dirty="0">
                          <a:effectLst/>
                        </a:rPr>
                        <a:t>además de las colaboraciones en programas de Radio Metrópoli, Grupo DK y Triple A. </a:t>
                      </a:r>
                      <a:endParaRPr lang="es-MX" sz="1100" u="none" strike="noStrike" dirty="0" smtClean="0">
                        <a:effectLst/>
                      </a:endParaRPr>
                    </a:p>
                    <a:p>
                      <a:pPr marL="176213" indent="-176213" algn="just" fontAlgn="ctr">
                        <a:buFont typeface="Wingdings" pitchFamily="2" charset="2"/>
                        <a:buChar char="ü"/>
                      </a:pPr>
                      <a:r>
                        <a:rPr lang="es-MX" sz="1100" u="none" strike="noStrike" dirty="0" smtClean="0">
                          <a:effectLst/>
                        </a:rPr>
                        <a:t>En televisión: coproducción </a:t>
                      </a:r>
                      <a:r>
                        <a:rPr lang="es-MX" sz="1100" u="none" strike="noStrike" dirty="0">
                          <a:effectLst/>
                        </a:rPr>
                        <a:t>de los programas </a:t>
                      </a:r>
                      <a:r>
                        <a:rPr lang="es-MX" sz="1100" u="none" strike="noStrike" dirty="0" smtClean="0">
                          <a:effectLst/>
                        </a:rPr>
                        <a:t>“Foro Editorial” </a:t>
                      </a:r>
                      <a:r>
                        <a:rPr lang="es-MX" sz="1100" u="none" strike="noStrike" dirty="0">
                          <a:effectLst/>
                        </a:rPr>
                        <a:t>y </a:t>
                      </a:r>
                      <a:r>
                        <a:rPr lang="es-MX" sz="1100" u="none" strike="noStrike" dirty="0" smtClean="0">
                          <a:effectLst/>
                        </a:rPr>
                        <a:t>“Vida Cotidiana” </a:t>
                      </a:r>
                      <a:r>
                        <a:rPr lang="es-MX" sz="1100" u="none" strike="noStrike" dirty="0">
                          <a:effectLst/>
                        </a:rPr>
                        <a:t>de Megacable de Guadalajara. </a:t>
                      </a:r>
                      <a:endParaRPr lang="es-MX" sz="1100" u="none" strike="noStrike" dirty="0" smtClean="0">
                        <a:effectLst/>
                      </a:endParaRPr>
                    </a:p>
                    <a:p>
                      <a:pPr marL="176213" indent="-176213" algn="just" fontAlgn="ctr">
                        <a:buFont typeface="Wingdings" pitchFamily="2" charset="2"/>
                        <a:buChar char="ü"/>
                      </a:pPr>
                      <a:r>
                        <a:rPr lang="es-MX" sz="1100" u="none" strike="noStrike" dirty="0" smtClean="0">
                          <a:effectLst/>
                        </a:rPr>
                        <a:t>Se</a:t>
                      </a:r>
                      <a:r>
                        <a:rPr lang="es-MX" sz="1100" u="none" strike="noStrike" baseline="0" dirty="0" smtClean="0">
                          <a:effectLst/>
                        </a:rPr>
                        <a:t> crea el </a:t>
                      </a:r>
                      <a:r>
                        <a:rPr lang="es-MX" sz="1100" u="none" strike="noStrike" dirty="0" smtClean="0">
                          <a:effectLst/>
                        </a:rPr>
                        <a:t>Diplomado </a:t>
                      </a:r>
                      <a:r>
                        <a:rPr lang="es-MX" sz="1100" u="none" strike="noStrike" dirty="0">
                          <a:effectLst/>
                        </a:rPr>
                        <a:t>de Periodismo, </a:t>
                      </a:r>
                      <a:r>
                        <a:rPr lang="es-MX" sz="1100" u="none" strike="noStrike" dirty="0" smtClean="0">
                          <a:effectLst/>
                        </a:rPr>
                        <a:t>se organizan </a:t>
                      </a:r>
                      <a:r>
                        <a:rPr lang="es-MX" sz="1100" u="none" strike="noStrike" dirty="0">
                          <a:effectLst/>
                        </a:rPr>
                        <a:t>algunos foros y </a:t>
                      </a:r>
                      <a:r>
                        <a:rPr lang="es-MX" sz="1100" u="none" strike="noStrike" dirty="0" smtClean="0">
                          <a:effectLst/>
                        </a:rPr>
                        <a:t>hay participación </a:t>
                      </a:r>
                      <a:r>
                        <a:rPr lang="es-MX" sz="1100" u="none" strike="noStrike" dirty="0">
                          <a:effectLst/>
                        </a:rPr>
                        <a:t>en la Red de Comunicadores.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Secretaría General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/>
                </a:tc>
              </a:tr>
              <a:tr h="10229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>
                          <a:effectLst/>
                        </a:rPr>
                        <a:t>José Trinidad Padilla López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Oficina de Comunicación Social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/>
                </a:tc>
                <a:tc>
                  <a:txBody>
                    <a:bodyPr/>
                    <a:lstStyle/>
                    <a:p>
                      <a:pPr marL="176213" indent="-176213" algn="just" fontAlgn="ctr">
                        <a:buFont typeface="Wingdings" pitchFamily="2" charset="2"/>
                        <a:buChar char="ü"/>
                      </a:pPr>
                      <a:r>
                        <a:rPr lang="es-MX" sz="1100" u="none" strike="noStrike" dirty="0" smtClean="0">
                          <a:effectLst/>
                        </a:rPr>
                        <a:t>Se </a:t>
                      </a:r>
                      <a:r>
                        <a:rPr lang="es-MX" sz="1100" u="none" strike="noStrike" dirty="0">
                          <a:effectLst/>
                        </a:rPr>
                        <a:t>incorpora el Sistema de Gestión de la Calidad </a:t>
                      </a:r>
                      <a:r>
                        <a:rPr lang="es-MX" sz="1100" u="none" strike="noStrike" dirty="0" smtClean="0">
                          <a:effectLst/>
                        </a:rPr>
                        <a:t>ISO </a:t>
                      </a:r>
                      <a:r>
                        <a:rPr lang="es-MX" sz="1100" u="none" strike="noStrike" dirty="0">
                          <a:effectLst/>
                        </a:rPr>
                        <a:t>9000-2001. </a:t>
                      </a:r>
                      <a:endParaRPr lang="es-MX" sz="1100" u="none" strike="noStrike" dirty="0" smtClean="0">
                        <a:effectLst/>
                      </a:endParaRPr>
                    </a:p>
                    <a:p>
                      <a:pPr marL="176213" indent="-176213" algn="just" fontAlgn="ctr">
                        <a:buFont typeface="Wingdings" pitchFamily="2" charset="2"/>
                        <a:buChar char="ü"/>
                      </a:pPr>
                      <a:r>
                        <a:rPr lang="es-MX" sz="1100" u="none" strike="noStrike" dirty="0" smtClean="0">
                          <a:effectLst/>
                        </a:rPr>
                        <a:t>Se </a:t>
                      </a:r>
                      <a:r>
                        <a:rPr lang="es-MX" sz="1100" u="none" strike="noStrike" dirty="0">
                          <a:effectLst/>
                        </a:rPr>
                        <a:t>inician las gestiones de convenios con diferentes medios y se logra obtener tarifas especiales. </a:t>
                      </a:r>
                      <a:endParaRPr lang="es-MX" sz="1100" u="none" strike="noStrike" dirty="0" smtClean="0">
                        <a:effectLst/>
                      </a:endParaRPr>
                    </a:p>
                    <a:p>
                      <a:pPr marL="176213" indent="-176213" algn="just" fontAlgn="ctr">
                        <a:buFont typeface="Wingdings" pitchFamily="2" charset="2"/>
                        <a:buChar char="ü"/>
                      </a:pPr>
                      <a:r>
                        <a:rPr lang="es-MX" sz="1100" u="none" strike="noStrike" dirty="0" smtClean="0">
                          <a:effectLst/>
                        </a:rPr>
                        <a:t>Se </a:t>
                      </a:r>
                      <a:r>
                        <a:rPr lang="es-MX" sz="1100" u="none" strike="noStrike" dirty="0">
                          <a:effectLst/>
                        </a:rPr>
                        <a:t>omiten de las anteriores las siguientes: el informe meteorológico del Instituto de Astronomía y Meteorología, </a:t>
                      </a:r>
                      <a:r>
                        <a:rPr lang="es-MX" sz="1100" u="none" strike="noStrike" dirty="0" smtClean="0">
                          <a:effectLst/>
                        </a:rPr>
                        <a:t>y </a:t>
                      </a:r>
                      <a:r>
                        <a:rPr lang="es-MX" sz="1100" u="none" strike="noStrike" dirty="0">
                          <a:effectLst/>
                        </a:rPr>
                        <a:t>la agenda de actividades académicas y </a:t>
                      </a:r>
                      <a:r>
                        <a:rPr lang="es-MX" sz="1100" u="none" strike="noStrike" dirty="0" smtClean="0">
                          <a:effectLst/>
                        </a:rPr>
                        <a:t>culturales.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 smtClean="0">
                          <a:effectLst/>
                        </a:rPr>
                        <a:t>Secretaría </a:t>
                      </a:r>
                      <a:r>
                        <a:rPr lang="es-MX" sz="1100" u="none" strike="noStrike" dirty="0">
                          <a:effectLst/>
                        </a:rPr>
                        <a:t>General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/>
                </a:tc>
              </a:tr>
              <a:tr h="266906">
                <a:tc vMerge="1">
                  <a:txBody>
                    <a:bodyPr/>
                    <a:lstStyle/>
                    <a:p>
                      <a:pPr algn="ctr" fontAlgn="ctr"/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Dirección General de Medios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/>
                </a:tc>
                <a:tc>
                  <a:txBody>
                    <a:bodyPr/>
                    <a:lstStyle/>
                    <a:p>
                      <a:pPr marL="176213" indent="-176213" algn="just" fontAlgn="ctr">
                        <a:buFont typeface="Wingdings" pitchFamily="2" charset="2"/>
                        <a:buChar char="ü"/>
                      </a:pPr>
                      <a:r>
                        <a:rPr lang="es-MX" sz="1100" u="none" strike="noStrike" dirty="0" smtClean="0">
                          <a:effectLst/>
                        </a:rPr>
                        <a:t>Se</a:t>
                      </a:r>
                      <a:r>
                        <a:rPr lang="es-MX" sz="1100" u="none" strike="noStrike" baseline="0" dirty="0" smtClean="0">
                          <a:effectLst/>
                        </a:rPr>
                        <a:t> a</a:t>
                      </a:r>
                      <a:r>
                        <a:rPr lang="es-MX" sz="1100" u="none" strike="noStrike" dirty="0" smtClean="0">
                          <a:effectLst/>
                        </a:rPr>
                        <a:t>signan </a:t>
                      </a:r>
                      <a:r>
                        <a:rPr lang="es-MX" sz="1100" u="none" strike="noStrike" dirty="0">
                          <a:effectLst/>
                        </a:rPr>
                        <a:t>nuevas atribuciones y </a:t>
                      </a:r>
                      <a:r>
                        <a:rPr lang="es-MX" sz="1100" u="none" strike="noStrike" dirty="0" smtClean="0">
                          <a:effectLst/>
                        </a:rPr>
                        <a:t>funciones.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 smtClean="0">
                          <a:effectLst/>
                        </a:rPr>
                        <a:t>Secretaría </a:t>
                      </a:r>
                      <a:r>
                        <a:rPr lang="es-MX" sz="1100" u="none" strike="noStrike" dirty="0">
                          <a:effectLst/>
                        </a:rPr>
                        <a:t>General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/>
                </a:tc>
              </a:tr>
              <a:tr h="2669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>
                          <a:effectLst/>
                        </a:rPr>
                        <a:t>Carlos Briseño Torres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Dirección General de Medios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/>
                </a:tc>
                <a:tc rowSpan="2">
                  <a:txBody>
                    <a:bodyPr/>
                    <a:lstStyle/>
                    <a:p>
                      <a:pPr marL="176213" indent="-176213" algn="just" fontAlgn="ctr">
                        <a:buFont typeface="Wingdings" pitchFamily="2" charset="2"/>
                        <a:buChar char="ü"/>
                      </a:pPr>
                      <a:r>
                        <a:rPr lang="es-MX" sz="1100" u="none" strike="noStrike" dirty="0" smtClean="0">
                          <a:effectLst/>
                        </a:rPr>
                        <a:t>Se continúa con lo establecido</a:t>
                      </a:r>
                      <a:r>
                        <a:rPr lang="es-MX" sz="1100" u="none" strike="noStrike" baseline="0" dirty="0" smtClean="0">
                          <a:effectLst/>
                        </a:rPr>
                        <a:t> anteriormente.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Secretaría General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/>
                </a:tc>
              </a:tr>
              <a:tr h="67393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>
                          <a:effectLst/>
                        </a:rPr>
                        <a:t>Marco </a:t>
                      </a:r>
                      <a:r>
                        <a:rPr lang="es-MX" sz="1100" b="1" u="none" strike="noStrike" dirty="0" smtClean="0">
                          <a:effectLst/>
                        </a:rPr>
                        <a:t>Antonio Cortés </a:t>
                      </a:r>
                      <a:r>
                        <a:rPr lang="es-MX" sz="1100" b="1" u="none" strike="noStrike" dirty="0">
                          <a:effectLst/>
                        </a:rPr>
                        <a:t>Guardado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Dirección General de Medios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-1" y="6122877"/>
            <a:ext cx="6849496" cy="73512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384" y="6201281"/>
            <a:ext cx="1684388" cy="5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08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uadroTexto"/>
          <p:cNvSpPr txBox="1"/>
          <p:nvPr/>
        </p:nvSpPr>
        <p:spPr>
          <a:xfrm>
            <a:off x="1009650" y="2176674"/>
            <a:ext cx="7378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 smtClean="0">
                <a:solidFill>
                  <a:srgbClr val="000066"/>
                </a:solidFill>
              </a:rPr>
              <a:t>Funciones de la CGCS</a:t>
            </a:r>
            <a:endParaRPr lang="es-MX" sz="6600" b="1" dirty="0">
              <a:solidFill>
                <a:srgbClr val="000066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-1" y="6122877"/>
            <a:ext cx="6849496" cy="73512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384" y="6201281"/>
            <a:ext cx="1684388" cy="5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12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35000" y="211287"/>
            <a:ext cx="787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MX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Principales funciones de acuerdo</a:t>
            </a:r>
            <a:r>
              <a:rPr lang="es-MX" sz="2800" b="1" dirty="0">
                <a:solidFill>
                  <a:schemeClr val="tx2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MX" sz="2800" b="1" dirty="0" smtClean="0">
                <a:solidFill>
                  <a:schemeClr val="tx2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con el dictamen IV/2012/392</a:t>
            </a:r>
            <a:endParaRPr kumimoji="0" lang="es-MX" sz="1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95536" y="1557076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s-MX" sz="2000" dirty="0" smtClean="0"/>
              <a:t>Proponer </a:t>
            </a:r>
            <a:r>
              <a:rPr lang="es-MX" sz="2000" dirty="0"/>
              <a:t>el proyecto </a:t>
            </a:r>
            <a:r>
              <a:rPr lang="es-MX" sz="2000" dirty="0" smtClean="0"/>
              <a:t>integral (políticas, línea editorial) </a:t>
            </a:r>
            <a:r>
              <a:rPr lang="es-MX" sz="2000" dirty="0"/>
              <a:t>de </a:t>
            </a:r>
            <a:r>
              <a:rPr lang="es-MX" sz="2000" dirty="0" smtClean="0"/>
              <a:t>comunicación de </a:t>
            </a:r>
            <a:r>
              <a:rPr lang="es-MX" sz="2000" dirty="0"/>
              <a:t>la </a:t>
            </a:r>
            <a:r>
              <a:rPr lang="es-MX" sz="2000" dirty="0" smtClean="0"/>
              <a:t>Universidad de Guadalajara</a:t>
            </a:r>
            <a:r>
              <a:rPr lang="es-MX" sz="2000" dirty="0"/>
              <a:t>, en su ámbito de </a:t>
            </a:r>
            <a:r>
              <a:rPr lang="es-MX" sz="2000" dirty="0" smtClean="0"/>
              <a:t>competencia.</a:t>
            </a:r>
            <a:endParaRPr lang="es-MX" sz="2000" dirty="0"/>
          </a:p>
          <a:p>
            <a:pPr marL="285750" indent="-285750" algn="just">
              <a:buFont typeface="Arial"/>
              <a:buChar char="•"/>
            </a:pPr>
            <a:endParaRPr lang="es-MX" sz="2000" dirty="0"/>
          </a:p>
          <a:p>
            <a:pPr marL="285750" indent="-285750" algn="just">
              <a:buFont typeface="Arial"/>
              <a:buChar char="•"/>
            </a:pPr>
            <a:r>
              <a:rPr lang="es-MX" sz="2000" dirty="0" smtClean="0"/>
              <a:t>Supervisar</a:t>
            </a:r>
            <a:r>
              <a:rPr lang="es-MX" sz="2000" dirty="0"/>
              <a:t>, controlar, dar seguimiento y evaluar las </a:t>
            </a:r>
            <a:r>
              <a:rPr lang="es-MX" sz="2000" dirty="0" smtClean="0"/>
              <a:t>actividades de los medios universitarios de comunicación; contribuir a su desarrollo y </a:t>
            </a:r>
            <a:r>
              <a:rPr lang="es-MX" sz="2000" dirty="0"/>
              <a:t>a la profesionalización </a:t>
            </a:r>
            <a:r>
              <a:rPr lang="es-MX" sz="2000" dirty="0" smtClean="0"/>
              <a:t>de quienes trabajan en ello.</a:t>
            </a:r>
            <a:endParaRPr lang="es-MX" sz="2000" dirty="0"/>
          </a:p>
          <a:p>
            <a:pPr marL="285750" indent="-285750" algn="just">
              <a:buFont typeface="Arial"/>
              <a:buChar char="•"/>
            </a:pPr>
            <a:endParaRPr lang="es-MX" sz="2000" dirty="0"/>
          </a:p>
          <a:p>
            <a:pPr marL="285750" indent="-285750" algn="just">
              <a:buFont typeface="Arial"/>
              <a:buChar char="•"/>
            </a:pPr>
            <a:r>
              <a:rPr lang="es-MX" sz="2000" dirty="0"/>
              <a:t>Administrar  y  coordinar  los  trabajos  y  acciones  de  los  </a:t>
            </a:r>
            <a:r>
              <a:rPr lang="es-MX" sz="2000" dirty="0" smtClean="0"/>
              <a:t>medios universitarios  </a:t>
            </a:r>
            <a:r>
              <a:rPr lang="es-MX" sz="2000" dirty="0"/>
              <a:t>de </a:t>
            </a:r>
            <a:r>
              <a:rPr lang="es-MX" sz="2000" dirty="0" smtClean="0"/>
              <a:t>comunicación, </a:t>
            </a:r>
            <a:r>
              <a:rPr lang="es-MX" sz="2000" dirty="0"/>
              <a:t>en su ámbito de competencia.</a:t>
            </a:r>
          </a:p>
          <a:p>
            <a:pPr marL="285750" indent="-285750" algn="just">
              <a:buFont typeface="Arial"/>
              <a:buChar char="•"/>
            </a:pPr>
            <a:endParaRPr lang="es-MX" dirty="0"/>
          </a:p>
          <a:p>
            <a:pPr algn="just"/>
            <a:endParaRPr lang="es-MX" dirty="0"/>
          </a:p>
        </p:txBody>
      </p:sp>
      <p:sp>
        <p:nvSpPr>
          <p:cNvPr id="2" name="CuadroTexto 1"/>
          <p:cNvSpPr txBox="1"/>
          <p:nvPr/>
        </p:nvSpPr>
        <p:spPr>
          <a:xfrm>
            <a:off x="5419828" y="5709605"/>
            <a:ext cx="3776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MX" sz="1200" b="1" dirty="0" smtClean="0">
                <a:solidFill>
                  <a:schemeClr val="tx2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Dictamen aprobado el 18 </a:t>
            </a:r>
            <a:r>
              <a:rPr lang="es-MX" sz="1200" b="1" dirty="0">
                <a:solidFill>
                  <a:schemeClr val="tx2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de diciembre de </a:t>
            </a:r>
            <a:r>
              <a:rPr lang="es-MX" sz="1200" b="1" dirty="0" smtClean="0">
                <a:solidFill>
                  <a:schemeClr val="tx2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2012</a:t>
            </a:r>
            <a:endParaRPr lang="es-MX" sz="12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-1" y="6122877"/>
            <a:ext cx="6849496" cy="73512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384" y="6201281"/>
            <a:ext cx="1684388" cy="5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52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47564" y="211287"/>
            <a:ext cx="78488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MX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Principales</a:t>
            </a:r>
            <a:r>
              <a:rPr kumimoji="0" lang="es-MX" sz="28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funciones </a:t>
            </a:r>
            <a:r>
              <a:rPr kumimoji="0" lang="es-MX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de acuerdo</a:t>
            </a:r>
            <a:r>
              <a:rPr kumimoji="0" lang="es-MX" sz="28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MX" sz="2800" b="1" dirty="0" smtClean="0">
                <a:solidFill>
                  <a:schemeClr val="tx2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con el dictamen IV/2012/392</a:t>
            </a:r>
            <a:endParaRPr kumimoji="0" lang="es-MX" sz="1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82646" y="1076796"/>
            <a:ext cx="820891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pPr marL="285750" indent="-285750" algn="just">
              <a:buFont typeface="Arial"/>
              <a:buChar char="•"/>
            </a:pPr>
            <a:r>
              <a:rPr lang="es-MX" sz="2000" dirty="0" smtClean="0"/>
              <a:t>Implementar </a:t>
            </a:r>
            <a:r>
              <a:rPr lang="es-MX" sz="2000" dirty="0"/>
              <a:t>mecanismos de control que garanticen la calidad de los medios universitarios de comunicación y sus mensajes, para lograr el mayor impacto posible en la sociedad</a:t>
            </a:r>
            <a:r>
              <a:rPr lang="es-MX" sz="2000" dirty="0" smtClean="0"/>
              <a:t>.</a:t>
            </a:r>
          </a:p>
          <a:p>
            <a:pPr marL="285750" indent="-285750" algn="just">
              <a:buFont typeface="Arial"/>
              <a:buChar char="•"/>
            </a:pPr>
            <a:endParaRPr lang="es-MX" sz="2000" dirty="0"/>
          </a:p>
          <a:p>
            <a:pPr marL="285750" indent="-285750" algn="just">
              <a:buFont typeface="Arial"/>
              <a:buChar char="•"/>
            </a:pPr>
            <a:r>
              <a:rPr lang="es-MX" sz="2000" dirty="0" smtClean="0"/>
              <a:t>Asegurar </a:t>
            </a:r>
            <a:r>
              <a:rPr lang="es-MX" sz="2000" dirty="0"/>
              <a:t>que la imagen de la Universidad de Guadalajara en los </a:t>
            </a:r>
            <a:r>
              <a:rPr lang="es-MX" sz="2000" dirty="0" smtClean="0"/>
              <a:t>medios sea </a:t>
            </a:r>
            <a:r>
              <a:rPr lang="es-MX" sz="2000" dirty="0"/>
              <a:t>congruente con los principios, fines y funciones que le son inherentes</a:t>
            </a:r>
            <a:r>
              <a:rPr lang="es-MX" sz="2000" dirty="0" smtClean="0"/>
              <a:t>.</a:t>
            </a:r>
          </a:p>
          <a:p>
            <a:pPr marL="285750" indent="-285750" algn="just">
              <a:buFont typeface="Arial"/>
              <a:buChar char="•"/>
            </a:pPr>
            <a:endParaRPr lang="es-MX" sz="2000" dirty="0"/>
          </a:p>
          <a:p>
            <a:pPr marL="285750" indent="-285750" algn="just">
              <a:buFont typeface="Arial"/>
              <a:buChar char="•"/>
            </a:pPr>
            <a:r>
              <a:rPr lang="es-MX" sz="2000" dirty="0" smtClean="0"/>
              <a:t>Gestionar, </a:t>
            </a:r>
            <a:r>
              <a:rPr lang="es-MX" sz="2000" dirty="0"/>
              <a:t>diseñar y operar mecanismos </a:t>
            </a:r>
            <a:r>
              <a:rPr lang="es-MX" sz="2000" dirty="0" smtClean="0"/>
              <a:t>de </a:t>
            </a:r>
            <a:r>
              <a:rPr lang="es-MX" sz="2000" dirty="0"/>
              <a:t>comercialización, promoción, colaboración y mercadotecnia de sus producciones, que permitan allegarle recursos económicos a los medios </a:t>
            </a:r>
            <a:r>
              <a:rPr lang="es-MX" sz="2000" dirty="0" smtClean="0"/>
              <a:t>universitarios de </a:t>
            </a:r>
            <a:r>
              <a:rPr lang="es-MX" sz="2000" dirty="0"/>
              <a:t>comunicación.</a:t>
            </a:r>
          </a:p>
          <a:p>
            <a:pPr marL="285750" indent="-285750" algn="just">
              <a:buFont typeface="Arial"/>
              <a:buChar char="•"/>
            </a:pPr>
            <a:endParaRPr lang="es-MX" sz="2000" dirty="0"/>
          </a:p>
          <a:p>
            <a:pPr marL="285750" indent="-285750" algn="just">
              <a:buFont typeface="Arial"/>
              <a:buChar char="•"/>
            </a:pPr>
            <a:r>
              <a:rPr lang="es-MX" sz="2000" dirty="0"/>
              <a:t>Ejercer el presupuesto de inversión </a:t>
            </a:r>
            <a:r>
              <a:rPr lang="es-MX" sz="2000" dirty="0" smtClean="0"/>
              <a:t>en publicidad </a:t>
            </a:r>
            <a:r>
              <a:rPr lang="es-MX" sz="2000" dirty="0"/>
              <a:t>de la Red Universitaria </a:t>
            </a:r>
            <a:r>
              <a:rPr lang="es-MX" sz="2000" dirty="0" smtClean="0"/>
              <a:t>en los </a:t>
            </a:r>
            <a:r>
              <a:rPr lang="es-MX" sz="2000" dirty="0"/>
              <a:t>medios de comunicación de forma eficiente.</a:t>
            </a:r>
          </a:p>
          <a:p>
            <a:pPr marL="285750" indent="-285750">
              <a:buFont typeface="Arial"/>
              <a:buChar char="•"/>
            </a:pPr>
            <a:endParaRPr lang="es-MX" dirty="0"/>
          </a:p>
          <a:p>
            <a:pPr marL="285750" indent="-285750" algn="just">
              <a:buFont typeface="Arial"/>
              <a:buChar char="•"/>
            </a:pPr>
            <a:endParaRPr lang="es-MX" dirty="0"/>
          </a:p>
          <a:p>
            <a:pPr marL="285750" indent="-285750">
              <a:buFont typeface="Arial"/>
              <a:buChar char="•"/>
            </a:pP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5419828" y="5708166"/>
            <a:ext cx="3776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MX" sz="1200" b="1" dirty="0" smtClean="0">
                <a:solidFill>
                  <a:schemeClr val="tx2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Dictamen aprobado el </a:t>
            </a:r>
            <a:r>
              <a:rPr lang="es-MX" sz="1200" b="1" dirty="0">
                <a:solidFill>
                  <a:schemeClr val="tx2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18 de diciembre de </a:t>
            </a:r>
            <a:r>
              <a:rPr lang="es-MX" sz="1200" b="1" dirty="0" smtClean="0">
                <a:solidFill>
                  <a:schemeClr val="tx2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2012</a:t>
            </a:r>
            <a:endParaRPr lang="es-MX" sz="12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-1" y="6122877"/>
            <a:ext cx="6849496" cy="73512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384" y="6201281"/>
            <a:ext cx="1684388" cy="5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14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uadroTexto"/>
          <p:cNvSpPr txBox="1"/>
          <p:nvPr/>
        </p:nvSpPr>
        <p:spPr>
          <a:xfrm>
            <a:off x="1028700" y="2656589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>
                <a:solidFill>
                  <a:srgbClr val="000066"/>
                </a:solidFill>
              </a:rPr>
              <a:t>Consejo de Medios</a:t>
            </a:r>
            <a:endParaRPr lang="es-MX" sz="6000" b="1" dirty="0">
              <a:solidFill>
                <a:srgbClr val="000066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-1" y="6122877"/>
            <a:ext cx="6849496" cy="73512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384" y="6201281"/>
            <a:ext cx="1684388" cy="5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23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uadroTexto"/>
          <p:cNvSpPr txBox="1"/>
          <p:nvPr/>
        </p:nvSpPr>
        <p:spPr>
          <a:xfrm>
            <a:off x="1104900" y="273571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0066"/>
                </a:solidFill>
              </a:rPr>
              <a:t>Integrantes del Consejo de Medios</a:t>
            </a:r>
            <a:endParaRPr lang="es-MX" sz="2400" b="1" dirty="0">
              <a:solidFill>
                <a:srgbClr val="000066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90549" y="1078282"/>
            <a:ext cx="7915275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b="1" dirty="0" smtClean="0"/>
              <a:t>Lic. Alfredo Peña Ramos</a:t>
            </a:r>
          </a:p>
          <a:p>
            <a:r>
              <a:rPr lang="es-MX" sz="1300" dirty="0" smtClean="0"/>
              <a:t>Secretario General de la Universidad de </a:t>
            </a:r>
            <a:r>
              <a:rPr lang="es-MX" sz="1300" dirty="0" smtClean="0"/>
              <a:t>Guadalajara y Presidente del Consejo de Medios</a:t>
            </a:r>
            <a:endParaRPr lang="es-MX" sz="1300" dirty="0" smtClean="0"/>
          </a:p>
          <a:p>
            <a:endParaRPr lang="es-MX" sz="1300" dirty="0" smtClean="0"/>
          </a:p>
          <a:p>
            <a:r>
              <a:rPr lang="es-MX" sz="1300" b="1" dirty="0" smtClean="0"/>
              <a:t>Mtro. José Alberto Castellanos Gutiérrez</a:t>
            </a:r>
          </a:p>
          <a:p>
            <a:r>
              <a:rPr lang="es-MX" sz="1300" dirty="0" smtClean="0"/>
              <a:t>Rector del Centro Universitario de Ciencias Económico Administrativas</a:t>
            </a:r>
          </a:p>
          <a:p>
            <a:endParaRPr lang="es-MX" sz="1300" dirty="0"/>
          </a:p>
          <a:p>
            <a:r>
              <a:rPr lang="es-MX" sz="1300" b="1" dirty="0" smtClean="0"/>
              <a:t>Dr. Armando Zacarías Castillo</a:t>
            </a:r>
          </a:p>
          <a:p>
            <a:r>
              <a:rPr lang="es-MX" sz="1300" dirty="0" smtClean="0"/>
              <a:t>Rector del Centro Universitario de los Lagos</a:t>
            </a:r>
          </a:p>
          <a:p>
            <a:endParaRPr lang="es-MX" sz="1300" dirty="0"/>
          </a:p>
          <a:p>
            <a:r>
              <a:rPr lang="es-MX" sz="1300" b="1" dirty="0" smtClean="0"/>
              <a:t>Mtro. Javier Espinoza de los Monteros </a:t>
            </a:r>
          </a:p>
          <a:p>
            <a:r>
              <a:rPr lang="es-MX" sz="1300" dirty="0" smtClean="0"/>
              <a:t>Director General del Sistema de Educación Media Superior</a:t>
            </a:r>
          </a:p>
          <a:p>
            <a:endParaRPr lang="es-MX" sz="1300" dirty="0"/>
          </a:p>
          <a:p>
            <a:r>
              <a:rPr lang="es-MX" sz="1300" b="1" dirty="0" smtClean="0"/>
              <a:t>Dr. Guillermo Orozco Gómez</a:t>
            </a:r>
          </a:p>
          <a:p>
            <a:r>
              <a:rPr lang="es-MX" sz="1300" dirty="0" smtClean="0"/>
              <a:t>Jefe del Departamento de Estudios de Comunicación Social del CUCSH</a:t>
            </a:r>
          </a:p>
          <a:p>
            <a:endParaRPr lang="es-MX" sz="1300" dirty="0"/>
          </a:p>
          <a:p>
            <a:r>
              <a:rPr lang="es-MX" sz="1300" b="1" dirty="0" smtClean="0"/>
              <a:t>Mtro. Guillermo  Arturo Gómez Mata</a:t>
            </a:r>
          </a:p>
          <a:p>
            <a:r>
              <a:rPr lang="es-MX" sz="1300" dirty="0" smtClean="0"/>
              <a:t>Encargado del Despacho del Centro de Estudios Estratégicos para el Desarrollo de la Universidad de Guadalajara</a:t>
            </a:r>
          </a:p>
          <a:p>
            <a:endParaRPr lang="es-MX" sz="1300" dirty="0"/>
          </a:p>
          <a:p>
            <a:r>
              <a:rPr lang="es-MX" sz="1300" b="1" dirty="0" smtClean="0"/>
              <a:t>Mtro. Gabriel Torres Espinoza</a:t>
            </a:r>
          </a:p>
          <a:p>
            <a:r>
              <a:rPr lang="es-MX" sz="1300" dirty="0"/>
              <a:t>D</a:t>
            </a:r>
            <a:r>
              <a:rPr lang="es-MX" sz="1300" dirty="0" smtClean="0"/>
              <a:t>irector de la Operadora del Sistema Universitario de Radio y Televisión</a:t>
            </a:r>
          </a:p>
          <a:p>
            <a:endParaRPr lang="es-MX" sz="1300" dirty="0"/>
          </a:p>
          <a:p>
            <a:r>
              <a:rPr lang="es-MX" sz="1300" b="1" dirty="0" smtClean="0"/>
              <a:t>Mtro. Everardo Partida Granados</a:t>
            </a:r>
          </a:p>
          <a:p>
            <a:r>
              <a:rPr lang="es-MX" sz="1300" dirty="0" smtClean="0"/>
              <a:t>Coordinador General de Comunicación Social y Secretario Técnico del Consejo de Medios</a:t>
            </a:r>
            <a:endParaRPr lang="es-MX" sz="1300" dirty="0"/>
          </a:p>
          <a:p>
            <a:endParaRPr lang="es-MX" sz="1300" dirty="0"/>
          </a:p>
        </p:txBody>
      </p:sp>
      <p:sp>
        <p:nvSpPr>
          <p:cNvPr id="4" name="Rectángulo 3"/>
          <p:cNvSpPr/>
          <p:nvPr/>
        </p:nvSpPr>
        <p:spPr>
          <a:xfrm>
            <a:off x="-1" y="6122877"/>
            <a:ext cx="6849496" cy="73512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384" y="6201281"/>
            <a:ext cx="1684388" cy="5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13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</TotalTime>
  <Words>2200</Words>
  <Application>Microsoft Macintosh PowerPoint</Application>
  <PresentationFormat>Presentación en pantalla (4:3)</PresentationFormat>
  <Paragraphs>310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UdeG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Comunicación Social</dc:creator>
  <cp:lastModifiedBy>Comunicación Social</cp:lastModifiedBy>
  <cp:revision>35</cp:revision>
  <dcterms:created xsi:type="dcterms:W3CDTF">2013-07-18T23:56:38Z</dcterms:created>
  <dcterms:modified xsi:type="dcterms:W3CDTF">2013-07-20T22:26:06Z</dcterms:modified>
</cp:coreProperties>
</file>