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954838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D071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>
        <p:scale>
          <a:sx n="86" d="100"/>
          <a:sy n="86" d="100"/>
        </p:scale>
        <p:origin x="-109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E287922-5F02-4AC4-A0A9-6A3677EA0766}" type="datetimeFigureOut">
              <a:rPr lang="es-MX" smtClean="0"/>
              <a:pPr/>
              <a:t>06/09/2013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98FA336-F2ED-4D36-A22D-8FC79F713B5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93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C418-7A55-425F-961C-D8B738405D99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28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726E-D50D-4439-853B-29A5D50FBDA8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3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FEAB-50AA-4CBD-BADC-AB2093278FCB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32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9F2F-EE7C-42EA-BE5F-CD99C51496A3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5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681-13D2-4542-BE9C-09346151F0A1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18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58B3-6F01-413C-9610-A3B4CE002844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8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38F9-C4E5-4B8F-B045-82BEE767071B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1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4218-72F4-4053-A989-D057CAD50DF7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8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525-0726-4B06-A1EC-A882E8B89525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77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F6FD-9E69-4859-B20E-C6BA59116841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56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F18A-4855-40BE-A047-E038DC2F760D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26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84EA-CF35-4365-A952-D1F40F888DC9}" type="datetime1">
              <a:rPr lang="es-MX" smtClean="0"/>
              <a:pPr/>
              <a:t>06/09/2013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2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3968" y="5487615"/>
            <a:ext cx="4275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La FIL en tu </a:t>
            </a: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Escuela</a:t>
            </a:r>
            <a:endParaRPr lang="es-E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0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738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</a:rPr>
              <a:t>FIL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</a:rPr>
              <a:t>en tu escuela</a:t>
            </a:r>
            <a:endParaRPr lang="es-E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800" b="1" dirty="0" smtClean="0">
                <a:solidFill>
                  <a:schemeClr val="bg1">
                    <a:lumMod val="50000"/>
                  </a:schemeClr>
                </a:solidFill>
              </a:rPr>
              <a:t>Propósito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La FIL en tu escuela es un proyecto diseñado en la </a:t>
            </a:r>
            <a:r>
              <a:rPr lang="es-ES" sz="2800" dirty="0" err="1" smtClean="0">
                <a:solidFill>
                  <a:schemeClr val="bg1">
                    <a:lumMod val="50000"/>
                  </a:schemeClr>
                </a:solidFill>
              </a:rPr>
              <a:t>UdeG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 para la promoción, difusión y apropiación de la cultura, la lectura y la creatividad en la Red Universitaria en el marco de la Feria Internacional del Libro. </a:t>
            </a:r>
          </a:p>
          <a:p>
            <a:pPr algn="just"/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Actualmente algunos alumnos y profesores asisten  a la FIL, lo que se busca con este proyecto es que la FIL también esté presente en las escuelas. 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76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Este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proyecto constará de dos programas: </a:t>
            </a:r>
          </a:p>
          <a:p>
            <a:pPr marL="820737" lvl="1" indent="-457200">
              <a:buBlip>
                <a:blip r:embed="rId2"/>
              </a:buBlip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La FIL en tu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prepa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3</a:t>
            </a:fld>
            <a:endParaRPr lang="es-MX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49" y="3258212"/>
            <a:ext cx="3674216" cy="199360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318890" y="220486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46100" lvl="1" indent="-457200">
              <a:buBlip>
                <a:blip r:embed="rId2"/>
              </a:buBlip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</a:rPr>
              <a:t>La FIL en tu </a:t>
            </a:r>
            <a:r>
              <a:rPr lang="es-ES" sz="2800" dirty="0" smtClean="0">
                <a:solidFill>
                  <a:schemeClr val="bg1">
                    <a:lumMod val="50000"/>
                  </a:schemeClr>
                </a:solidFill>
              </a:rPr>
              <a:t>CU</a:t>
            </a:r>
            <a:endParaRPr lang="es-E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410" y="3307602"/>
            <a:ext cx="2520974" cy="199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pPr lvl="1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Acciones propuestas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60851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Las acciones propuestas para ser desarrolladas en los planteles educativos son, entre otras: </a:t>
            </a:r>
          </a:p>
          <a:p>
            <a:pPr algn="just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Talleres de lectura con autores significativos, dependiendo del nivel educativo. </a:t>
            </a:r>
          </a:p>
          <a:p>
            <a:pPr marL="1235075" lvl="2" indent="-342900" algn="just">
              <a:buBlip>
                <a:blip r:embed="rId2"/>
              </a:buBlip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ectura colectiva</a:t>
            </a:r>
          </a:p>
          <a:p>
            <a:pPr marL="1235075" lvl="2" indent="-342900" algn="just">
              <a:buBlip>
                <a:blip r:embed="rId2"/>
              </a:buBlip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Diálogo con autores</a:t>
            </a:r>
          </a:p>
          <a:p>
            <a:pPr marL="1235075" lvl="2" indent="-342900" algn="just">
              <a:buBlip>
                <a:blip r:embed="rId2"/>
              </a:buBlip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Debate sobre obras relevantes </a:t>
            </a:r>
          </a:p>
          <a:p>
            <a:pPr algn="just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Taller de apreciación artística (música, coral, pictórica, plástica, danza, entre otras).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998984"/>
          </a:xfrm>
        </p:spPr>
        <p:txBody>
          <a:bodyPr/>
          <a:lstStyle/>
          <a:p>
            <a:pPr lvl="1"/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Acciones propuestas 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2880" y="1556792"/>
            <a:ext cx="8229600" cy="504056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Jornadas sobre cultura, tradiciones, y actualidades del país invitado.</a:t>
            </a:r>
          </a:p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Concursos de oratoria y de debate</a:t>
            </a:r>
          </a:p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Concurso de ensayos sobre temas como:</a:t>
            </a:r>
          </a:p>
          <a:p>
            <a:pPr lvl="2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Identidad universitaria</a:t>
            </a:r>
          </a:p>
          <a:p>
            <a:pPr lvl="2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Compromiso social universitario</a:t>
            </a:r>
          </a:p>
          <a:p>
            <a:pPr lvl="2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Rigor académico</a:t>
            </a:r>
          </a:p>
          <a:p>
            <a:pPr lvl="2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El fututo de los universitarios </a:t>
            </a:r>
          </a:p>
          <a:p>
            <a:pPr lvl="2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El futuro de t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u universidad 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Historia y actualidades del país invitado</a:t>
            </a:r>
          </a:p>
          <a:p>
            <a:pPr marL="914400" lvl="2" indent="0">
              <a:buNone/>
            </a:pPr>
            <a:endParaRPr lang="es-ES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9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209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La FIL en tu escuela</vt:lpstr>
      <vt:lpstr>Presentación de PowerPoint</vt:lpstr>
      <vt:lpstr>Acciones propuestas  </vt:lpstr>
      <vt:lpstr>Acciones propuestas </vt:lpstr>
    </vt:vector>
  </TitlesOfParts>
  <Company>udg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Medrano</dc:creator>
  <cp:lastModifiedBy>2013584</cp:lastModifiedBy>
  <cp:revision>219</cp:revision>
  <cp:lastPrinted>2013-09-03T21:30:51Z</cp:lastPrinted>
  <dcterms:created xsi:type="dcterms:W3CDTF">2013-06-25T22:02:31Z</dcterms:created>
  <dcterms:modified xsi:type="dcterms:W3CDTF">2013-09-07T01:12:25Z</dcterms:modified>
</cp:coreProperties>
</file>