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1" r:id="rId3"/>
    <p:sldId id="257" r:id="rId4"/>
    <p:sldId id="264" r:id="rId5"/>
    <p:sldId id="265" r:id="rId6"/>
    <p:sldId id="266" r:id="rId7"/>
    <p:sldId id="262" r:id="rId8"/>
    <p:sldId id="258" r:id="rId9"/>
    <p:sldId id="282" r:id="rId10"/>
    <p:sldId id="283" r:id="rId11"/>
    <p:sldId id="280" r:id="rId12"/>
    <p:sldId id="279" r:id="rId13"/>
    <p:sldId id="281" r:id="rId14"/>
    <p:sldId id="259" r:id="rId15"/>
    <p:sldId id="267" r:id="rId16"/>
    <p:sldId id="260" r:id="rId17"/>
    <p:sldId id="271" r:id="rId18"/>
    <p:sldId id="268" r:id="rId19"/>
    <p:sldId id="269" r:id="rId20"/>
    <p:sldId id="272" r:id="rId21"/>
    <p:sldId id="275" r:id="rId22"/>
    <p:sldId id="274" r:id="rId23"/>
    <p:sldId id="273" r:id="rId24"/>
    <p:sldId id="277" r:id="rId25"/>
    <p:sldId id="278" r:id="rId26"/>
    <p:sldId id="288" r:id="rId27"/>
    <p:sldId id="290" r:id="rId28"/>
    <p:sldId id="289" r:id="rId29"/>
    <p:sldId id="291" r:id="rId30"/>
    <p:sldId id="286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5" autoAdjust="0"/>
    <p:restoredTop sz="82566" autoAdjust="0"/>
  </p:normalViewPr>
  <p:slideViewPr>
    <p:cSldViewPr snapToGrid="0">
      <p:cViewPr varScale="1">
        <p:scale>
          <a:sx n="130" d="100"/>
          <a:sy n="130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A9CB6-EB59-5F4C-8E08-90A058810E4F}" type="doc">
      <dgm:prSet loTypeId="urn:microsoft.com/office/officeart/2005/8/layout/orgChart1" loCatId="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F48F5D2A-0173-CA42-930B-2975C8DB9DFD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Coordinación General </a:t>
          </a:r>
          <a:endParaRPr lang="es-ES" dirty="0"/>
        </a:p>
      </dgm:t>
    </dgm:pt>
    <dgm:pt modelId="{D04131E0-B0F2-544F-820C-97D3BAF7BC3E}" type="parTrans" cxnId="{80C2530B-EC34-8040-B26F-10707C4CD411}">
      <dgm:prSet/>
      <dgm:spPr/>
      <dgm:t>
        <a:bodyPr/>
        <a:lstStyle/>
        <a:p>
          <a:endParaRPr lang="es-ES"/>
        </a:p>
      </dgm:t>
    </dgm:pt>
    <dgm:pt modelId="{D4AC29BD-346F-EC45-8DA6-AF412D622D36}" type="sibTrans" cxnId="{80C2530B-EC34-8040-B26F-10707C4CD411}">
      <dgm:prSet/>
      <dgm:spPr/>
      <dgm:t>
        <a:bodyPr/>
        <a:lstStyle/>
        <a:p>
          <a:endParaRPr lang="es-ES"/>
        </a:p>
      </dgm:t>
    </dgm:pt>
    <dgm:pt modelId="{37F2DFC6-7000-174A-88F2-AB56C6636CB6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Relaciones Interinstitucionales   e Internacionales</a:t>
          </a:r>
          <a:endParaRPr lang="es-ES" dirty="0"/>
        </a:p>
      </dgm:t>
    </dgm:pt>
    <dgm:pt modelId="{6B2004DB-F27C-6643-B5ED-2113BF4A790F}" type="parTrans" cxnId="{D5F4E420-36FE-2042-AB67-654708FEEE3D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FD0471BD-D1F2-B342-8E2E-6D81D24589E7}" type="sibTrans" cxnId="{D5F4E420-36FE-2042-AB67-654708FEEE3D}">
      <dgm:prSet/>
      <dgm:spPr/>
      <dgm:t>
        <a:bodyPr/>
        <a:lstStyle/>
        <a:p>
          <a:endParaRPr lang="es-ES"/>
        </a:p>
      </dgm:t>
    </dgm:pt>
    <dgm:pt modelId="{2DA98028-4287-CD4E-B72F-7D19D6B06756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Organismos Internacionales</a:t>
          </a:r>
          <a:endParaRPr lang="es-ES" dirty="0"/>
        </a:p>
      </dgm:t>
    </dgm:pt>
    <dgm:pt modelId="{44E5D742-43E4-0846-968E-5168698A0ED3}" type="parTrans" cxnId="{6523318D-A86C-944F-81FD-E5A559EB63E4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73AFA51F-2125-FF49-8069-146BF2CEF328}" type="sibTrans" cxnId="{6523318D-A86C-944F-81FD-E5A559EB63E4}">
      <dgm:prSet/>
      <dgm:spPr/>
      <dgm:t>
        <a:bodyPr/>
        <a:lstStyle/>
        <a:p>
          <a:endParaRPr lang="es-ES"/>
        </a:p>
      </dgm:t>
    </dgm:pt>
    <dgm:pt modelId="{B6C11CE2-644F-9149-BB64-96818CB98811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Fomento a la Internacionalización </a:t>
          </a:r>
          <a:endParaRPr lang="es-ES" dirty="0"/>
        </a:p>
      </dgm:t>
    </dgm:pt>
    <dgm:pt modelId="{2116FA7D-ACCB-244B-9EDC-63FEF0D7DA3E}" type="parTrans" cxnId="{FBC4C59F-4CCC-EE41-9B93-AB733E89B731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D079659A-DCD4-4548-BF8E-E98ACA97262B}" type="sibTrans" cxnId="{FBC4C59F-4CCC-EE41-9B93-AB733E89B731}">
      <dgm:prSet/>
      <dgm:spPr/>
      <dgm:t>
        <a:bodyPr/>
        <a:lstStyle/>
        <a:p>
          <a:endParaRPr lang="es-ES"/>
        </a:p>
      </dgm:t>
    </dgm:pt>
    <dgm:pt modelId="{0E934334-4FF0-DF4F-B3B4-60E886A1E327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/>
            <a:t>Secretaría Técnica </a:t>
          </a:r>
        </a:p>
      </dgm:t>
    </dgm:pt>
    <dgm:pt modelId="{33CC02E9-BDAD-8A49-8683-A074587665DF}" type="parTrans" cxnId="{042F3906-5369-C84B-8C7A-8EDFE23F7161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3776C8B0-D5F9-3647-BB1A-49E1B58BEA9D}" type="sibTrans" cxnId="{042F3906-5369-C84B-8C7A-8EDFE23F7161}">
      <dgm:prSet/>
      <dgm:spPr/>
      <dgm:t>
        <a:bodyPr/>
        <a:lstStyle/>
        <a:p>
          <a:endParaRPr lang="es-ES"/>
        </a:p>
      </dgm:t>
    </dgm:pt>
    <dgm:pt modelId="{5BDF6F85-176A-BD43-B887-3BFC34BCC6EA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Convenios</a:t>
          </a:r>
          <a:endParaRPr lang="es-ES" dirty="0"/>
        </a:p>
      </dgm:t>
    </dgm:pt>
    <dgm:pt modelId="{785709D3-2C38-E348-8917-BBF08AE32DDA}" type="parTrans" cxnId="{A0A3239A-F479-9F42-BFF2-9ABA4F64063E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970FE6C8-D8A8-2D4A-872F-3C8932F08176}" type="sibTrans" cxnId="{A0A3239A-F479-9F42-BFF2-9ABA4F64063E}">
      <dgm:prSet/>
      <dgm:spPr/>
      <dgm:t>
        <a:bodyPr/>
        <a:lstStyle/>
        <a:p>
          <a:endParaRPr lang="es-ES"/>
        </a:p>
      </dgm:t>
    </dgm:pt>
    <dgm:pt modelId="{F2DDEBCB-9608-4048-9799-47359827BDB9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E7E6E6"/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Secretaría</a:t>
          </a:r>
          <a:endParaRPr lang="es-ES" dirty="0"/>
        </a:p>
      </dgm:t>
    </dgm:pt>
    <dgm:pt modelId="{A64954A1-4F4C-9F47-B3F8-EFBA47AAF866}" type="sibTrans" cxnId="{6E669984-C88E-2A49-AEB6-07C840B815E2}">
      <dgm:prSet/>
      <dgm:spPr/>
      <dgm:t>
        <a:bodyPr/>
        <a:lstStyle/>
        <a:p>
          <a:endParaRPr lang="es-ES"/>
        </a:p>
      </dgm:t>
    </dgm:pt>
    <dgm:pt modelId="{75814EC8-6B88-5046-B289-096ABABE2A23}" type="parTrans" cxnId="{6E669984-C88E-2A49-AEB6-07C840B815E2}">
      <dgm:prSet/>
      <dgm:spPr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1C58591D-1258-5948-B18A-8733B7C24270}" type="pres">
      <dgm:prSet presAssocID="{A5AA9CB6-EB59-5F4C-8E08-90A058810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F46A52-4A93-5546-B1C7-6D6B7FBE23FF}" type="pres">
      <dgm:prSet presAssocID="{F48F5D2A-0173-CA42-930B-2975C8DB9D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B7E35F-AF55-F448-AF6B-2C6E4FB0CE76}" type="pres">
      <dgm:prSet presAssocID="{F48F5D2A-0173-CA42-930B-2975C8DB9DFD}" presName="rootComposite1" presStyleCnt="0"/>
      <dgm:spPr/>
      <dgm:t>
        <a:bodyPr/>
        <a:lstStyle/>
        <a:p>
          <a:endParaRPr lang="es-ES"/>
        </a:p>
      </dgm:t>
    </dgm:pt>
    <dgm:pt modelId="{C74BB221-7095-194F-87B1-5FCE2E4D81C0}" type="pres">
      <dgm:prSet presAssocID="{F48F5D2A-0173-CA42-930B-2975C8DB9D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92F31-D361-7E40-A1F9-4649135C3587}" type="pres">
      <dgm:prSet presAssocID="{F48F5D2A-0173-CA42-930B-2975C8DB9D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6493C06-54E2-2241-9EED-2EB99C0142D3}" type="pres">
      <dgm:prSet presAssocID="{F48F5D2A-0173-CA42-930B-2975C8DB9DFD}" presName="hierChild2" presStyleCnt="0"/>
      <dgm:spPr/>
      <dgm:t>
        <a:bodyPr/>
        <a:lstStyle/>
        <a:p>
          <a:endParaRPr lang="es-ES"/>
        </a:p>
      </dgm:t>
    </dgm:pt>
    <dgm:pt modelId="{0B750F93-AD90-1649-860E-3F6BF394F327}" type="pres">
      <dgm:prSet presAssocID="{6B2004DB-F27C-6643-B5ED-2113BF4A790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51CD54C-58CC-674D-8F4F-36A16882ECF1}" type="pres">
      <dgm:prSet presAssocID="{37F2DFC6-7000-174A-88F2-AB56C6636C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FD2789A-4450-BE4E-84B4-DC6A1275F82C}" type="pres">
      <dgm:prSet presAssocID="{37F2DFC6-7000-174A-88F2-AB56C6636CB6}" presName="rootComposite" presStyleCnt="0"/>
      <dgm:spPr/>
      <dgm:t>
        <a:bodyPr/>
        <a:lstStyle/>
        <a:p>
          <a:endParaRPr lang="es-ES"/>
        </a:p>
      </dgm:t>
    </dgm:pt>
    <dgm:pt modelId="{D4982411-28E7-F842-9736-99F343ED6361}" type="pres">
      <dgm:prSet presAssocID="{37F2DFC6-7000-174A-88F2-AB56C6636CB6}" presName="rootText" presStyleLbl="node2" presStyleIdx="0" presStyleCnt="3" custScaleX="129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D776B-1BA2-3C42-9AB9-3CBE62DA46BD}" type="pres">
      <dgm:prSet presAssocID="{37F2DFC6-7000-174A-88F2-AB56C6636CB6}" presName="rootConnector" presStyleLbl="node2" presStyleIdx="0" presStyleCnt="3"/>
      <dgm:spPr/>
      <dgm:t>
        <a:bodyPr/>
        <a:lstStyle/>
        <a:p>
          <a:endParaRPr lang="es-ES"/>
        </a:p>
      </dgm:t>
    </dgm:pt>
    <dgm:pt modelId="{AFD99319-0E54-4B45-AB03-6B11AEBD4A05}" type="pres">
      <dgm:prSet presAssocID="{37F2DFC6-7000-174A-88F2-AB56C6636CB6}" presName="hierChild4" presStyleCnt="0"/>
      <dgm:spPr/>
      <dgm:t>
        <a:bodyPr/>
        <a:lstStyle/>
        <a:p>
          <a:endParaRPr lang="es-ES"/>
        </a:p>
      </dgm:t>
    </dgm:pt>
    <dgm:pt modelId="{F3C5A240-CF33-824E-9551-F9047659CD58}" type="pres">
      <dgm:prSet presAssocID="{37F2DFC6-7000-174A-88F2-AB56C6636CB6}" presName="hierChild5" presStyleCnt="0"/>
      <dgm:spPr/>
      <dgm:t>
        <a:bodyPr/>
        <a:lstStyle/>
        <a:p>
          <a:endParaRPr lang="es-ES"/>
        </a:p>
      </dgm:t>
    </dgm:pt>
    <dgm:pt modelId="{DDD0FEFD-0119-3747-83BA-B6E4183A10FB}" type="pres">
      <dgm:prSet presAssocID="{44E5D742-43E4-0846-968E-5168698A0ED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2FA6C64-8912-7F4B-8E7A-DCCC7D1346D3}" type="pres">
      <dgm:prSet presAssocID="{2DA98028-4287-CD4E-B72F-7D19D6B067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5CD804-ED96-0348-AE4D-91AFC8C397D2}" type="pres">
      <dgm:prSet presAssocID="{2DA98028-4287-CD4E-B72F-7D19D6B06756}" presName="rootComposite" presStyleCnt="0"/>
      <dgm:spPr/>
      <dgm:t>
        <a:bodyPr/>
        <a:lstStyle/>
        <a:p>
          <a:endParaRPr lang="es-ES"/>
        </a:p>
      </dgm:t>
    </dgm:pt>
    <dgm:pt modelId="{FAB42861-CF9A-9943-ABB9-CC666991AB33}" type="pres">
      <dgm:prSet presAssocID="{2DA98028-4287-CD4E-B72F-7D19D6B067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86EA9-118A-4847-9958-4548C135ADDB}" type="pres">
      <dgm:prSet presAssocID="{2DA98028-4287-CD4E-B72F-7D19D6B06756}" presName="rootConnector" presStyleLbl="node2" presStyleIdx="1" presStyleCnt="3"/>
      <dgm:spPr/>
      <dgm:t>
        <a:bodyPr/>
        <a:lstStyle/>
        <a:p>
          <a:endParaRPr lang="es-ES"/>
        </a:p>
      </dgm:t>
    </dgm:pt>
    <dgm:pt modelId="{71BBA26F-EEA2-8143-93B7-8F0E62538B05}" type="pres">
      <dgm:prSet presAssocID="{2DA98028-4287-CD4E-B72F-7D19D6B06756}" presName="hierChild4" presStyleCnt="0"/>
      <dgm:spPr/>
      <dgm:t>
        <a:bodyPr/>
        <a:lstStyle/>
        <a:p>
          <a:endParaRPr lang="es-ES"/>
        </a:p>
      </dgm:t>
    </dgm:pt>
    <dgm:pt modelId="{CC64F757-3576-7243-A1B0-13527F15233F}" type="pres">
      <dgm:prSet presAssocID="{2DA98028-4287-CD4E-B72F-7D19D6B06756}" presName="hierChild5" presStyleCnt="0"/>
      <dgm:spPr/>
      <dgm:t>
        <a:bodyPr/>
        <a:lstStyle/>
        <a:p>
          <a:endParaRPr lang="es-ES"/>
        </a:p>
      </dgm:t>
    </dgm:pt>
    <dgm:pt modelId="{974EB993-72D5-3D45-907E-EC3D12ADE2C9}" type="pres">
      <dgm:prSet presAssocID="{2116FA7D-ACCB-244B-9EDC-63FEF0D7DA3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806890F-B3C5-5842-9311-8742CD6E9F59}" type="pres">
      <dgm:prSet presAssocID="{B6C11CE2-644F-9149-BB64-96818CB98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580A70-E65C-464D-A3B5-76BDE8CFB6B8}" type="pres">
      <dgm:prSet presAssocID="{B6C11CE2-644F-9149-BB64-96818CB98811}" presName="rootComposite" presStyleCnt="0"/>
      <dgm:spPr/>
      <dgm:t>
        <a:bodyPr/>
        <a:lstStyle/>
        <a:p>
          <a:endParaRPr lang="es-ES"/>
        </a:p>
      </dgm:t>
    </dgm:pt>
    <dgm:pt modelId="{07CB1F18-191E-8043-8E31-FC894350D158}" type="pres">
      <dgm:prSet presAssocID="{B6C11CE2-644F-9149-BB64-96818CB98811}" presName="rootText" presStyleLbl="node2" presStyleIdx="2" presStyleCnt="3" custScaleX="143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728EB-374D-D644-8509-7260F36616B6}" type="pres">
      <dgm:prSet presAssocID="{B6C11CE2-644F-9149-BB64-96818CB98811}" presName="rootConnector" presStyleLbl="node2" presStyleIdx="2" presStyleCnt="3"/>
      <dgm:spPr/>
      <dgm:t>
        <a:bodyPr/>
        <a:lstStyle/>
        <a:p>
          <a:endParaRPr lang="es-ES"/>
        </a:p>
      </dgm:t>
    </dgm:pt>
    <dgm:pt modelId="{20712BAC-EFF1-0241-9A6B-62A7328589C1}" type="pres">
      <dgm:prSet presAssocID="{B6C11CE2-644F-9149-BB64-96818CB98811}" presName="hierChild4" presStyleCnt="0"/>
      <dgm:spPr/>
      <dgm:t>
        <a:bodyPr/>
        <a:lstStyle/>
        <a:p>
          <a:endParaRPr lang="es-ES"/>
        </a:p>
      </dgm:t>
    </dgm:pt>
    <dgm:pt modelId="{4A9294EE-44DC-C249-9C9F-8EE686A91673}" type="pres">
      <dgm:prSet presAssocID="{B6C11CE2-644F-9149-BB64-96818CB98811}" presName="hierChild5" presStyleCnt="0"/>
      <dgm:spPr/>
      <dgm:t>
        <a:bodyPr/>
        <a:lstStyle/>
        <a:p>
          <a:endParaRPr lang="es-ES"/>
        </a:p>
      </dgm:t>
    </dgm:pt>
    <dgm:pt modelId="{7AD90E0C-8594-0646-AA23-8B3688136466}" type="pres">
      <dgm:prSet presAssocID="{F48F5D2A-0173-CA42-930B-2975C8DB9DFD}" presName="hierChild3" presStyleCnt="0"/>
      <dgm:spPr/>
      <dgm:t>
        <a:bodyPr/>
        <a:lstStyle/>
        <a:p>
          <a:endParaRPr lang="es-ES"/>
        </a:p>
      </dgm:t>
    </dgm:pt>
    <dgm:pt modelId="{C349E074-A7EE-A546-A385-1857D8FDC210}" type="pres">
      <dgm:prSet presAssocID="{75814EC8-6B88-5046-B289-096ABABE2A2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37018366-9E99-094E-AD5C-542D1079B479}" type="pres">
      <dgm:prSet presAssocID="{F2DDEBCB-9608-4048-9799-47359827BD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0DF7F4B-609F-A344-8B8C-DD373D4B1271}" type="pres">
      <dgm:prSet presAssocID="{F2DDEBCB-9608-4048-9799-47359827BDB9}" presName="rootComposite3" presStyleCnt="0"/>
      <dgm:spPr/>
      <dgm:t>
        <a:bodyPr/>
        <a:lstStyle/>
        <a:p>
          <a:endParaRPr lang="es-ES"/>
        </a:p>
      </dgm:t>
    </dgm:pt>
    <dgm:pt modelId="{159310F5-B52C-3242-B7EE-F7D5D1EC5BF3}" type="pres">
      <dgm:prSet presAssocID="{F2DDEBCB-9608-4048-9799-47359827BDB9}" presName="rootText3" presStyleLbl="asst1" presStyleIdx="0" presStyleCnt="3" custLinFactNeighborX="-36736" custLinFactNeighborY="8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A16E5-BFF3-DD4C-BD19-B3BC339927E5}" type="pres">
      <dgm:prSet presAssocID="{F2DDEBCB-9608-4048-9799-47359827BDB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7662A51-6DB2-8F4B-9C21-6B220BFE5301}" type="pres">
      <dgm:prSet presAssocID="{F2DDEBCB-9608-4048-9799-47359827BDB9}" presName="hierChild6" presStyleCnt="0"/>
      <dgm:spPr/>
      <dgm:t>
        <a:bodyPr/>
        <a:lstStyle/>
        <a:p>
          <a:endParaRPr lang="es-ES"/>
        </a:p>
      </dgm:t>
    </dgm:pt>
    <dgm:pt modelId="{D5002123-30ED-2243-B51C-4D0E76B1F8B1}" type="pres">
      <dgm:prSet presAssocID="{F2DDEBCB-9608-4048-9799-47359827BDB9}" presName="hierChild7" presStyleCnt="0"/>
      <dgm:spPr/>
      <dgm:t>
        <a:bodyPr/>
        <a:lstStyle/>
        <a:p>
          <a:endParaRPr lang="es-ES"/>
        </a:p>
      </dgm:t>
    </dgm:pt>
    <dgm:pt modelId="{E32C04C3-D06C-4744-B4B7-834E08040133}" type="pres">
      <dgm:prSet presAssocID="{33CC02E9-BDAD-8A49-8683-A074587665D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922074C-4AD6-D345-AB4A-5CA6843ECC66}" type="pres">
      <dgm:prSet presAssocID="{0E934334-4FF0-DF4F-B3B4-60E886A1E32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290441-020D-6A40-8D3E-82B0CDBF7973}" type="pres">
      <dgm:prSet presAssocID="{0E934334-4FF0-DF4F-B3B4-60E886A1E327}" presName="rootComposite3" presStyleCnt="0"/>
      <dgm:spPr/>
      <dgm:t>
        <a:bodyPr/>
        <a:lstStyle/>
        <a:p>
          <a:endParaRPr lang="en-US"/>
        </a:p>
      </dgm:t>
    </dgm:pt>
    <dgm:pt modelId="{68EB6608-5ADC-8344-ACE6-2EC4CB500490}" type="pres">
      <dgm:prSet presAssocID="{0E934334-4FF0-DF4F-B3B4-60E886A1E327}" presName="rootText3" presStyleLbl="asst1" presStyleIdx="1" presStyleCnt="3" custLinFactNeighborX="-853" custLinFactNeighborY="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6A4C7-036D-094B-BE7D-A2995E87F085}" type="pres">
      <dgm:prSet presAssocID="{0E934334-4FF0-DF4F-B3B4-60E886A1E32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CC45C87-FD6F-5645-98E7-65B2E4F4074A}" type="pres">
      <dgm:prSet presAssocID="{0E934334-4FF0-DF4F-B3B4-60E886A1E327}" presName="hierChild6" presStyleCnt="0"/>
      <dgm:spPr/>
      <dgm:t>
        <a:bodyPr/>
        <a:lstStyle/>
        <a:p>
          <a:endParaRPr lang="en-US"/>
        </a:p>
      </dgm:t>
    </dgm:pt>
    <dgm:pt modelId="{5D51172F-A40A-6F4C-A1DE-289910D66A1B}" type="pres">
      <dgm:prSet presAssocID="{0E934334-4FF0-DF4F-B3B4-60E886A1E327}" presName="hierChild7" presStyleCnt="0"/>
      <dgm:spPr/>
      <dgm:t>
        <a:bodyPr/>
        <a:lstStyle/>
        <a:p>
          <a:endParaRPr lang="en-US"/>
        </a:p>
      </dgm:t>
    </dgm:pt>
    <dgm:pt modelId="{704687C1-EA0D-944C-B741-9AAE0A14B879}" type="pres">
      <dgm:prSet presAssocID="{785709D3-2C38-E348-8917-BBF08AE32DDA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E39BDE3A-DFC8-7C4E-BC5A-70F65E02EF08}" type="pres">
      <dgm:prSet presAssocID="{5BDF6F85-176A-BD43-B887-3BFC34BCC6E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FC1BA-A661-FE46-8E88-D8B2E1722FC9}" type="pres">
      <dgm:prSet presAssocID="{5BDF6F85-176A-BD43-B887-3BFC34BCC6EA}" presName="rootComposite3" presStyleCnt="0"/>
      <dgm:spPr/>
      <dgm:t>
        <a:bodyPr/>
        <a:lstStyle/>
        <a:p>
          <a:endParaRPr lang="en-US"/>
        </a:p>
      </dgm:t>
    </dgm:pt>
    <dgm:pt modelId="{808D1F1C-FE8E-C24C-9F2C-963C55320F9B}" type="pres">
      <dgm:prSet presAssocID="{5BDF6F85-176A-BD43-B887-3BFC34BCC6EA}" presName="rootText3" presStyleLbl="asst1" presStyleIdx="2" presStyleCnt="3" custScaleX="74386" custScaleY="87060" custLinFactX="71394" custLinFactNeighborX="100000" custLinFactNeighborY="-3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CF937-E305-D746-A643-DBE342858BF5}" type="pres">
      <dgm:prSet presAssocID="{5BDF6F85-176A-BD43-B887-3BFC34BCC6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13FAF2B-9AD2-BE41-B240-526867F5905B}" type="pres">
      <dgm:prSet presAssocID="{5BDF6F85-176A-BD43-B887-3BFC34BCC6EA}" presName="hierChild6" presStyleCnt="0"/>
      <dgm:spPr/>
      <dgm:t>
        <a:bodyPr/>
        <a:lstStyle/>
        <a:p>
          <a:endParaRPr lang="en-US"/>
        </a:p>
      </dgm:t>
    </dgm:pt>
    <dgm:pt modelId="{11EB8956-D685-784D-9F80-5BB9843A5BF0}" type="pres">
      <dgm:prSet presAssocID="{5BDF6F85-176A-BD43-B887-3BFC34BCC6EA}" presName="hierChild7" presStyleCnt="0"/>
      <dgm:spPr/>
      <dgm:t>
        <a:bodyPr/>
        <a:lstStyle/>
        <a:p>
          <a:endParaRPr lang="en-US"/>
        </a:p>
      </dgm:t>
    </dgm:pt>
  </dgm:ptLst>
  <dgm:cxnLst>
    <dgm:cxn modelId="{4AFE2407-C06D-474B-A762-D6E4EA53907C}" type="presOf" srcId="{B6C11CE2-644F-9149-BB64-96818CB98811}" destId="{AA9728EB-374D-D644-8509-7260F36616B6}" srcOrd="1" destOrd="0" presId="urn:microsoft.com/office/officeart/2005/8/layout/orgChart1"/>
    <dgm:cxn modelId="{6523318D-A86C-944F-81FD-E5A559EB63E4}" srcId="{F48F5D2A-0173-CA42-930B-2975C8DB9DFD}" destId="{2DA98028-4287-CD4E-B72F-7D19D6B06756}" srcOrd="3" destOrd="0" parTransId="{44E5D742-43E4-0846-968E-5168698A0ED3}" sibTransId="{73AFA51F-2125-FF49-8069-146BF2CEF328}"/>
    <dgm:cxn modelId="{C1924BFA-4CE7-AD44-9CC8-77347FE74BDD}" type="presOf" srcId="{0E934334-4FF0-DF4F-B3B4-60E886A1E327}" destId="{68EB6608-5ADC-8344-ACE6-2EC4CB500490}" srcOrd="0" destOrd="0" presId="urn:microsoft.com/office/officeart/2005/8/layout/orgChart1"/>
    <dgm:cxn modelId="{6E669984-C88E-2A49-AEB6-07C840B815E2}" srcId="{F48F5D2A-0173-CA42-930B-2975C8DB9DFD}" destId="{F2DDEBCB-9608-4048-9799-47359827BDB9}" srcOrd="0" destOrd="0" parTransId="{75814EC8-6B88-5046-B289-096ABABE2A23}" sibTransId="{A64954A1-4F4C-9F47-B3F8-EFBA47AAF866}"/>
    <dgm:cxn modelId="{122B19DD-6C9E-6740-98A1-1135DE9F3832}" type="presOf" srcId="{F2DDEBCB-9608-4048-9799-47359827BDB9}" destId="{835A16E5-BFF3-DD4C-BD19-B3BC339927E5}" srcOrd="1" destOrd="0" presId="urn:microsoft.com/office/officeart/2005/8/layout/orgChart1"/>
    <dgm:cxn modelId="{A0A3239A-F479-9F42-BFF2-9ABA4F64063E}" srcId="{0E934334-4FF0-DF4F-B3B4-60E886A1E327}" destId="{5BDF6F85-176A-BD43-B887-3BFC34BCC6EA}" srcOrd="0" destOrd="0" parTransId="{785709D3-2C38-E348-8917-BBF08AE32DDA}" sibTransId="{970FE6C8-D8A8-2D4A-872F-3C8932F08176}"/>
    <dgm:cxn modelId="{FBC4C59F-4CCC-EE41-9B93-AB733E89B731}" srcId="{F48F5D2A-0173-CA42-930B-2975C8DB9DFD}" destId="{B6C11CE2-644F-9149-BB64-96818CB98811}" srcOrd="4" destOrd="0" parTransId="{2116FA7D-ACCB-244B-9EDC-63FEF0D7DA3E}" sibTransId="{D079659A-DCD4-4548-BF8E-E98ACA97262B}"/>
    <dgm:cxn modelId="{970968DE-6A78-7E4E-97C8-76BAE224D66E}" type="presOf" srcId="{F48F5D2A-0173-CA42-930B-2975C8DB9DFD}" destId="{C6C92F31-D361-7E40-A1F9-4649135C3587}" srcOrd="1" destOrd="0" presId="urn:microsoft.com/office/officeart/2005/8/layout/orgChart1"/>
    <dgm:cxn modelId="{09C57357-6BB9-C741-862F-1DE1057BFB0A}" type="presOf" srcId="{F48F5D2A-0173-CA42-930B-2975C8DB9DFD}" destId="{C74BB221-7095-194F-87B1-5FCE2E4D81C0}" srcOrd="0" destOrd="0" presId="urn:microsoft.com/office/officeart/2005/8/layout/orgChart1"/>
    <dgm:cxn modelId="{775ACDF1-0F0F-FE43-8DD7-2F93F05F9BF9}" type="presOf" srcId="{A5AA9CB6-EB59-5F4C-8E08-90A058810E4F}" destId="{1C58591D-1258-5948-B18A-8733B7C24270}" srcOrd="0" destOrd="0" presId="urn:microsoft.com/office/officeart/2005/8/layout/orgChart1"/>
    <dgm:cxn modelId="{CA0ADB43-A121-5740-983E-27C7961C08B8}" type="presOf" srcId="{2116FA7D-ACCB-244B-9EDC-63FEF0D7DA3E}" destId="{974EB993-72D5-3D45-907E-EC3D12ADE2C9}" srcOrd="0" destOrd="0" presId="urn:microsoft.com/office/officeart/2005/8/layout/orgChart1"/>
    <dgm:cxn modelId="{890E02AF-20C1-2945-A061-93569B4144A2}" type="presOf" srcId="{785709D3-2C38-E348-8917-BBF08AE32DDA}" destId="{704687C1-EA0D-944C-B741-9AAE0A14B879}" srcOrd="0" destOrd="0" presId="urn:microsoft.com/office/officeart/2005/8/layout/orgChart1"/>
    <dgm:cxn modelId="{7A640B35-2671-E44F-AB0F-2C7ABAE628A2}" type="presOf" srcId="{44E5D742-43E4-0846-968E-5168698A0ED3}" destId="{DDD0FEFD-0119-3747-83BA-B6E4183A10FB}" srcOrd="0" destOrd="0" presId="urn:microsoft.com/office/officeart/2005/8/layout/orgChart1"/>
    <dgm:cxn modelId="{F17A892C-93BB-254C-8060-A46A2B494994}" type="presOf" srcId="{5BDF6F85-176A-BD43-B887-3BFC34BCC6EA}" destId="{808D1F1C-FE8E-C24C-9F2C-963C55320F9B}" srcOrd="0" destOrd="0" presId="urn:microsoft.com/office/officeart/2005/8/layout/orgChart1"/>
    <dgm:cxn modelId="{80C2530B-EC34-8040-B26F-10707C4CD411}" srcId="{A5AA9CB6-EB59-5F4C-8E08-90A058810E4F}" destId="{F48F5D2A-0173-CA42-930B-2975C8DB9DFD}" srcOrd="0" destOrd="0" parTransId="{D04131E0-B0F2-544F-820C-97D3BAF7BC3E}" sibTransId="{D4AC29BD-346F-EC45-8DA6-AF412D622D36}"/>
    <dgm:cxn modelId="{5484694F-D04A-8341-BB45-33C51FE0D879}" type="presOf" srcId="{0E934334-4FF0-DF4F-B3B4-60E886A1E327}" destId="{E146A4C7-036D-094B-BE7D-A2995E87F085}" srcOrd="1" destOrd="0" presId="urn:microsoft.com/office/officeart/2005/8/layout/orgChart1"/>
    <dgm:cxn modelId="{BD638408-4B90-684C-BA4A-4CAED4DB6E14}" type="presOf" srcId="{6B2004DB-F27C-6643-B5ED-2113BF4A790F}" destId="{0B750F93-AD90-1649-860E-3F6BF394F327}" srcOrd="0" destOrd="0" presId="urn:microsoft.com/office/officeart/2005/8/layout/orgChart1"/>
    <dgm:cxn modelId="{A4096663-E3DC-914D-BFC9-2E8E2FC16155}" type="presOf" srcId="{B6C11CE2-644F-9149-BB64-96818CB98811}" destId="{07CB1F18-191E-8043-8E31-FC894350D158}" srcOrd="0" destOrd="0" presId="urn:microsoft.com/office/officeart/2005/8/layout/orgChart1"/>
    <dgm:cxn modelId="{EAC09267-EA0D-0B46-B87F-935D283C222D}" type="presOf" srcId="{37F2DFC6-7000-174A-88F2-AB56C6636CB6}" destId="{202D776B-1BA2-3C42-9AB9-3CBE62DA46BD}" srcOrd="1" destOrd="0" presId="urn:microsoft.com/office/officeart/2005/8/layout/orgChart1"/>
    <dgm:cxn modelId="{23860A94-7E51-7340-8EBB-63107692F18B}" type="presOf" srcId="{2DA98028-4287-CD4E-B72F-7D19D6B06756}" destId="{87186EA9-118A-4847-9958-4548C135ADDB}" srcOrd="1" destOrd="0" presId="urn:microsoft.com/office/officeart/2005/8/layout/orgChart1"/>
    <dgm:cxn modelId="{E4B4C739-30EE-5F45-9141-8BA4A2A70346}" type="presOf" srcId="{75814EC8-6B88-5046-B289-096ABABE2A23}" destId="{C349E074-A7EE-A546-A385-1857D8FDC210}" srcOrd="0" destOrd="0" presId="urn:microsoft.com/office/officeart/2005/8/layout/orgChart1"/>
    <dgm:cxn modelId="{ECF7CD23-6E6A-4549-A904-38E85FD116D3}" type="presOf" srcId="{2DA98028-4287-CD4E-B72F-7D19D6B06756}" destId="{FAB42861-CF9A-9943-ABB9-CC666991AB33}" srcOrd="0" destOrd="0" presId="urn:microsoft.com/office/officeart/2005/8/layout/orgChart1"/>
    <dgm:cxn modelId="{E0326C08-0A7A-E048-B5BF-ADEB0B18EC84}" type="presOf" srcId="{5BDF6F85-176A-BD43-B887-3BFC34BCC6EA}" destId="{88BCF937-E305-D746-A643-DBE342858BF5}" srcOrd="1" destOrd="0" presId="urn:microsoft.com/office/officeart/2005/8/layout/orgChart1"/>
    <dgm:cxn modelId="{042F3906-5369-C84B-8C7A-8EDFE23F7161}" srcId="{F48F5D2A-0173-CA42-930B-2975C8DB9DFD}" destId="{0E934334-4FF0-DF4F-B3B4-60E886A1E327}" srcOrd="1" destOrd="0" parTransId="{33CC02E9-BDAD-8A49-8683-A074587665DF}" sibTransId="{3776C8B0-D5F9-3647-BB1A-49E1B58BEA9D}"/>
    <dgm:cxn modelId="{D5F4E420-36FE-2042-AB67-654708FEEE3D}" srcId="{F48F5D2A-0173-CA42-930B-2975C8DB9DFD}" destId="{37F2DFC6-7000-174A-88F2-AB56C6636CB6}" srcOrd="2" destOrd="0" parTransId="{6B2004DB-F27C-6643-B5ED-2113BF4A790F}" sibTransId="{FD0471BD-D1F2-B342-8E2E-6D81D24589E7}"/>
    <dgm:cxn modelId="{A65B2F03-1C7B-E245-991D-AFBE6045E25D}" type="presOf" srcId="{F2DDEBCB-9608-4048-9799-47359827BDB9}" destId="{159310F5-B52C-3242-B7EE-F7D5D1EC5BF3}" srcOrd="0" destOrd="0" presId="urn:microsoft.com/office/officeart/2005/8/layout/orgChart1"/>
    <dgm:cxn modelId="{166DE3C6-24D5-8D4E-B27F-35E61C046026}" type="presOf" srcId="{33CC02E9-BDAD-8A49-8683-A074587665DF}" destId="{E32C04C3-D06C-4744-B4B7-834E08040133}" srcOrd="0" destOrd="0" presId="urn:microsoft.com/office/officeart/2005/8/layout/orgChart1"/>
    <dgm:cxn modelId="{803D6143-18A3-524F-B59E-A494FD627F54}" type="presOf" srcId="{37F2DFC6-7000-174A-88F2-AB56C6636CB6}" destId="{D4982411-28E7-F842-9736-99F343ED6361}" srcOrd="0" destOrd="0" presId="urn:microsoft.com/office/officeart/2005/8/layout/orgChart1"/>
    <dgm:cxn modelId="{374E63C3-BBBE-494E-B4D1-729407BE7265}" type="presParOf" srcId="{1C58591D-1258-5948-B18A-8733B7C24270}" destId="{34F46A52-4A93-5546-B1C7-6D6B7FBE23FF}" srcOrd="0" destOrd="0" presId="urn:microsoft.com/office/officeart/2005/8/layout/orgChart1"/>
    <dgm:cxn modelId="{0EE6CCEA-2DB5-F74F-B7A4-17B310FFF2F1}" type="presParOf" srcId="{34F46A52-4A93-5546-B1C7-6D6B7FBE23FF}" destId="{FBB7E35F-AF55-F448-AF6B-2C6E4FB0CE76}" srcOrd="0" destOrd="0" presId="urn:microsoft.com/office/officeart/2005/8/layout/orgChart1"/>
    <dgm:cxn modelId="{36BF7109-F9E3-4B48-9FA9-CA24447E5924}" type="presParOf" srcId="{FBB7E35F-AF55-F448-AF6B-2C6E4FB0CE76}" destId="{C74BB221-7095-194F-87B1-5FCE2E4D81C0}" srcOrd="0" destOrd="0" presId="urn:microsoft.com/office/officeart/2005/8/layout/orgChart1"/>
    <dgm:cxn modelId="{AAB5A6FE-F7CD-1D43-89B5-66B9BA3A1221}" type="presParOf" srcId="{FBB7E35F-AF55-F448-AF6B-2C6E4FB0CE76}" destId="{C6C92F31-D361-7E40-A1F9-4649135C3587}" srcOrd="1" destOrd="0" presId="urn:microsoft.com/office/officeart/2005/8/layout/orgChart1"/>
    <dgm:cxn modelId="{3E595A4D-3101-F84A-80CB-24CDF7328D0E}" type="presParOf" srcId="{34F46A52-4A93-5546-B1C7-6D6B7FBE23FF}" destId="{D6493C06-54E2-2241-9EED-2EB99C0142D3}" srcOrd="1" destOrd="0" presId="urn:microsoft.com/office/officeart/2005/8/layout/orgChart1"/>
    <dgm:cxn modelId="{F561CE63-9267-094F-810F-27335261CA4E}" type="presParOf" srcId="{D6493C06-54E2-2241-9EED-2EB99C0142D3}" destId="{0B750F93-AD90-1649-860E-3F6BF394F327}" srcOrd="0" destOrd="0" presId="urn:microsoft.com/office/officeart/2005/8/layout/orgChart1"/>
    <dgm:cxn modelId="{ACBCE250-5C1A-7E44-9690-5A6967E68FDF}" type="presParOf" srcId="{D6493C06-54E2-2241-9EED-2EB99C0142D3}" destId="{351CD54C-58CC-674D-8F4F-36A16882ECF1}" srcOrd="1" destOrd="0" presId="urn:microsoft.com/office/officeart/2005/8/layout/orgChart1"/>
    <dgm:cxn modelId="{506F79C4-3FA9-1F45-9478-5619EDF54BD0}" type="presParOf" srcId="{351CD54C-58CC-674D-8F4F-36A16882ECF1}" destId="{5FD2789A-4450-BE4E-84B4-DC6A1275F82C}" srcOrd="0" destOrd="0" presId="urn:microsoft.com/office/officeart/2005/8/layout/orgChart1"/>
    <dgm:cxn modelId="{74993594-1757-5040-8922-79481CCE57B6}" type="presParOf" srcId="{5FD2789A-4450-BE4E-84B4-DC6A1275F82C}" destId="{D4982411-28E7-F842-9736-99F343ED6361}" srcOrd="0" destOrd="0" presId="urn:microsoft.com/office/officeart/2005/8/layout/orgChart1"/>
    <dgm:cxn modelId="{1D6F44FB-470F-4B49-BC53-D7B2688EE1E6}" type="presParOf" srcId="{5FD2789A-4450-BE4E-84B4-DC6A1275F82C}" destId="{202D776B-1BA2-3C42-9AB9-3CBE62DA46BD}" srcOrd="1" destOrd="0" presId="urn:microsoft.com/office/officeart/2005/8/layout/orgChart1"/>
    <dgm:cxn modelId="{E180C2CD-35E3-884A-ADC2-246ABE248216}" type="presParOf" srcId="{351CD54C-58CC-674D-8F4F-36A16882ECF1}" destId="{AFD99319-0E54-4B45-AB03-6B11AEBD4A05}" srcOrd="1" destOrd="0" presId="urn:microsoft.com/office/officeart/2005/8/layout/orgChart1"/>
    <dgm:cxn modelId="{C63E8750-8ABA-2E47-82ED-E5303BFD2471}" type="presParOf" srcId="{351CD54C-58CC-674D-8F4F-36A16882ECF1}" destId="{F3C5A240-CF33-824E-9551-F9047659CD58}" srcOrd="2" destOrd="0" presId="urn:microsoft.com/office/officeart/2005/8/layout/orgChart1"/>
    <dgm:cxn modelId="{05B89E08-8B1C-004F-8FA6-D84852BB3B71}" type="presParOf" srcId="{D6493C06-54E2-2241-9EED-2EB99C0142D3}" destId="{DDD0FEFD-0119-3747-83BA-B6E4183A10FB}" srcOrd="2" destOrd="0" presId="urn:microsoft.com/office/officeart/2005/8/layout/orgChart1"/>
    <dgm:cxn modelId="{39F36D01-7B00-C44D-8BC0-F1F26DF9C638}" type="presParOf" srcId="{D6493C06-54E2-2241-9EED-2EB99C0142D3}" destId="{D2FA6C64-8912-7F4B-8E7A-DCCC7D1346D3}" srcOrd="3" destOrd="0" presId="urn:microsoft.com/office/officeart/2005/8/layout/orgChart1"/>
    <dgm:cxn modelId="{2CBB49BA-BC38-7D44-B06F-56703D57DE9E}" type="presParOf" srcId="{D2FA6C64-8912-7F4B-8E7A-DCCC7D1346D3}" destId="{C55CD804-ED96-0348-AE4D-91AFC8C397D2}" srcOrd="0" destOrd="0" presId="urn:microsoft.com/office/officeart/2005/8/layout/orgChart1"/>
    <dgm:cxn modelId="{A293FD4C-7BEE-2A4B-BCE1-18E557D0FF9B}" type="presParOf" srcId="{C55CD804-ED96-0348-AE4D-91AFC8C397D2}" destId="{FAB42861-CF9A-9943-ABB9-CC666991AB33}" srcOrd="0" destOrd="0" presId="urn:microsoft.com/office/officeart/2005/8/layout/orgChart1"/>
    <dgm:cxn modelId="{ABCE3919-5DA4-524E-A8AF-C19E22D6C69C}" type="presParOf" srcId="{C55CD804-ED96-0348-AE4D-91AFC8C397D2}" destId="{87186EA9-118A-4847-9958-4548C135ADDB}" srcOrd="1" destOrd="0" presId="urn:microsoft.com/office/officeart/2005/8/layout/orgChart1"/>
    <dgm:cxn modelId="{1FA4EDAA-1D98-F140-BF2D-9069FF7EA325}" type="presParOf" srcId="{D2FA6C64-8912-7F4B-8E7A-DCCC7D1346D3}" destId="{71BBA26F-EEA2-8143-93B7-8F0E62538B05}" srcOrd="1" destOrd="0" presId="urn:microsoft.com/office/officeart/2005/8/layout/orgChart1"/>
    <dgm:cxn modelId="{BDA089D3-7187-D842-A572-E7BF90CA41E2}" type="presParOf" srcId="{D2FA6C64-8912-7F4B-8E7A-DCCC7D1346D3}" destId="{CC64F757-3576-7243-A1B0-13527F15233F}" srcOrd="2" destOrd="0" presId="urn:microsoft.com/office/officeart/2005/8/layout/orgChart1"/>
    <dgm:cxn modelId="{D05DD676-E2F5-F647-8D3F-5C2DA466EE0A}" type="presParOf" srcId="{D6493C06-54E2-2241-9EED-2EB99C0142D3}" destId="{974EB993-72D5-3D45-907E-EC3D12ADE2C9}" srcOrd="4" destOrd="0" presId="urn:microsoft.com/office/officeart/2005/8/layout/orgChart1"/>
    <dgm:cxn modelId="{8F34980C-D8D9-9946-A73B-3469151321A3}" type="presParOf" srcId="{D6493C06-54E2-2241-9EED-2EB99C0142D3}" destId="{4806890F-B3C5-5842-9311-8742CD6E9F59}" srcOrd="5" destOrd="0" presId="urn:microsoft.com/office/officeart/2005/8/layout/orgChart1"/>
    <dgm:cxn modelId="{0B460E08-E42B-FF48-97D3-49B29C4791FD}" type="presParOf" srcId="{4806890F-B3C5-5842-9311-8742CD6E9F59}" destId="{7F580A70-E65C-464D-A3B5-76BDE8CFB6B8}" srcOrd="0" destOrd="0" presId="urn:microsoft.com/office/officeart/2005/8/layout/orgChart1"/>
    <dgm:cxn modelId="{7C99299E-B32D-6B4E-9231-545DD2BEDD0F}" type="presParOf" srcId="{7F580A70-E65C-464D-A3B5-76BDE8CFB6B8}" destId="{07CB1F18-191E-8043-8E31-FC894350D158}" srcOrd="0" destOrd="0" presId="urn:microsoft.com/office/officeart/2005/8/layout/orgChart1"/>
    <dgm:cxn modelId="{0AB7C743-BC70-1546-8D39-5F10A4D17198}" type="presParOf" srcId="{7F580A70-E65C-464D-A3B5-76BDE8CFB6B8}" destId="{AA9728EB-374D-D644-8509-7260F36616B6}" srcOrd="1" destOrd="0" presId="urn:microsoft.com/office/officeart/2005/8/layout/orgChart1"/>
    <dgm:cxn modelId="{F2232F67-A5F0-E348-9A49-774AB94F97E7}" type="presParOf" srcId="{4806890F-B3C5-5842-9311-8742CD6E9F59}" destId="{20712BAC-EFF1-0241-9A6B-62A7328589C1}" srcOrd="1" destOrd="0" presId="urn:microsoft.com/office/officeart/2005/8/layout/orgChart1"/>
    <dgm:cxn modelId="{DA88DB0E-636D-C045-81C4-7B09C3DB9E8D}" type="presParOf" srcId="{4806890F-B3C5-5842-9311-8742CD6E9F59}" destId="{4A9294EE-44DC-C249-9C9F-8EE686A91673}" srcOrd="2" destOrd="0" presId="urn:microsoft.com/office/officeart/2005/8/layout/orgChart1"/>
    <dgm:cxn modelId="{A5CCE462-B8E1-6445-8AA8-F2CC128BF1BD}" type="presParOf" srcId="{34F46A52-4A93-5546-B1C7-6D6B7FBE23FF}" destId="{7AD90E0C-8594-0646-AA23-8B3688136466}" srcOrd="2" destOrd="0" presId="urn:microsoft.com/office/officeart/2005/8/layout/orgChart1"/>
    <dgm:cxn modelId="{2A100C28-3572-F446-B188-04B86D7A1F54}" type="presParOf" srcId="{7AD90E0C-8594-0646-AA23-8B3688136466}" destId="{C349E074-A7EE-A546-A385-1857D8FDC210}" srcOrd="0" destOrd="0" presId="urn:microsoft.com/office/officeart/2005/8/layout/orgChart1"/>
    <dgm:cxn modelId="{39D28A54-348C-744A-8C2D-1D472C3796A7}" type="presParOf" srcId="{7AD90E0C-8594-0646-AA23-8B3688136466}" destId="{37018366-9E99-094E-AD5C-542D1079B479}" srcOrd="1" destOrd="0" presId="urn:microsoft.com/office/officeart/2005/8/layout/orgChart1"/>
    <dgm:cxn modelId="{C8B728F1-88D2-C647-AA9D-600CDA8B9D5D}" type="presParOf" srcId="{37018366-9E99-094E-AD5C-542D1079B479}" destId="{60DF7F4B-609F-A344-8B8C-DD373D4B1271}" srcOrd="0" destOrd="0" presId="urn:microsoft.com/office/officeart/2005/8/layout/orgChart1"/>
    <dgm:cxn modelId="{68A2C1B8-5FE9-A943-818E-00C3B97917EC}" type="presParOf" srcId="{60DF7F4B-609F-A344-8B8C-DD373D4B1271}" destId="{159310F5-B52C-3242-B7EE-F7D5D1EC5BF3}" srcOrd="0" destOrd="0" presId="urn:microsoft.com/office/officeart/2005/8/layout/orgChart1"/>
    <dgm:cxn modelId="{BA6CAE73-D97A-BB4D-BF4B-7453282BCC9F}" type="presParOf" srcId="{60DF7F4B-609F-A344-8B8C-DD373D4B1271}" destId="{835A16E5-BFF3-DD4C-BD19-B3BC339927E5}" srcOrd="1" destOrd="0" presId="urn:microsoft.com/office/officeart/2005/8/layout/orgChart1"/>
    <dgm:cxn modelId="{FF9AC61C-9A0E-5C48-83F4-E0FB867F8FC9}" type="presParOf" srcId="{37018366-9E99-094E-AD5C-542D1079B479}" destId="{87662A51-6DB2-8F4B-9C21-6B220BFE5301}" srcOrd="1" destOrd="0" presId="urn:microsoft.com/office/officeart/2005/8/layout/orgChart1"/>
    <dgm:cxn modelId="{61D05495-0C46-AF46-B691-7F7EDA0948A3}" type="presParOf" srcId="{37018366-9E99-094E-AD5C-542D1079B479}" destId="{D5002123-30ED-2243-B51C-4D0E76B1F8B1}" srcOrd="2" destOrd="0" presId="urn:microsoft.com/office/officeart/2005/8/layout/orgChart1"/>
    <dgm:cxn modelId="{2B0C87C6-ECAC-D748-856D-11FF8CD49EBE}" type="presParOf" srcId="{7AD90E0C-8594-0646-AA23-8B3688136466}" destId="{E32C04C3-D06C-4744-B4B7-834E08040133}" srcOrd="2" destOrd="0" presId="urn:microsoft.com/office/officeart/2005/8/layout/orgChart1"/>
    <dgm:cxn modelId="{3DA49D87-495C-4141-8F5B-FD1563669957}" type="presParOf" srcId="{7AD90E0C-8594-0646-AA23-8B3688136466}" destId="{3922074C-4AD6-D345-AB4A-5CA6843ECC66}" srcOrd="3" destOrd="0" presId="urn:microsoft.com/office/officeart/2005/8/layout/orgChart1"/>
    <dgm:cxn modelId="{DC928A5D-0997-224B-98AB-A66B4BC53D03}" type="presParOf" srcId="{3922074C-4AD6-D345-AB4A-5CA6843ECC66}" destId="{D0290441-020D-6A40-8D3E-82B0CDBF7973}" srcOrd="0" destOrd="0" presId="urn:microsoft.com/office/officeart/2005/8/layout/orgChart1"/>
    <dgm:cxn modelId="{8C7E229B-E8C2-8F4C-977A-2DBFD3A90A6B}" type="presParOf" srcId="{D0290441-020D-6A40-8D3E-82B0CDBF7973}" destId="{68EB6608-5ADC-8344-ACE6-2EC4CB500490}" srcOrd="0" destOrd="0" presId="urn:microsoft.com/office/officeart/2005/8/layout/orgChart1"/>
    <dgm:cxn modelId="{86748526-2ECD-1140-9D1A-C7BD902D2EBA}" type="presParOf" srcId="{D0290441-020D-6A40-8D3E-82B0CDBF7973}" destId="{E146A4C7-036D-094B-BE7D-A2995E87F085}" srcOrd="1" destOrd="0" presId="urn:microsoft.com/office/officeart/2005/8/layout/orgChart1"/>
    <dgm:cxn modelId="{8587F2F6-A892-7E42-B730-F70FFB4AF351}" type="presParOf" srcId="{3922074C-4AD6-D345-AB4A-5CA6843ECC66}" destId="{ACC45C87-FD6F-5645-98E7-65B2E4F4074A}" srcOrd="1" destOrd="0" presId="urn:microsoft.com/office/officeart/2005/8/layout/orgChart1"/>
    <dgm:cxn modelId="{26742DEF-F734-F045-9DBF-24A3FB733306}" type="presParOf" srcId="{3922074C-4AD6-D345-AB4A-5CA6843ECC66}" destId="{5D51172F-A40A-6F4C-A1DE-289910D66A1B}" srcOrd="2" destOrd="0" presId="urn:microsoft.com/office/officeart/2005/8/layout/orgChart1"/>
    <dgm:cxn modelId="{B4979761-F5AC-AD4F-9111-4652032142EA}" type="presParOf" srcId="{5D51172F-A40A-6F4C-A1DE-289910D66A1B}" destId="{704687C1-EA0D-944C-B741-9AAE0A14B879}" srcOrd="0" destOrd="0" presId="urn:microsoft.com/office/officeart/2005/8/layout/orgChart1"/>
    <dgm:cxn modelId="{2DED7FD8-DB6E-9249-97A6-7A8F2A47579E}" type="presParOf" srcId="{5D51172F-A40A-6F4C-A1DE-289910D66A1B}" destId="{E39BDE3A-DFC8-7C4E-BC5A-70F65E02EF08}" srcOrd="1" destOrd="0" presId="urn:microsoft.com/office/officeart/2005/8/layout/orgChart1"/>
    <dgm:cxn modelId="{3298E6A7-79C1-6E46-8AAE-4B0239FABF25}" type="presParOf" srcId="{E39BDE3A-DFC8-7C4E-BC5A-70F65E02EF08}" destId="{598FC1BA-A661-FE46-8E88-D8B2E1722FC9}" srcOrd="0" destOrd="0" presId="urn:microsoft.com/office/officeart/2005/8/layout/orgChart1"/>
    <dgm:cxn modelId="{1EC57C26-F7D0-014E-AB0C-D87B479207A6}" type="presParOf" srcId="{598FC1BA-A661-FE46-8E88-D8B2E1722FC9}" destId="{808D1F1C-FE8E-C24C-9F2C-963C55320F9B}" srcOrd="0" destOrd="0" presId="urn:microsoft.com/office/officeart/2005/8/layout/orgChart1"/>
    <dgm:cxn modelId="{A5A53EBC-3B06-A942-B23B-0B423A91F0C4}" type="presParOf" srcId="{598FC1BA-A661-FE46-8E88-D8B2E1722FC9}" destId="{88BCF937-E305-D746-A643-DBE342858BF5}" srcOrd="1" destOrd="0" presId="urn:microsoft.com/office/officeart/2005/8/layout/orgChart1"/>
    <dgm:cxn modelId="{029FEE29-1693-0149-B716-12F109E37B21}" type="presParOf" srcId="{E39BDE3A-DFC8-7C4E-BC5A-70F65E02EF08}" destId="{E13FAF2B-9AD2-BE41-B240-526867F5905B}" srcOrd="1" destOrd="0" presId="urn:microsoft.com/office/officeart/2005/8/layout/orgChart1"/>
    <dgm:cxn modelId="{641E347B-D0C3-3A4D-A624-59B81B301AC5}" type="presParOf" srcId="{E39BDE3A-DFC8-7C4E-BC5A-70F65E02EF08}" destId="{11EB8956-D685-784D-9F80-5BB9843A5B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A9CB6-EB59-5F4C-8E08-90A058810E4F}" type="doc">
      <dgm:prSet loTypeId="urn:microsoft.com/office/officeart/2005/8/layout/orgChart1" loCatId="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48F5D2A-0173-CA42-930B-2975C8DB9DFD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Coordinación General </a:t>
          </a:r>
          <a:endParaRPr lang="es-ES" dirty="0"/>
        </a:p>
      </dgm:t>
    </dgm:pt>
    <dgm:pt modelId="{D04131E0-B0F2-544F-820C-97D3BAF7BC3E}" type="parTrans" cxnId="{80C2530B-EC34-8040-B26F-10707C4CD411}">
      <dgm:prSet/>
      <dgm:spPr/>
      <dgm:t>
        <a:bodyPr/>
        <a:lstStyle/>
        <a:p>
          <a:endParaRPr lang="es-ES"/>
        </a:p>
      </dgm:t>
    </dgm:pt>
    <dgm:pt modelId="{D4AC29BD-346F-EC45-8DA6-AF412D622D36}" type="sibTrans" cxnId="{80C2530B-EC34-8040-B26F-10707C4CD411}">
      <dgm:prSet/>
      <dgm:spPr/>
      <dgm:t>
        <a:bodyPr/>
        <a:lstStyle/>
        <a:p>
          <a:endParaRPr lang="es-ES"/>
        </a:p>
      </dgm:t>
    </dgm:pt>
    <dgm:pt modelId="{37F2DFC6-7000-174A-88F2-AB56C6636CB6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Relaciones Interinstitucionales   e Internacionales</a:t>
          </a:r>
          <a:endParaRPr lang="es-ES" dirty="0"/>
        </a:p>
      </dgm:t>
    </dgm:pt>
    <dgm:pt modelId="{6B2004DB-F27C-6643-B5ED-2113BF4A790F}" type="parTrans" cxnId="{D5F4E420-36FE-2042-AB67-654708FEEE3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FD0471BD-D1F2-B342-8E2E-6D81D24589E7}" type="sibTrans" cxnId="{D5F4E420-36FE-2042-AB67-654708FEEE3D}">
      <dgm:prSet/>
      <dgm:spPr/>
      <dgm:t>
        <a:bodyPr/>
        <a:lstStyle/>
        <a:p>
          <a:endParaRPr lang="es-ES"/>
        </a:p>
      </dgm:t>
    </dgm:pt>
    <dgm:pt modelId="{2DA98028-4287-CD4E-B72F-7D19D6B06756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Organismos Internacionales</a:t>
          </a:r>
          <a:endParaRPr lang="es-ES" dirty="0"/>
        </a:p>
      </dgm:t>
    </dgm:pt>
    <dgm:pt modelId="{44E5D742-43E4-0846-968E-5168698A0ED3}" type="parTrans" cxnId="{6523318D-A86C-944F-81FD-E5A559EB63E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73AFA51F-2125-FF49-8069-146BF2CEF328}" type="sibTrans" cxnId="{6523318D-A86C-944F-81FD-E5A559EB63E4}">
      <dgm:prSet/>
      <dgm:spPr/>
      <dgm:t>
        <a:bodyPr/>
        <a:lstStyle/>
        <a:p>
          <a:endParaRPr lang="es-ES"/>
        </a:p>
      </dgm:t>
    </dgm:pt>
    <dgm:pt modelId="{B6C11CE2-644F-9149-BB64-96818CB98811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Unidad de Fomento a la Internacionalización </a:t>
          </a:r>
          <a:endParaRPr lang="es-ES" dirty="0"/>
        </a:p>
      </dgm:t>
    </dgm:pt>
    <dgm:pt modelId="{2116FA7D-ACCB-244B-9EDC-63FEF0D7DA3E}" type="parTrans" cxnId="{FBC4C59F-4CCC-EE41-9B93-AB733E89B73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D079659A-DCD4-4548-BF8E-E98ACA97262B}" type="sibTrans" cxnId="{FBC4C59F-4CCC-EE41-9B93-AB733E89B731}">
      <dgm:prSet/>
      <dgm:spPr/>
      <dgm:t>
        <a:bodyPr/>
        <a:lstStyle/>
        <a:p>
          <a:endParaRPr lang="es-ES"/>
        </a:p>
      </dgm:t>
    </dgm:pt>
    <dgm:pt modelId="{F2DDEBCB-9608-4048-9799-47359827BDB9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Secretaría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814EC8-6B88-5046-B289-096ABABE2A23}" type="parTrans" cxnId="{6E669984-C88E-2A49-AEB6-07C840B815E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A64954A1-4F4C-9F47-B3F8-EFBA47AAF866}" type="sibTrans" cxnId="{6E669984-C88E-2A49-AEB6-07C840B815E2}">
      <dgm:prSet/>
      <dgm:spPr/>
      <dgm:t>
        <a:bodyPr/>
        <a:lstStyle/>
        <a:p>
          <a:endParaRPr lang="es-ES"/>
        </a:p>
      </dgm:t>
    </dgm:pt>
    <dgm:pt modelId="{0E934334-4FF0-DF4F-B3B4-60E886A1E327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/>
            <a:t>Secretaría Técnica </a:t>
          </a:r>
        </a:p>
      </dgm:t>
    </dgm:pt>
    <dgm:pt modelId="{33CC02E9-BDAD-8A49-8683-A074587665DF}" type="parTrans" cxnId="{042F3906-5369-C84B-8C7A-8EDFE23F716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3776C8B0-D5F9-3647-BB1A-49E1B58BEA9D}" type="sibTrans" cxnId="{042F3906-5369-C84B-8C7A-8EDFE23F7161}">
      <dgm:prSet/>
      <dgm:spPr/>
      <dgm:t>
        <a:bodyPr/>
        <a:lstStyle/>
        <a:p>
          <a:endParaRPr lang="es-ES"/>
        </a:p>
      </dgm:t>
    </dgm:pt>
    <dgm:pt modelId="{5BDF6F85-176A-BD43-B887-3BFC34BCC6EA}" type="asst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r>
            <a:rPr lang="es-ES" dirty="0" smtClean="0"/>
            <a:t>Convenios</a:t>
          </a:r>
          <a:endParaRPr lang="es-ES" dirty="0"/>
        </a:p>
      </dgm:t>
    </dgm:pt>
    <dgm:pt modelId="{785709D3-2C38-E348-8917-BBF08AE32DDA}" type="parTrans" cxnId="{A0A3239A-F479-9F42-BFF2-9ABA4F64063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EDEDED"/>
          </a:solidFill>
        </a:ln>
      </dgm:spPr>
      <dgm:t>
        <a:bodyPr/>
        <a:lstStyle/>
        <a:p>
          <a:endParaRPr lang="es-ES"/>
        </a:p>
      </dgm:t>
    </dgm:pt>
    <dgm:pt modelId="{970FE6C8-D8A8-2D4A-872F-3C8932F08176}" type="sibTrans" cxnId="{A0A3239A-F479-9F42-BFF2-9ABA4F64063E}">
      <dgm:prSet/>
      <dgm:spPr/>
      <dgm:t>
        <a:bodyPr/>
        <a:lstStyle/>
        <a:p>
          <a:endParaRPr lang="es-ES"/>
        </a:p>
      </dgm:t>
    </dgm:pt>
    <dgm:pt modelId="{1C58591D-1258-5948-B18A-8733B7C24270}" type="pres">
      <dgm:prSet presAssocID="{A5AA9CB6-EB59-5F4C-8E08-90A058810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F46A52-4A93-5546-B1C7-6D6B7FBE23FF}" type="pres">
      <dgm:prSet presAssocID="{F48F5D2A-0173-CA42-930B-2975C8DB9D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B7E35F-AF55-F448-AF6B-2C6E4FB0CE76}" type="pres">
      <dgm:prSet presAssocID="{F48F5D2A-0173-CA42-930B-2975C8DB9DFD}" presName="rootComposite1" presStyleCnt="0"/>
      <dgm:spPr/>
      <dgm:t>
        <a:bodyPr/>
        <a:lstStyle/>
        <a:p>
          <a:endParaRPr lang="es-ES"/>
        </a:p>
      </dgm:t>
    </dgm:pt>
    <dgm:pt modelId="{C74BB221-7095-194F-87B1-5FCE2E4D81C0}" type="pres">
      <dgm:prSet presAssocID="{F48F5D2A-0173-CA42-930B-2975C8DB9D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92F31-D361-7E40-A1F9-4649135C3587}" type="pres">
      <dgm:prSet presAssocID="{F48F5D2A-0173-CA42-930B-2975C8DB9D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6493C06-54E2-2241-9EED-2EB99C0142D3}" type="pres">
      <dgm:prSet presAssocID="{F48F5D2A-0173-CA42-930B-2975C8DB9DFD}" presName="hierChild2" presStyleCnt="0"/>
      <dgm:spPr/>
      <dgm:t>
        <a:bodyPr/>
        <a:lstStyle/>
        <a:p>
          <a:endParaRPr lang="es-ES"/>
        </a:p>
      </dgm:t>
    </dgm:pt>
    <dgm:pt modelId="{0B750F93-AD90-1649-860E-3F6BF394F327}" type="pres">
      <dgm:prSet presAssocID="{6B2004DB-F27C-6643-B5ED-2113BF4A790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51CD54C-58CC-674D-8F4F-36A16882ECF1}" type="pres">
      <dgm:prSet presAssocID="{37F2DFC6-7000-174A-88F2-AB56C6636C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FD2789A-4450-BE4E-84B4-DC6A1275F82C}" type="pres">
      <dgm:prSet presAssocID="{37F2DFC6-7000-174A-88F2-AB56C6636CB6}" presName="rootComposite" presStyleCnt="0"/>
      <dgm:spPr/>
      <dgm:t>
        <a:bodyPr/>
        <a:lstStyle/>
        <a:p>
          <a:endParaRPr lang="es-ES"/>
        </a:p>
      </dgm:t>
    </dgm:pt>
    <dgm:pt modelId="{D4982411-28E7-F842-9736-99F343ED6361}" type="pres">
      <dgm:prSet presAssocID="{37F2DFC6-7000-174A-88F2-AB56C6636CB6}" presName="rootText" presStyleLbl="node2" presStyleIdx="0" presStyleCnt="3" custScaleX="129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D776B-1BA2-3C42-9AB9-3CBE62DA46BD}" type="pres">
      <dgm:prSet presAssocID="{37F2DFC6-7000-174A-88F2-AB56C6636CB6}" presName="rootConnector" presStyleLbl="node2" presStyleIdx="0" presStyleCnt="3"/>
      <dgm:spPr/>
      <dgm:t>
        <a:bodyPr/>
        <a:lstStyle/>
        <a:p>
          <a:endParaRPr lang="es-ES"/>
        </a:p>
      </dgm:t>
    </dgm:pt>
    <dgm:pt modelId="{AFD99319-0E54-4B45-AB03-6B11AEBD4A05}" type="pres">
      <dgm:prSet presAssocID="{37F2DFC6-7000-174A-88F2-AB56C6636CB6}" presName="hierChild4" presStyleCnt="0"/>
      <dgm:spPr/>
      <dgm:t>
        <a:bodyPr/>
        <a:lstStyle/>
        <a:p>
          <a:endParaRPr lang="es-ES"/>
        </a:p>
      </dgm:t>
    </dgm:pt>
    <dgm:pt modelId="{F3C5A240-CF33-824E-9551-F9047659CD58}" type="pres">
      <dgm:prSet presAssocID="{37F2DFC6-7000-174A-88F2-AB56C6636CB6}" presName="hierChild5" presStyleCnt="0"/>
      <dgm:spPr/>
      <dgm:t>
        <a:bodyPr/>
        <a:lstStyle/>
        <a:p>
          <a:endParaRPr lang="es-ES"/>
        </a:p>
      </dgm:t>
    </dgm:pt>
    <dgm:pt modelId="{DDD0FEFD-0119-3747-83BA-B6E4183A10FB}" type="pres">
      <dgm:prSet presAssocID="{44E5D742-43E4-0846-968E-5168698A0ED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2FA6C64-8912-7F4B-8E7A-DCCC7D1346D3}" type="pres">
      <dgm:prSet presAssocID="{2DA98028-4287-CD4E-B72F-7D19D6B067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5CD804-ED96-0348-AE4D-91AFC8C397D2}" type="pres">
      <dgm:prSet presAssocID="{2DA98028-4287-CD4E-B72F-7D19D6B06756}" presName="rootComposite" presStyleCnt="0"/>
      <dgm:spPr/>
      <dgm:t>
        <a:bodyPr/>
        <a:lstStyle/>
        <a:p>
          <a:endParaRPr lang="es-ES"/>
        </a:p>
      </dgm:t>
    </dgm:pt>
    <dgm:pt modelId="{FAB42861-CF9A-9943-ABB9-CC666991AB33}" type="pres">
      <dgm:prSet presAssocID="{2DA98028-4287-CD4E-B72F-7D19D6B067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86EA9-118A-4847-9958-4548C135ADDB}" type="pres">
      <dgm:prSet presAssocID="{2DA98028-4287-CD4E-B72F-7D19D6B06756}" presName="rootConnector" presStyleLbl="node2" presStyleIdx="1" presStyleCnt="3"/>
      <dgm:spPr/>
      <dgm:t>
        <a:bodyPr/>
        <a:lstStyle/>
        <a:p>
          <a:endParaRPr lang="es-ES"/>
        </a:p>
      </dgm:t>
    </dgm:pt>
    <dgm:pt modelId="{71BBA26F-EEA2-8143-93B7-8F0E62538B05}" type="pres">
      <dgm:prSet presAssocID="{2DA98028-4287-CD4E-B72F-7D19D6B06756}" presName="hierChild4" presStyleCnt="0"/>
      <dgm:spPr/>
      <dgm:t>
        <a:bodyPr/>
        <a:lstStyle/>
        <a:p>
          <a:endParaRPr lang="es-ES"/>
        </a:p>
      </dgm:t>
    </dgm:pt>
    <dgm:pt modelId="{CC64F757-3576-7243-A1B0-13527F15233F}" type="pres">
      <dgm:prSet presAssocID="{2DA98028-4287-CD4E-B72F-7D19D6B06756}" presName="hierChild5" presStyleCnt="0"/>
      <dgm:spPr/>
      <dgm:t>
        <a:bodyPr/>
        <a:lstStyle/>
        <a:p>
          <a:endParaRPr lang="es-ES"/>
        </a:p>
      </dgm:t>
    </dgm:pt>
    <dgm:pt modelId="{974EB993-72D5-3D45-907E-EC3D12ADE2C9}" type="pres">
      <dgm:prSet presAssocID="{2116FA7D-ACCB-244B-9EDC-63FEF0D7DA3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806890F-B3C5-5842-9311-8742CD6E9F59}" type="pres">
      <dgm:prSet presAssocID="{B6C11CE2-644F-9149-BB64-96818CB98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580A70-E65C-464D-A3B5-76BDE8CFB6B8}" type="pres">
      <dgm:prSet presAssocID="{B6C11CE2-644F-9149-BB64-96818CB98811}" presName="rootComposite" presStyleCnt="0"/>
      <dgm:spPr/>
      <dgm:t>
        <a:bodyPr/>
        <a:lstStyle/>
        <a:p>
          <a:endParaRPr lang="es-ES"/>
        </a:p>
      </dgm:t>
    </dgm:pt>
    <dgm:pt modelId="{07CB1F18-191E-8043-8E31-FC894350D158}" type="pres">
      <dgm:prSet presAssocID="{B6C11CE2-644F-9149-BB64-96818CB98811}" presName="rootText" presStyleLbl="node2" presStyleIdx="2" presStyleCnt="3" custScaleX="143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728EB-374D-D644-8509-7260F36616B6}" type="pres">
      <dgm:prSet presAssocID="{B6C11CE2-644F-9149-BB64-96818CB98811}" presName="rootConnector" presStyleLbl="node2" presStyleIdx="2" presStyleCnt="3"/>
      <dgm:spPr/>
      <dgm:t>
        <a:bodyPr/>
        <a:lstStyle/>
        <a:p>
          <a:endParaRPr lang="es-ES"/>
        </a:p>
      </dgm:t>
    </dgm:pt>
    <dgm:pt modelId="{20712BAC-EFF1-0241-9A6B-62A7328589C1}" type="pres">
      <dgm:prSet presAssocID="{B6C11CE2-644F-9149-BB64-96818CB98811}" presName="hierChild4" presStyleCnt="0"/>
      <dgm:spPr/>
      <dgm:t>
        <a:bodyPr/>
        <a:lstStyle/>
        <a:p>
          <a:endParaRPr lang="es-ES"/>
        </a:p>
      </dgm:t>
    </dgm:pt>
    <dgm:pt modelId="{4A9294EE-44DC-C249-9C9F-8EE686A91673}" type="pres">
      <dgm:prSet presAssocID="{B6C11CE2-644F-9149-BB64-96818CB98811}" presName="hierChild5" presStyleCnt="0"/>
      <dgm:spPr/>
      <dgm:t>
        <a:bodyPr/>
        <a:lstStyle/>
        <a:p>
          <a:endParaRPr lang="es-ES"/>
        </a:p>
      </dgm:t>
    </dgm:pt>
    <dgm:pt modelId="{7AD90E0C-8594-0646-AA23-8B3688136466}" type="pres">
      <dgm:prSet presAssocID="{F48F5D2A-0173-CA42-930B-2975C8DB9DFD}" presName="hierChild3" presStyleCnt="0"/>
      <dgm:spPr/>
      <dgm:t>
        <a:bodyPr/>
        <a:lstStyle/>
        <a:p>
          <a:endParaRPr lang="es-ES"/>
        </a:p>
      </dgm:t>
    </dgm:pt>
    <dgm:pt modelId="{C349E074-A7EE-A546-A385-1857D8FDC210}" type="pres">
      <dgm:prSet presAssocID="{75814EC8-6B88-5046-B289-096ABABE2A2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37018366-9E99-094E-AD5C-542D1079B479}" type="pres">
      <dgm:prSet presAssocID="{F2DDEBCB-9608-4048-9799-47359827BD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0DF7F4B-609F-A344-8B8C-DD373D4B1271}" type="pres">
      <dgm:prSet presAssocID="{F2DDEBCB-9608-4048-9799-47359827BDB9}" presName="rootComposite3" presStyleCnt="0"/>
      <dgm:spPr/>
      <dgm:t>
        <a:bodyPr/>
        <a:lstStyle/>
        <a:p>
          <a:endParaRPr lang="es-ES"/>
        </a:p>
      </dgm:t>
    </dgm:pt>
    <dgm:pt modelId="{159310F5-B52C-3242-B7EE-F7D5D1EC5BF3}" type="pres">
      <dgm:prSet presAssocID="{F2DDEBCB-9608-4048-9799-47359827BDB9}" presName="rootText3" presStyleLbl="asst1" presStyleIdx="0" presStyleCnt="3" custLinFactNeighborX="-36736" custLinFactNeighborY="8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A16E5-BFF3-DD4C-BD19-B3BC339927E5}" type="pres">
      <dgm:prSet presAssocID="{F2DDEBCB-9608-4048-9799-47359827BDB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7662A51-6DB2-8F4B-9C21-6B220BFE5301}" type="pres">
      <dgm:prSet presAssocID="{F2DDEBCB-9608-4048-9799-47359827BDB9}" presName="hierChild6" presStyleCnt="0"/>
      <dgm:spPr/>
      <dgm:t>
        <a:bodyPr/>
        <a:lstStyle/>
        <a:p>
          <a:endParaRPr lang="es-ES"/>
        </a:p>
      </dgm:t>
    </dgm:pt>
    <dgm:pt modelId="{D5002123-30ED-2243-B51C-4D0E76B1F8B1}" type="pres">
      <dgm:prSet presAssocID="{F2DDEBCB-9608-4048-9799-47359827BDB9}" presName="hierChild7" presStyleCnt="0"/>
      <dgm:spPr/>
      <dgm:t>
        <a:bodyPr/>
        <a:lstStyle/>
        <a:p>
          <a:endParaRPr lang="es-ES"/>
        </a:p>
      </dgm:t>
    </dgm:pt>
    <dgm:pt modelId="{E32C04C3-D06C-4744-B4B7-834E08040133}" type="pres">
      <dgm:prSet presAssocID="{33CC02E9-BDAD-8A49-8683-A074587665D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922074C-4AD6-D345-AB4A-5CA6843ECC66}" type="pres">
      <dgm:prSet presAssocID="{0E934334-4FF0-DF4F-B3B4-60E886A1E32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290441-020D-6A40-8D3E-82B0CDBF7973}" type="pres">
      <dgm:prSet presAssocID="{0E934334-4FF0-DF4F-B3B4-60E886A1E327}" presName="rootComposite3" presStyleCnt="0"/>
      <dgm:spPr/>
      <dgm:t>
        <a:bodyPr/>
        <a:lstStyle/>
        <a:p>
          <a:endParaRPr lang="en-US"/>
        </a:p>
      </dgm:t>
    </dgm:pt>
    <dgm:pt modelId="{68EB6608-5ADC-8344-ACE6-2EC4CB500490}" type="pres">
      <dgm:prSet presAssocID="{0E934334-4FF0-DF4F-B3B4-60E886A1E327}" presName="rootText3" presStyleLbl="asst1" presStyleIdx="1" presStyleCnt="3" custLinFactNeighborX="-853" custLinFactNeighborY="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6A4C7-036D-094B-BE7D-A2995E87F085}" type="pres">
      <dgm:prSet presAssocID="{0E934334-4FF0-DF4F-B3B4-60E886A1E32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CC45C87-FD6F-5645-98E7-65B2E4F4074A}" type="pres">
      <dgm:prSet presAssocID="{0E934334-4FF0-DF4F-B3B4-60E886A1E327}" presName="hierChild6" presStyleCnt="0"/>
      <dgm:spPr/>
      <dgm:t>
        <a:bodyPr/>
        <a:lstStyle/>
        <a:p>
          <a:endParaRPr lang="en-US"/>
        </a:p>
      </dgm:t>
    </dgm:pt>
    <dgm:pt modelId="{5D51172F-A40A-6F4C-A1DE-289910D66A1B}" type="pres">
      <dgm:prSet presAssocID="{0E934334-4FF0-DF4F-B3B4-60E886A1E327}" presName="hierChild7" presStyleCnt="0"/>
      <dgm:spPr/>
      <dgm:t>
        <a:bodyPr/>
        <a:lstStyle/>
        <a:p>
          <a:endParaRPr lang="en-US"/>
        </a:p>
      </dgm:t>
    </dgm:pt>
    <dgm:pt modelId="{704687C1-EA0D-944C-B741-9AAE0A14B879}" type="pres">
      <dgm:prSet presAssocID="{785709D3-2C38-E348-8917-BBF08AE32DDA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E39BDE3A-DFC8-7C4E-BC5A-70F65E02EF08}" type="pres">
      <dgm:prSet presAssocID="{5BDF6F85-176A-BD43-B887-3BFC34BCC6E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FC1BA-A661-FE46-8E88-D8B2E1722FC9}" type="pres">
      <dgm:prSet presAssocID="{5BDF6F85-176A-BD43-B887-3BFC34BCC6EA}" presName="rootComposite3" presStyleCnt="0"/>
      <dgm:spPr/>
      <dgm:t>
        <a:bodyPr/>
        <a:lstStyle/>
        <a:p>
          <a:endParaRPr lang="en-US"/>
        </a:p>
      </dgm:t>
    </dgm:pt>
    <dgm:pt modelId="{808D1F1C-FE8E-C24C-9F2C-963C55320F9B}" type="pres">
      <dgm:prSet presAssocID="{5BDF6F85-176A-BD43-B887-3BFC34BCC6EA}" presName="rootText3" presStyleLbl="asst1" presStyleIdx="2" presStyleCnt="3" custScaleX="74386" custScaleY="87060" custLinFactX="71394" custLinFactNeighborX="100000" custLinFactNeighborY="-3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CF937-E305-D746-A643-DBE342858BF5}" type="pres">
      <dgm:prSet presAssocID="{5BDF6F85-176A-BD43-B887-3BFC34BCC6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13FAF2B-9AD2-BE41-B240-526867F5905B}" type="pres">
      <dgm:prSet presAssocID="{5BDF6F85-176A-BD43-B887-3BFC34BCC6EA}" presName="hierChild6" presStyleCnt="0"/>
      <dgm:spPr/>
      <dgm:t>
        <a:bodyPr/>
        <a:lstStyle/>
        <a:p>
          <a:endParaRPr lang="en-US"/>
        </a:p>
      </dgm:t>
    </dgm:pt>
    <dgm:pt modelId="{11EB8956-D685-784D-9F80-5BB9843A5BF0}" type="pres">
      <dgm:prSet presAssocID="{5BDF6F85-176A-BD43-B887-3BFC34BCC6EA}" presName="hierChild7" presStyleCnt="0"/>
      <dgm:spPr/>
      <dgm:t>
        <a:bodyPr/>
        <a:lstStyle/>
        <a:p>
          <a:endParaRPr lang="en-US"/>
        </a:p>
      </dgm:t>
    </dgm:pt>
  </dgm:ptLst>
  <dgm:cxnLst>
    <dgm:cxn modelId="{8B8F4C37-7D03-5243-8F87-2C726F7F3435}" type="presOf" srcId="{B6C11CE2-644F-9149-BB64-96818CB98811}" destId="{07CB1F18-191E-8043-8E31-FC894350D158}" srcOrd="0" destOrd="0" presId="urn:microsoft.com/office/officeart/2005/8/layout/orgChart1"/>
    <dgm:cxn modelId="{24CDE339-74AE-5147-9208-904624B6310B}" type="presOf" srcId="{0E934334-4FF0-DF4F-B3B4-60E886A1E327}" destId="{68EB6608-5ADC-8344-ACE6-2EC4CB500490}" srcOrd="0" destOrd="0" presId="urn:microsoft.com/office/officeart/2005/8/layout/orgChart1"/>
    <dgm:cxn modelId="{6523318D-A86C-944F-81FD-E5A559EB63E4}" srcId="{F48F5D2A-0173-CA42-930B-2975C8DB9DFD}" destId="{2DA98028-4287-CD4E-B72F-7D19D6B06756}" srcOrd="3" destOrd="0" parTransId="{44E5D742-43E4-0846-968E-5168698A0ED3}" sibTransId="{73AFA51F-2125-FF49-8069-146BF2CEF328}"/>
    <dgm:cxn modelId="{6E669984-C88E-2A49-AEB6-07C840B815E2}" srcId="{F48F5D2A-0173-CA42-930B-2975C8DB9DFD}" destId="{F2DDEBCB-9608-4048-9799-47359827BDB9}" srcOrd="0" destOrd="0" parTransId="{75814EC8-6B88-5046-B289-096ABABE2A23}" sibTransId="{A64954A1-4F4C-9F47-B3F8-EFBA47AAF866}"/>
    <dgm:cxn modelId="{BE163823-D928-8647-ACEF-42352435ECC6}" type="presOf" srcId="{37F2DFC6-7000-174A-88F2-AB56C6636CB6}" destId="{202D776B-1BA2-3C42-9AB9-3CBE62DA46BD}" srcOrd="1" destOrd="0" presId="urn:microsoft.com/office/officeart/2005/8/layout/orgChart1"/>
    <dgm:cxn modelId="{29B3632D-3B4B-1346-B109-32D3B898FDC1}" type="presOf" srcId="{37F2DFC6-7000-174A-88F2-AB56C6636CB6}" destId="{D4982411-28E7-F842-9736-99F343ED6361}" srcOrd="0" destOrd="0" presId="urn:microsoft.com/office/officeart/2005/8/layout/orgChart1"/>
    <dgm:cxn modelId="{9740C257-3FB6-E04A-B19A-FE68CDAFB896}" type="presOf" srcId="{2116FA7D-ACCB-244B-9EDC-63FEF0D7DA3E}" destId="{974EB993-72D5-3D45-907E-EC3D12ADE2C9}" srcOrd="0" destOrd="0" presId="urn:microsoft.com/office/officeart/2005/8/layout/orgChart1"/>
    <dgm:cxn modelId="{A0A3239A-F479-9F42-BFF2-9ABA4F64063E}" srcId="{0E934334-4FF0-DF4F-B3B4-60E886A1E327}" destId="{5BDF6F85-176A-BD43-B887-3BFC34BCC6EA}" srcOrd="0" destOrd="0" parTransId="{785709D3-2C38-E348-8917-BBF08AE32DDA}" sibTransId="{970FE6C8-D8A8-2D4A-872F-3C8932F08176}"/>
    <dgm:cxn modelId="{DB99D07B-3A2D-5F4B-8EA3-8FFD77981CBE}" type="presOf" srcId="{44E5D742-43E4-0846-968E-5168698A0ED3}" destId="{DDD0FEFD-0119-3747-83BA-B6E4183A10FB}" srcOrd="0" destOrd="0" presId="urn:microsoft.com/office/officeart/2005/8/layout/orgChart1"/>
    <dgm:cxn modelId="{7CF4025C-95A1-2247-AA98-2D282086C37F}" type="presOf" srcId="{75814EC8-6B88-5046-B289-096ABABE2A23}" destId="{C349E074-A7EE-A546-A385-1857D8FDC210}" srcOrd="0" destOrd="0" presId="urn:microsoft.com/office/officeart/2005/8/layout/orgChart1"/>
    <dgm:cxn modelId="{FBC4C59F-4CCC-EE41-9B93-AB733E89B731}" srcId="{F48F5D2A-0173-CA42-930B-2975C8DB9DFD}" destId="{B6C11CE2-644F-9149-BB64-96818CB98811}" srcOrd="4" destOrd="0" parTransId="{2116FA7D-ACCB-244B-9EDC-63FEF0D7DA3E}" sibTransId="{D079659A-DCD4-4548-BF8E-E98ACA97262B}"/>
    <dgm:cxn modelId="{C92FBEF0-531E-9E49-A4E4-684D69DF0084}" type="presOf" srcId="{5BDF6F85-176A-BD43-B887-3BFC34BCC6EA}" destId="{88BCF937-E305-D746-A643-DBE342858BF5}" srcOrd="1" destOrd="0" presId="urn:microsoft.com/office/officeart/2005/8/layout/orgChart1"/>
    <dgm:cxn modelId="{9543AE84-8AF4-DF4E-8198-99016027701E}" type="presOf" srcId="{B6C11CE2-644F-9149-BB64-96818CB98811}" destId="{AA9728EB-374D-D644-8509-7260F36616B6}" srcOrd="1" destOrd="0" presId="urn:microsoft.com/office/officeart/2005/8/layout/orgChart1"/>
    <dgm:cxn modelId="{854F0236-524B-504F-AD1F-7DC32C5994C9}" type="presOf" srcId="{6B2004DB-F27C-6643-B5ED-2113BF4A790F}" destId="{0B750F93-AD90-1649-860E-3F6BF394F327}" srcOrd="0" destOrd="0" presId="urn:microsoft.com/office/officeart/2005/8/layout/orgChart1"/>
    <dgm:cxn modelId="{A000A3B5-60EC-5544-8BE5-D875445B74BF}" type="presOf" srcId="{2DA98028-4287-CD4E-B72F-7D19D6B06756}" destId="{FAB42861-CF9A-9943-ABB9-CC666991AB33}" srcOrd="0" destOrd="0" presId="urn:microsoft.com/office/officeart/2005/8/layout/orgChart1"/>
    <dgm:cxn modelId="{CBF32882-3084-AA4E-8353-A21F4ADB33EF}" type="presOf" srcId="{F2DDEBCB-9608-4048-9799-47359827BDB9}" destId="{835A16E5-BFF3-DD4C-BD19-B3BC339927E5}" srcOrd="1" destOrd="0" presId="urn:microsoft.com/office/officeart/2005/8/layout/orgChart1"/>
    <dgm:cxn modelId="{80C2530B-EC34-8040-B26F-10707C4CD411}" srcId="{A5AA9CB6-EB59-5F4C-8E08-90A058810E4F}" destId="{F48F5D2A-0173-CA42-930B-2975C8DB9DFD}" srcOrd="0" destOrd="0" parTransId="{D04131E0-B0F2-544F-820C-97D3BAF7BC3E}" sibTransId="{D4AC29BD-346F-EC45-8DA6-AF412D622D36}"/>
    <dgm:cxn modelId="{9E8B6E69-F4F3-6F48-A945-72A55D25F544}" type="presOf" srcId="{785709D3-2C38-E348-8917-BBF08AE32DDA}" destId="{704687C1-EA0D-944C-B741-9AAE0A14B879}" srcOrd="0" destOrd="0" presId="urn:microsoft.com/office/officeart/2005/8/layout/orgChart1"/>
    <dgm:cxn modelId="{3CFDA737-0C31-4B49-8DDE-5B712199F8C4}" type="presOf" srcId="{33CC02E9-BDAD-8A49-8683-A074587665DF}" destId="{E32C04C3-D06C-4744-B4B7-834E08040133}" srcOrd="0" destOrd="0" presId="urn:microsoft.com/office/officeart/2005/8/layout/orgChart1"/>
    <dgm:cxn modelId="{E28D61E9-6A56-7A46-9CD1-34A3F7C5DAAC}" type="presOf" srcId="{A5AA9CB6-EB59-5F4C-8E08-90A058810E4F}" destId="{1C58591D-1258-5948-B18A-8733B7C24270}" srcOrd="0" destOrd="0" presId="urn:microsoft.com/office/officeart/2005/8/layout/orgChart1"/>
    <dgm:cxn modelId="{D7F1FCF2-7FE5-9649-BECC-0A167280C8C2}" type="presOf" srcId="{0E934334-4FF0-DF4F-B3B4-60E886A1E327}" destId="{E146A4C7-036D-094B-BE7D-A2995E87F085}" srcOrd="1" destOrd="0" presId="urn:microsoft.com/office/officeart/2005/8/layout/orgChart1"/>
    <dgm:cxn modelId="{E86A4F58-583F-2746-B63F-4A8F0E7B4EF8}" type="presOf" srcId="{F48F5D2A-0173-CA42-930B-2975C8DB9DFD}" destId="{C6C92F31-D361-7E40-A1F9-4649135C3587}" srcOrd="1" destOrd="0" presId="urn:microsoft.com/office/officeart/2005/8/layout/orgChart1"/>
    <dgm:cxn modelId="{A6EFBBD1-6234-A548-98E7-FC090BD0DE2D}" type="presOf" srcId="{F48F5D2A-0173-CA42-930B-2975C8DB9DFD}" destId="{C74BB221-7095-194F-87B1-5FCE2E4D81C0}" srcOrd="0" destOrd="0" presId="urn:microsoft.com/office/officeart/2005/8/layout/orgChart1"/>
    <dgm:cxn modelId="{F8557A46-D71F-4C45-B06F-8704C067050D}" type="presOf" srcId="{2DA98028-4287-CD4E-B72F-7D19D6B06756}" destId="{87186EA9-118A-4847-9958-4548C135ADDB}" srcOrd="1" destOrd="0" presId="urn:microsoft.com/office/officeart/2005/8/layout/orgChart1"/>
    <dgm:cxn modelId="{026E7BF4-2F81-A74D-BFE7-EAD8D25AC14F}" type="presOf" srcId="{5BDF6F85-176A-BD43-B887-3BFC34BCC6EA}" destId="{808D1F1C-FE8E-C24C-9F2C-963C55320F9B}" srcOrd="0" destOrd="0" presId="urn:microsoft.com/office/officeart/2005/8/layout/orgChart1"/>
    <dgm:cxn modelId="{3B113178-C257-FF4D-A570-D2924FB9A72D}" type="presOf" srcId="{F2DDEBCB-9608-4048-9799-47359827BDB9}" destId="{159310F5-B52C-3242-B7EE-F7D5D1EC5BF3}" srcOrd="0" destOrd="0" presId="urn:microsoft.com/office/officeart/2005/8/layout/orgChart1"/>
    <dgm:cxn modelId="{042F3906-5369-C84B-8C7A-8EDFE23F7161}" srcId="{F48F5D2A-0173-CA42-930B-2975C8DB9DFD}" destId="{0E934334-4FF0-DF4F-B3B4-60E886A1E327}" srcOrd="1" destOrd="0" parTransId="{33CC02E9-BDAD-8A49-8683-A074587665DF}" sibTransId="{3776C8B0-D5F9-3647-BB1A-49E1B58BEA9D}"/>
    <dgm:cxn modelId="{D5F4E420-36FE-2042-AB67-654708FEEE3D}" srcId="{F48F5D2A-0173-CA42-930B-2975C8DB9DFD}" destId="{37F2DFC6-7000-174A-88F2-AB56C6636CB6}" srcOrd="2" destOrd="0" parTransId="{6B2004DB-F27C-6643-B5ED-2113BF4A790F}" sibTransId="{FD0471BD-D1F2-B342-8E2E-6D81D24589E7}"/>
    <dgm:cxn modelId="{1E7DE327-8151-3246-9BB3-7008A5BF763F}" type="presParOf" srcId="{1C58591D-1258-5948-B18A-8733B7C24270}" destId="{34F46A52-4A93-5546-B1C7-6D6B7FBE23FF}" srcOrd="0" destOrd="0" presId="urn:microsoft.com/office/officeart/2005/8/layout/orgChart1"/>
    <dgm:cxn modelId="{6008B224-0AC6-8942-AA8C-305E2DA64597}" type="presParOf" srcId="{34F46A52-4A93-5546-B1C7-6D6B7FBE23FF}" destId="{FBB7E35F-AF55-F448-AF6B-2C6E4FB0CE76}" srcOrd="0" destOrd="0" presId="urn:microsoft.com/office/officeart/2005/8/layout/orgChart1"/>
    <dgm:cxn modelId="{9A9B14B7-71CA-D549-A153-AB3AC49E4B78}" type="presParOf" srcId="{FBB7E35F-AF55-F448-AF6B-2C6E4FB0CE76}" destId="{C74BB221-7095-194F-87B1-5FCE2E4D81C0}" srcOrd="0" destOrd="0" presId="urn:microsoft.com/office/officeart/2005/8/layout/orgChart1"/>
    <dgm:cxn modelId="{E1DDCF9F-5719-2346-93A7-FDF2B9F25056}" type="presParOf" srcId="{FBB7E35F-AF55-F448-AF6B-2C6E4FB0CE76}" destId="{C6C92F31-D361-7E40-A1F9-4649135C3587}" srcOrd="1" destOrd="0" presId="urn:microsoft.com/office/officeart/2005/8/layout/orgChart1"/>
    <dgm:cxn modelId="{1870E5D9-2E4F-CA4E-BB1F-110168DA7271}" type="presParOf" srcId="{34F46A52-4A93-5546-B1C7-6D6B7FBE23FF}" destId="{D6493C06-54E2-2241-9EED-2EB99C0142D3}" srcOrd="1" destOrd="0" presId="urn:microsoft.com/office/officeart/2005/8/layout/orgChart1"/>
    <dgm:cxn modelId="{20A79104-AFC0-354A-A7E6-B94996CF9A1E}" type="presParOf" srcId="{D6493C06-54E2-2241-9EED-2EB99C0142D3}" destId="{0B750F93-AD90-1649-860E-3F6BF394F327}" srcOrd="0" destOrd="0" presId="urn:microsoft.com/office/officeart/2005/8/layout/orgChart1"/>
    <dgm:cxn modelId="{262ABDF7-7AE5-CF4A-B089-9402B280B986}" type="presParOf" srcId="{D6493C06-54E2-2241-9EED-2EB99C0142D3}" destId="{351CD54C-58CC-674D-8F4F-36A16882ECF1}" srcOrd="1" destOrd="0" presId="urn:microsoft.com/office/officeart/2005/8/layout/orgChart1"/>
    <dgm:cxn modelId="{C62F95F0-3AB8-B743-995B-B3EA47A1DE0D}" type="presParOf" srcId="{351CD54C-58CC-674D-8F4F-36A16882ECF1}" destId="{5FD2789A-4450-BE4E-84B4-DC6A1275F82C}" srcOrd="0" destOrd="0" presId="urn:microsoft.com/office/officeart/2005/8/layout/orgChart1"/>
    <dgm:cxn modelId="{BF0D24E0-D3A2-EC4D-AFE4-B82222ACC74B}" type="presParOf" srcId="{5FD2789A-4450-BE4E-84B4-DC6A1275F82C}" destId="{D4982411-28E7-F842-9736-99F343ED6361}" srcOrd="0" destOrd="0" presId="urn:microsoft.com/office/officeart/2005/8/layout/orgChart1"/>
    <dgm:cxn modelId="{D0693810-8683-614D-8B48-5D6EEF30FA22}" type="presParOf" srcId="{5FD2789A-4450-BE4E-84B4-DC6A1275F82C}" destId="{202D776B-1BA2-3C42-9AB9-3CBE62DA46BD}" srcOrd="1" destOrd="0" presId="urn:microsoft.com/office/officeart/2005/8/layout/orgChart1"/>
    <dgm:cxn modelId="{35E4D1F5-A142-7A44-8469-DDEBA8FE5E18}" type="presParOf" srcId="{351CD54C-58CC-674D-8F4F-36A16882ECF1}" destId="{AFD99319-0E54-4B45-AB03-6B11AEBD4A05}" srcOrd="1" destOrd="0" presId="urn:microsoft.com/office/officeart/2005/8/layout/orgChart1"/>
    <dgm:cxn modelId="{FA7A1DBA-F297-2A4C-BF65-4699E7691929}" type="presParOf" srcId="{351CD54C-58CC-674D-8F4F-36A16882ECF1}" destId="{F3C5A240-CF33-824E-9551-F9047659CD58}" srcOrd="2" destOrd="0" presId="urn:microsoft.com/office/officeart/2005/8/layout/orgChart1"/>
    <dgm:cxn modelId="{1A70E732-4313-4649-9B10-2A744B08C11C}" type="presParOf" srcId="{D6493C06-54E2-2241-9EED-2EB99C0142D3}" destId="{DDD0FEFD-0119-3747-83BA-B6E4183A10FB}" srcOrd="2" destOrd="0" presId="urn:microsoft.com/office/officeart/2005/8/layout/orgChart1"/>
    <dgm:cxn modelId="{0D78466E-85C7-974B-81F6-D5D9A9A52666}" type="presParOf" srcId="{D6493C06-54E2-2241-9EED-2EB99C0142D3}" destId="{D2FA6C64-8912-7F4B-8E7A-DCCC7D1346D3}" srcOrd="3" destOrd="0" presId="urn:microsoft.com/office/officeart/2005/8/layout/orgChart1"/>
    <dgm:cxn modelId="{1EC12C09-7CAA-1142-9057-1285B1C8A22C}" type="presParOf" srcId="{D2FA6C64-8912-7F4B-8E7A-DCCC7D1346D3}" destId="{C55CD804-ED96-0348-AE4D-91AFC8C397D2}" srcOrd="0" destOrd="0" presId="urn:microsoft.com/office/officeart/2005/8/layout/orgChart1"/>
    <dgm:cxn modelId="{0D05FC05-9563-EF45-BE19-D89A557DE877}" type="presParOf" srcId="{C55CD804-ED96-0348-AE4D-91AFC8C397D2}" destId="{FAB42861-CF9A-9943-ABB9-CC666991AB33}" srcOrd="0" destOrd="0" presId="urn:microsoft.com/office/officeart/2005/8/layout/orgChart1"/>
    <dgm:cxn modelId="{A54821F4-1976-8F44-A0BD-7911C6B0A782}" type="presParOf" srcId="{C55CD804-ED96-0348-AE4D-91AFC8C397D2}" destId="{87186EA9-118A-4847-9958-4548C135ADDB}" srcOrd="1" destOrd="0" presId="urn:microsoft.com/office/officeart/2005/8/layout/orgChart1"/>
    <dgm:cxn modelId="{8B072B98-38AE-BD48-8A5F-85770BD87D20}" type="presParOf" srcId="{D2FA6C64-8912-7F4B-8E7A-DCCC7D1346D3}" destId="{71BBA26F-EEA2-8143-93B7-8F0E62538B05}" srcOrd="1" destOrd="0" presId="urn:microsoft.com/office/officeart/2005/8/layout/orgChart1"/>
    <dgm:cxn modelId="{E603167A-2D6F-3641-9210-C0D595F40F49}" type="presParOf" srcId="{D2FA6C64-8912-7F4B-8E7A-DCCC7D1346D3}" destId="{CC64F757-3576-7243-A1B0-13527F15233F}" srcOrd="2" destOrd="0" presId="urn:microsoft.com/office/officeart/2005/8/layout/orgChart1"/>
    <dgm:cxn modelId="{D0114DB9-358A-BA42-900D-0A4BCA72A793}" type="presParOf" srcId="{D6493C06-54E2-2241-9EED-2EB99C0142D3}" destId="{974EB993-72D5-3D45-907E-EC3D12ADE2C9}" srcOrd="4" destOrd="0" presId="urn:microsoft.com/office/officeart/2005/8/layout/orgChart1"/>
    <dgm:cxn modelId="{1692E768-CD32-C84D-AB0C-6D0A723D355B}" type="presParOf" srcId="{D6493C06-54E2-2241-9EED-2EB99C0142D3}" destId="{4806890F-B3C5-5842-9311-8742CD6E9F59}" srcOrd="5" destOrd="0" presId="urn:microsoft.com/office/officeart/2005/8/layout/orgChart1"/>
    <dgm:cxn modelId="{858AA043-9A46-EA42-8F36-427B9D45FFB9}" type="presParOf" srcId="{4806890F-B3C5-5842-9311-8742CD6E9F59}" destId="{7F580A70-E65C-464D-A3B5-76BDE8CFB6B8}" srcOrd="0" destOrd="0" presId="urn:microsoft.com/office/officeart/2005/8/layout/orgChart1"/>
    <dgm:cxn modelId="{AD96BACB-C6E4-5B41-B19A-F44D8B411D19}" type="presParOf" srcId="{7F580A70-E65C-464D-A3B5-76BDE8CFB6B8}" destId="{07CB1F18-191E-8043-8E31-FC894350D158}" srcOrd="0" destOrd="0" presId="urn:microsoft.com/office/officeart/2005/8/layout/orgChart1"/>
    <dgm:cxn modelId="{75AAFB5C-95AF-F54D-8424-43AAE195FBB8}" type="presParOf" srcId="{7F580A70-E65C-464D-A3B5-76BDE8CFB6B8}" destId="{AA9728EB-374D-D644-8509-7260F36616B6}" srcOrd="1" destOrd="0" presId="urn:microsoft.com/office/officeart/2005/8/layout/orgChart1"/>
    <dgm:cxn modelId="{97D094C0-8307-844D-B183-80D0512870FC}" type="presParOf" srcId="{4806890F-B3C5-5842-9311-8742CD6E9F59}" destId="{20712BAC-EFF1-0241-9A6B-62A7328589C1}" srcOrd="1" destOrd="0" presId="urn:microsoft.com/office/officeart/2005/8/layout/orgChart1"/>
    <dgm:cxn modelId="{780605CF-AB02-2248-8BF2-CD6F1F0A22DE}" type="presParOf" srcId="{4806890F-B3C5-5842-9311-8742CD6E9F59}" destId="{4A9294EE-44DC-C249-9C9F-8EE686A91673}" srcOrd="2" destOrd="0" presId="urn:microsoft.com/office/officeart/2005/8/layout/orgChart1"/>
    <dgm:cxn modelId="{55B9D2CC-2694-7B4E-AEEE-2033A6EB8CD6}" type="presParOf" srcId="{34F46A52-4A93-5546-B1C7-6D6B7FBE23FF}" destId="{7AD90E0C-8594-0646-AA23-8B3688136466}" srcOrd="2" destOrd="0" presId="urn:microsoft.com/office/officeart/2005/8/layout/orgChart1"/>
    <dgm:cxn modelId="{EC248F13-7D29-8140-A56C-998591595585}" type="presParOf" srcId="{7AD90E0C-8594-0646-AA23-8B3688136466}" destId="{C349E074-A7EE-A546-A385-1857D8FDC210}" srcOrd="0" destOrd="0" presId="urn:microsoft.com/office/officeart/2005/8/layout/orgChart1"/>
    <dgm:cxn modelId="{F5549451-70EC-E440-8072-891565D36EEF}" type="presParOf" srcId="{7AD90E0C-8594-0646-AA23-8B3688136466}" destId="{37018366-9E99-094E-AD5C-542D1079B479}" srcOrd="1" destOrd="0" presId="urn:microsoft.com/office/officeart/2005/8/layout/orgChart1"/>
    <dgm:cxn modelId="{FCAD71D5-2331-CC42-AF45-9951543A67AA}" type="presParOf" srcId="{37018366-9E99-094E-AD5C-542D1079B479}" destId="{60DF7F4B-609F-A344-8B8C-DD373D4B1271}" srcOrd="0" destOrd="0" presId="urn:microsoft.com/office/officeart/2005/8/layout/orgChart1"/>
    <dgm:cxn modelId="{FDC40C9B-C653-0A4E-B954-A97FDC171476}" type="presParOf" srcId="{60DF7F4B-609F-A344-8B8C-DD373D4B1271}" destId="{159310F5-B52C-3242-B7EE-F7D5D1EC5BF3}" srcOrd="0" destOrd="0" presId="urn:microsoft.com/office/officeart/2005/8/layout/orgChart1"/>
    <dgm:cxn modelId="{67579763-C04E-E746-A1F6-8DE25437CFD3}" type="presParOf" srcId="{60DF7F4B-609F-A344-8B8C-DD373D4B1271}" destId="{835A16E5-BFF3-DD4C-BD19-B3BC339927E5}" srcOrd="1" destOrd="0" presId="urn:microsoft.com/office/officeart/2005/8/layout/orgChart1"/>
    <dgm:cxn modelId="{E40261CE-07BB-C348-9C20-1BD25609CF3E}" type="presParOf" srcId="{37018366-9E99-094E-AD5C-542D1079B479}" destId="{87662A51-6DB2-8F4B-9C21-6B220BFE5301}" srcOrd="1" destOrd="0" presId="urn:microsoft.com/office/officeart/2005/8/layout/orgChart1"/>
    <dgm:cxn modelId="{985684E0-DFB0-1949-9631-B100CB259D02}" type="presParOf" srcId="{37018366-9E99-094E-AD5C-542D1079B479}" destId="{D5002123-30ED-2243-B51C-4D0E76B1F8B1}" srcOrd="2" destOrd="0" presId="urn:microsoft.com/office/officeart/2005/8/layout/orgChart1"/>
    <dgm:cxn modelId="{3371535B-6D36-434B-90BD-5BCAE71D3078}" type="presParOf" srcId="{7AD90E0C-8594-0646-AA23-8B3688136466}" destId="{E32C04C3-D06C-4744-B4B7-834E08040133}" srcOrd="2" destOrd="0" presId="urn:microsoft.com/office/officeart/2005/8/layout/orgChart1"/>
    <dgm:cxn modelId="{57B9D45A-4FA6-FD41-A93F-4EEEBC64E847}" type="presParOf" srcId="{7AD90E0C-8594-0646-AA23-8B3688136466}" destId="{3922074C-4AD6-D345-AB4A-5CA6843ECC66}" srcOrd="3" destOrd="0" presId="urn:microsoft.com/office/officeart/2005/8/layout/orgChart1"/>
    <dgm:cxn modelId="{EE6A71AA-A998-574D-B3A0-A5DFE1848FE3}" type="presParOf" srcId="{3922074C-4AD6-D345-AB4A-5CA6843ECC66}" destId="{D0290441-020D-6A40-8D3E-82B0CDBF7973}" srcOrd="0" destOrd="0" presId="urn:microsoft.com/office/officeart/2005/8/layout/orgChart1"/>
    <dgm:cxn modelId="{FCFCF594-48C3-BC48-B8BC-BDB3AC12290C}" type="presParOf" srcId="{D0290441-020D-6A40-8D3E-82B0CDBF7973}" destId="{68EB6608-5ADC-8344-ACE6-2EC4CB500490}" srcOrd="0" destOrd="0" presId="urn:microsoft.com/office/officeart/2005/8/layout/orgChart1"/>
    <dgm:cxn modelId="{A936BF0B-22F1-F642-B110-596FBFE3EA0E}" type="presParOf" srcId="{D0290441-020D-6A40-8D3E-82B0CDBF7973}" destId="{E146A4C7-036D-094B-BE7D-A2995E87F085}" srcOrd="1" destOrd="0" presId="urn:microsoft.com/office/officeart/2005/8/layout/orgChart1"/>
    <dgm:cxn modelId="{B1E62F6C-0E4B-4C4F-ADA7-97F551473DA3}" type="presParOf" srcId="{3922074C-4AD6-D345-AB4A-5CA6843ECC66}" destId="{ACC45C87-FD6F-5645-98E7-65B2E4F4074A}" srcOrd="1" destOrd="0" presId="urn:microsoft.com/office/officeart/2005/8/layout/orgChart1"/>
    <dgm:cxn modelId="{6F23C99A-2A35-9A46-9C77-55BA50D73C2D}" type="presParOf" srcId="{3922074C-4AD6-D345-AB4A-5CA6843ECC66}" destId="{5D51172F-A40A-6F4C-A1DE-289910D66A1B}" srcOrd="2" destOrd="0" presId="urn:microsoft.com/office/officeart/2005/8/layout/orgChart1"/>
    <dgm:cxn modelId="{C9EA8132-9E98-2649-B1BD-873A31066F20}" type="presParOf" srcId="{5D51172F-A40A-6F4C-A1DE-289910D66A1B}" destId="{704687C1-EA0D-944C-B741-9AAE0A14B879}" srcOrd="0" destOrd="0" presId="urn:microsoft.com/office/officeart/2005/8/layout/orgChart1"/>
    <dgm:cxn modelId="{7D2DD2FB-CFCC-FA45-AD35-912BA7FF67C9}" type="presParOf" srcId="{5D51172F-A40A-6F4C-A1DE-289910D66A1B}" destId="{E39BDE3A-DFC8-7C4E-BC5A-70F65E02EF08}" srcOrd="1" destOrd="0" presId="urn:microsoft.com/office/officeart/2005/8/layout/orgChart1"/>
    <dgm:cxn modelId="{40C2208C-A56E-1B41-A4BF-7151D6455CFD}" type="presParOf" srcId="{E39BDE3A-DFC8-7C4E-BC5A-70F65E02EF08}" destId="{598FC1BA-A661-FE46-8E88-D8B2E1722FC9}" srcOrd="0" destOrd="0" presId="urn:microsoft.com/office/officeart/2005/8/layout/orgChart1"/>
    <dgm:cxn modelId="{E897C22B-B05A-BD4B-8397-818DE812F27E}" type="presParOf" srcId="{598FC1BA-A661-FE46-8E88-D8B2E1722FC9}" destId="{808D1F1C-FE8E-C24C-9F2C-963C55320F9B}" srcOrd="0" destOrd="0" presId="urn:microsoft.com/office/officeart/2005/8/layout/orgChart1"/>
    <dgm:cxn modelId="{E69C0166-87AA-D840-84AE-9E8F378D70C6}" type="presParOf" srcId="{598FC1BA-A661-FE46-8E88-D8B2E1722FC9}" destId="{88BCF937-E305-D746-A643-DBE342858BF5}" srcOrd="1" destOrd="0" presId="urn:microsoft.com/office/officeart/2005/8/layout/orgChart1"/>
    <dgm:cxn modelId="{AC1AADC1-8FC0-B343-9399-89619F6F0767}" type="presParOf" srcId="{E39BDE3A-DFC8-7C4E-BC5A-70F65E02EF08}" destId="{E13FAF2B-9AD2-BE41-B240-526867F5905B}" srcOrd="1" destOrd="0" presId="urn:microsoft.com/office/officeart/2005/8/layout/orgChart1"/>
    <dgm:cxn modelId="{F97C69FD-2AF6-D942-9084-1AA8914249EC}" type="presParOf" srcId="{E39BDE3A-DFC8-7C4E-BC5A-70F65E02EF08}" destId="{11EB8956-D685-784D-9F80-5BB9843A5BF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A9CB6-EB59-5F4C-8E08-90A058810E4F}" type="doc">
      <dgm:prSet loTypeId="urn:microsoft.com/office/officeart/2005/8/layout/orgChart1" loCatId="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F48F5D2A-0173-CA42-930B-2975C8DB9DFD}">
      <dgm:prSet phldrT="[Texto]"/>
      <dgm:spPr/>
      <dgm:t>
        <a:bodyPr/>
        <a:lstStyle/>
        <a:p>
          <a:r>
            <a:rPr lang="es-ES" dirty="0" smtClean="0"/>
            <a:t>Coordinación General </a:t>
          </a:r>
          <a:endParaRPr lang="es-ES" dirty="0"/>
        </a:p>
      </dgm:t>
    </dgm:pt>
    <dgm:pt modelId="{D04131E0-B0F2-544F-820C-97D3BAF7BC3E}" type="parTrans" cxnId="{80C2530B-EC34-8040-B26F-10707C4CD411}">
      <dgm:prSet/>
      <dgm:spPr/>
      <dgm:t>
        <a:bodyPr/>
        <a:lstStyle/>
        <a:p>
          <a:endParaRPr lang="es-ES"/>
        </a:p>
      </dgm:t>
    </dgm:pt>
    <dgm:pt modelId="{D4AC29BD-346F-EC45-8DA6-AF412D622D36}" type="sibTrans" cxnId="{80C2530B-EC34-8040-B26F-10707C4CD411}">
      <dgm:prSet/>
      <dgm:spPr/>
      <dgm:t>
        <a:bodyPr/>
        <a:lstStyle/>
        <a:p>
          <a:endParaRPr lang="es-ES"/>
        </a:p>
      </dgm:t>
    </dgm:pt>
    <dgm:pt modelId="{37F2DFC6-7000-174A-88F2-AB56C6636CB6}">
      <dgm:prSet phldrT="[Texto]"/>
      <dgm:spPr/>
      <dgm:t>
        <a:bodyPr/>
        <a:lstStyle/>
        <a:p>
          <a:r>
            <a:rPr lang="es-ES" dirty="0" smtClean="0"/>
            <a:t>Unidad de Relaciones Interinstitucionales   e Internacionales</a:t>
          </a:r>
          <a:endParaRPr lang="es-ES" dirty="0"/>
        </a:p>
      </dgm:t>
    </dgm:pt>
    <dgm:pt modelId="{6B2004DB-F27C-6643-B5ED-2113BF4A790F}" type="parTrans" cxnId="{D5F4E420-36FE-2042-AB67-654708FEEE3D}">
      <dgm:prSet/>
      <dgm:spPr/>
      <dgm:t>
        <a:bodyPr/>
        <a:lstStyle/>
        <a:p>
          <a:endParaRPr lang="es-ES"/>
        </a:p>
      </dgm:t>
    </dgm:pt>
    <dgm:pt modelId="{FD0471BD-D1F2-B342-8E2E-6D81D24589E7}" type="sibTrans" cxnId="{D5F4E420-36FE-2042-AB67-654708FEEE3D}">
      <dgm:prSet/>
      <dgm:spPr/>
      <dgm:t>
        <a:bodyPr/>
        <a:lstStyle/>
        <a:p>
          <a:endParaRPr lang="es-ES"/>
        </a:p>
      </dgm:t>
    </dgm:pt>
    <dgm:pt modelId="{2DA98028-4287-CD4E-B72F-7D19D6B06756}">
      <dgm:prSet phldrT="[Texto]"/>
      <dgm:spPr/>
      <dgm:t>
        <a:bodyPr/>
        <a:lstStyle/>
        <a:p>
          <a:r>
            <a:rPr lang="es-ES" dirty="0" smtClean="0"/>
            <a:t>Unidad de Organismos Internacionales</a:t>
          </a:r>
          <a:endParaRPr lang="es-ES" dirty="0"/>
        </a:p>
      </dgm:t>
    </dgm:pt>
    <dgm:pt modelId="{44E5D742-43E4-0846-968E-5168698A0ED3}" type="parTrans" cxnId="{6523318D-A86C-944F-81FD-E5A559EB63E4}">
      <dgm:prSet/>
      <dgm:spPr/>
      <dgm:t>
        <a:bodyPr/>
        <a:lstStyle/>
        <a:p>
          <a:endParaRPr lang="es-ES"/>
        </a:p>
      </dgm:t>
    </dgm:pt>
    <dgm:pt modelId="{73AFA51F-2125-FF49-8069-146BF2CEF328}" type="sibTrans" cxnId="{6523318D-A86C-944F-81FD-E5A559EB63E4}">
      <dgm:prSet/>
      <dgm:spPr/>
      <dgm:t>
        <a:bodyPr/>
        <a:lstStyle/>
        <a:p>
          <a:endParaRPr lang="es-ES"/>
        </a:p>
      </dgm:t>
    </dgm:pt>
    <dgm:pt modelId="{B6C11CE2-644F-9149-BB64-96818CB98811}">
      <dgm:prSet phldrT="[Texto]"/>
      <dgm:spPr/>
      <dgm:t>
        <a:bodyPr/>
        <a:lstStyle/>
        <a:p>
          <a:r>
            <a:rPr lang="es-ES" dirty="0" smtClean="0"/>
            <a:t>Unidad de </a:t>
          </a:r>
          <a:r>
            <a:rPr lang="es-ES" dirty="0" smtClean="0"/>
            <a:t>Fomento </a:t>
          </a:r>
          <a:r>
            <a:rPr lang="es-ES" dirty="0" smtClean="0"/>
            <a:t>a la Internacionalización </a:t>
          </a:r>
          <a:endParaRPr lang="es-ES" dirty="0"/>
        </a:p>
      </dgm:t>
    </dgm:pt>
    <dgm:pt modelId="{2116FA7D-ACCB-244B-9EDC-63FEF0D7DA3E}" type="parTrans" cxnId="{FBC4C59F-4CCC-EE41-9B93-AB733E89B731}">
      <dgm:prSet/>
      <dgm:spPr/>
      <dgm:t>
        <a:bodyPr/>
        <a:lstStyle/>
        <a:p>
          <a:endParaRPr lang="es-ES"/>
        </a:p>
      </dgm:t>
    </dgm:pt>
    <dgm:pt modelId="{D079659A-DCD4-4548-BF8E-E98ACA97262B}" type="sibTrans" cxnId="{FBC4C59F-4CCC-EE41-9B93-AB733E89B731}">
      <dgm:prSet/>
      <dgm:spPr/>
      <dgm:t>
        <a:bodyPr/>
        <a:lstStyle/>
        <a:p>
          <a:endParaRPr lang="es-ES"/>
        </a:p>
      </dgm:t>
    </dgm:pt>
    <dgm:pt modelId="{F2DDEBCB-9608-4048-9799-47359827BDB9}" type="asst">
      <dgm:prSet phldrT="[Texto]"/>
      <dgm:spPr/>
      <dgm:t>
        <a:bodyPr/>
        <a:lstStyle/>
        <a:p>
          <a:r>
            <a:rPr lang="es-ES" dirty="0" smtClean="0"/>
            <a:t>Secretaría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814EC8-6B88-5046-B289-096ABABE2A23}" type="parTrans" cxnId="{6E669984-C88E-2A49-AEB6-07C840B815E2}">
      <dgm:prSet/>
      <dgm:spPr/>
      <dgm:t>
        <a:bodyPr/>
        <a:lstStyle/>
        <a:p>
          <a:endParaRPr lang="es-ES"/>
        </a:p>
      </dgm:t>
    </dgm:pt>
    <dgm:pt modelId="{A64954A1-4F4C-9F47-B3F8-EFBA47AAF866}" type="sibTrans" cxnId="{6E669984-C88E-2A49-AEB6-07C840B815E2}">
      <dgm:prSet/>
      <dgm:spPr/>
      <dgm:t>
        <a:bodyPr/>
        <a:lstStyle/>
        <a:p>
          <a:endParaRPr lang="es-ES"/>
        </a:p>
      </dgm:t>
    </dgm:pt>
    <dgm:pt modelId="{0E934334-4FF0-DF4F-B3B4-60E886A1E327}" type="asst">
      <dgm:prSet phldrT="[Texto]"/>
      <dgm:spPr>
        <a:ln w="12700" cmpd="sng">
          <a:solidFill>
            <a:schemeClr val="tx1"/>
          </a:solidFill>
          <a:prstDash val="dash"/>
        </a:ln>
      </dgm:spPr>
      <dgm:t>
        <a:bodyPr/>
        <a:lstStyle/>
        <a:p>
          <a:r>
            <a:rPr lang="es-ES" dirty="0"/>
            <a:t>Secretaría Técnica </a:t>
          </a:r>
        </a:p>
      </dgm:t>
    </dgm:pt>
    <dgm:pt modelId="{33CC02E9-BDAD-8A49-8683-A074587665DF}" type="parTrans" cxnId="{042F3906-5369-C84B-8C7A-8EDFE23F7161}">
      <dgm:prSet/>
      <dgm:spPr/>
      <dgm:t>
        <a:bodyPr/>
        <a:lstStyle/>
        <a:p>
          <a:endParaRPr lang="es-ES"/>
        </a:p>
      </dgm:t>
    </dgm:pt>
    <dgm:pt modelId="{3776C8B0-D5F9-3647-BB1A-49E1B58BEA9D}" type="sibTrans" cxnId="{042F3906-5369-C84B-8C7A-8EDFE23F7161}">
      <dgm:prSet/>
      <dgm:spPr/>
      <dgm:t>
        <a:bodyPr/>
        <a:lstStyle/>
        <a:p>
          <a:endParaRPr lang="es-ES"/>
        </a:p>
      </dgm:t>
    </dgm:pt>
    <dgm:pt modelId="{5BDF6F85-176A-BD43-B887-3BFC34BCC6EA}" type="asst">
      <dgm:prSet phldrT="[Texto]"/>
      <dgm:spPr/>
      <dgm:t>
        <a:bodyPr/>
        <a:lstStyle/>
        <a:p>
          <a:r>
            <a:rPr lang="es-ES" dirty="0" smtClean="0"/>
            <a:t>Convenios</a:t>
          </a:r>
          <a:endParaRPr lang="es-ES" dirty="0"/>
        </a:p>
      </dgm:t>
    </dgm:pt>
    <dgm:pt modelId="{785709D3-2C38-E348-8917-BBF08AE32DDA}" type="parTrans" cxnId="{A0A3239A-F479-9F42-BFF2-9ABA4F64063E}">
      <dgm:prSet/>
      <dgm:spPr/>
      <dgm:t>
        <a:bodyPr/>
        <a:lstStyle/>
        <a:p>
          <a:endParaRPr lang="es-ES"/>
        </a:p>
      </dgm:t>
    </dgm:pt>
    <dgm:pt modelId="{970FE6C8-D8A8-2D4A-872F-3C8932F08176}" type="sibTrans" cxnId="{A0A3239A-F479-9F42-BFF2-9ABA4F64063E}">
      <dgm:prSet/>
      <dgm:spPr/>
      <dgm:t>
        <a:bodyPr/>
        <a:lstStyle/>
        <a:p>
          <a:endParaRPr lang="es-ES"/>
        </a:p>
      </dgm:t>
    </dgm:pt>
    <dgm:pt modelId="{1C58591D-1258-5948-B18A-8733B7C24270}" type="pres">
      <dgm:prSet presAssocID="{A5AA9CB6-EB59-5F4C-8E08-90A058810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F46A52-4A93-5546-B1C7-6D6B7FBE23FF}" type="pres">
      <dgm:prSet presAssocID="{F48F5D2A-0173-CA42-930B-2975C8DB9D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B7E35F-AF55-F448-AF6B-2C6E4FB0CE76}" type="pres">
      <dgm:prSet presAssocID="{F48F5D2A-0173-CA42-930B-2975C8DB9DFD}" presName="rootComposite1" presStyleCnt="0"/>
      <dgm:spPr/>
      <dgm:t>
        <a:bodyPr/>
        <a:lstStyle/>
        <a:p>
          <a:endParaRPr lang="es-ES"/>
        </a:p>
      </dgm:t>
    </dgm:pt>
    <dgm:pt modelId="{C74BB221-7095-194F-87B1-5FCE2E4D81C0}" type="pres">
      <dgm:prSet presAssocID="{F48F5D2A-0173-CA42-930B-2975C8DB9D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92F31-D361-7E40-A1F9-4649135C3587}" type="pres">
      <dgm:prSet presAssocID="{F48F5D2A-0173-CA42-930B-2975C8DB9D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6493C06-54E2-2241-9EED-2EB99C0142D3}" type="pres">
      <dgm:prSet presAssocID="{F48F5D2A-0173-CA42-930B-2975C8DB9DFD}" presName="hierChild2" presStyleCnt="0"/>
      <dgm:spPr/>
      <dgm:t>
        <a:bodyPr/>
        <a:lstStyle/>
        <a:p>
          <a:endParaRPr lang="es-ES"/>
        </a:p>
      </dgm:t>
    </dgm:pt>
    <dgm:pt modelId="{0B750F93-AD90-1649-860E-3F6BF394F327}" type="pres">
      <dgm:prSet presAssocID="{6B2004DB-F27C-6643-B5ED-2113BF4A790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51CD54C-58CC-674D-8F4F-36A16882ECF1}" type="pres">
      <dgm:prSet presAssocID="{37F2DFC6-7000-174A-88F2-AB56C6636C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FD2789A-4450-BE4E-84B4-DC6A1275F82C}" type="pres">
      <dgm:prSet presAssocID="{37F2DFC6-7000-174A-88F2-AB56C6636CB6}" presName="rootComposite" presStyleCnt="0"/>
      <dgm:spPr/>
      <dgm:t>
        <a:bodyPr/>
        <a:lstStyle/>
        <a:p>
          <a:endParaRPr lang="es-ES"/>
        </a:p>
      </dgm:t>
    </dgm:pt>
    <dgm:pt modelId="{D4982411-28E7-F842-9736-99F343ED6361}" type="pres">
      <dgm:prSet presAssocID="{37F2DFC6-7000-174A-88F2-AB56C6636CB6}" presName="rootText" presStyleLbl="node2" presStyleIdx="0" presStyleCnt="3" custScaleX="129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D776B-1BA2-3C42-9AB9-3CBE62DA46BD}" type="pres">
      <dgm:prSet presAssocID="{37F2DFC6-7000-174A-88F2-AB56C6636CB6}" presName="rootConnector" presStyleLbl="node2" presStyleIdx="0" presStyleCnt="3"/>
      <dgm:spPr/>
      <dgm:t>
        <a:bodyPr/>
        <a:lstStyle/>
        <a:p>
          <a:endParaRPr lang="es-ES"/>
        </a:p>
      </dgm:t>
    </dgm:pt>
    <dgm:pt modelId="{AFD99319-0E54-4B45-AB03-6B11AEBD4A05}" type="pres">
      <dgm:prSet presAssocID="{37F2DFC6-7000-174A-88F2-AB56C6636CB6}" presName="hierChild4" presStyleCnt="0"/>
      <dgm:spPr/>
      <dgm:t>
        <a:bodyPr/>
        <a:lstStyle/>
        <a:p>
          <a:endParaRPr lang="es-ES"/>
        </a:p>
      </dgm:t>
    </dgm:pt>
    <dgm:pt modelId="{F3C5A240-CF33-824E-9551-F9047659CD58}" type="pres">
      <dgm:prSet presAssocID="{37F2DFC6-7000-174A-88F2-AB56C6636CB6}" presName="hierChild5" presStyleCnt="0"/>
      <dgm:spPr/>
      <dgm:t>
        <a:bodyPr/>
        <a:lstStyle/>
        <a:p>
          <a:endParaRPr lang="es-ES"/>
        </a:p>
      </dgm:t>
    </dgm:pt>
    <dgm:pt modelId="{DDD0FEFD-0119-3747-83BA-B6E4183A10FB}" type="pres">
      <dgm:prSet presAssocID="{44E5D742-43E4-0846-968E-5168698A0ED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2FA6C64-8912-7F4B-8E7A-DCCC7D1346D3}" type="pres">
      <dgm:prSet presAssocID="{2DA98028-4287-CD4E-B72F-7D19D6B067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5CD804-ED96-0348-AE4D-91AFC8C397D2}" type="pres">
      <dgm:prSet presAssocID="{2DA98028-4287-CD4E-B72F-7D19D6B06756}" presName="rootComposite" presStyleCnt="0"/>
      <dgm:spPr/>
      <dgm:t>
        <a:bodyPr/>
        <a:lstStyle/>
        <a:p>
          <a:endParaRPr lang="es-ES"/>
        </a:p>
      </dgm:t>
    </dgm:pt>
    <dgm:pt modelId="{FAB42861-CF9A-9943-ABB9-CC666991AB33}" type="pres">
      <dgm:prSet presAssocID="{2DA98028-4287-CD4E-B72F-7D19D6B067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86EA9-118A-4847-9958-4548C135ADDB}" type="pres">
      <dgm:prSet presAssocID="{2DA98028-4287-CD4E-B72F-7D19D6B06756}" presName="rootConnector" presStyleLbl="node2" presStyleIdx="1" presStyleCnt="3"/>
      <dgm:spPr/>
      <dgm:t>
        <a:bodyPr/>
        <a:lstStyle/>
        <a:p>
          <a:endParaRPr lang="es-ES"/>
        </a:p>
      </dgm:t>
    </dgm:pt>
    <dgm:pt modelId="{71BBA26F-EEA2-8143-93B7-8F0E62538B05}" type="pres">
      <dgm:prSet presAssocID="{2DA98028-4287-CD4E-B72F-7D19D6B06756}" presName="hierChild4" presStyleCnt="0"/>
      <dgm:spPr/>
      <dgm:t>
        <a:bodyPr/>
        <a:lstStyle/>
        <a:p>
          <a:endParaRPr lang="es-ES"/>
        </a:p>
      </dgm:t>
    </dgm:pt>
    <dgm:pt modelId="{CC64F757-3576-7243-A1B0-13527F15233F}" type="pres">
      <dgm:prSet presAssocID="{2DA98028-4287-CD4E-B72F-7D19D6B06756}" presName="hierChild5" presStyleCnt="0"/>
      <dgm:spPr/>
      <dgm:t>
        <a:bodyPr/>
        <a:lstStyle/>
        <a:p>
          <a:endParaRPr lang="es-ES"/>
        </a:p>
      </dgm:t>
    </dgm:pt>
    <dgm:pt modelId="{974EB993-72D5-3D45-907E-EC3D12ADE2C9}" type="pres">
      <dgm:prSet presAssocID="{2116FA7D-ACCB-244B-9EDC-63FEF0D7DA3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806890F-B3C5-5842-9311-8742CD6E9F59}" type="pres">
      <dgm:prSet presAssocID="{B6C11CE2-644F-9149-BB64-96818CB98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580A70-E65C-464D-A3B5-76BDE8CFB6B8}" type="pres">
      <dgm:prSet presAssocID="{B6C11CE2-644F-9149-BB64-96818CB98811}" presName="rootComposite" presStyleCnt="0"/>
      <dgm:spPr/>
      <dgm:t>
        <a:bodyPr/>
        <a:lstStyle/>
        <a:p>
          <a:endParaRPr lang="es-ES"/>
        </a:p>
      </dgm:t>
    </dgm:pt>
    <dgm:pt modelId="{07CB1F18-191E-8043-8E31-FC894350D158}" type="pres">
      <dgm:prSet presAssocID="{B6C11CE2-644F-9149-BB64-96818CB98811}" presName="rootText" presStyleLbl="node2" presStyleIdx="2" presStyleCnt="3" custScaleX="143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728EB-374D-D644-8509-7260F36616B6}" type="pres">
      <dgm:prSet presAssocID="{B6C11CE2-644F-9149-BB64-96818CB98811}" presName="rootConnector" presStyleLbl="node2" presStyleIdx="2" presStyleCnt="3"/>
      <dgm:spPr/>
      <dgm:t>
        <a:bodyPr/>
        <a:lstStyle/>
        <a:p>
          <a:endParaRPr lang="es-ES"/>
        </a:p>
      </dgm:t>
    </dgm:pt>
    <dgm:pt modelId="{20712BAC-EFF1-0241-9A6B-62A7328589C1}" type="pres">
      <dgm:prSet presAssocID="{B6C11CE2-644F-9149-BB64-96818CB98811}" presName="hierChild4" presStyleCnt="0"/>
      <dgm:spPr/>
      <dgm:t>
        <a:bodyPr/>
        <a:lstStyle/>
        <a:p>
          <a:endParaRPr lang="es-ES"/>
        </a:p>
      </dgm:t>
    </dgm:pt>
    <dgm:pt modelId="{4A9294EE-44DC-C249-9C9F-8EE686A91673}" type="pres">
      <dgm:prSet presAssocID="{B6C11CE2-644F-9149-BB64-96818CB98811}" presName="hierChild5" presStyleCnt="0"/>
      <dgm:spPr/>
      <dgm:t>
        <a:bodyPr/>
        <a:lstStyle/>
        <a:p>
          <a:endParaRPr lang="es-ES"/>
        </a:p>
      </dgm:t>
    </dgm:pt>
    <dgm:pt modelId="{7AD90E0C-8594-0646-AA23-8B3688136466}" type="pres">
      <dgm:prSet presAssocID="{F48F5D2A-0173-CA42-930B-2975C8DB9DFD}" presName="hierChild3" presStyleCnt="0"/>
      <dgm:spPr/>
      <dgm:t>
        <a:bodyPr/>
        <a:lstStyle/>
        <a:p>
          <a:endParaRPr lang="es-ES"/>
        </a:p>
      </dgm:t>
    </dgm:pt>
    <dgm:pt modelId="{C349E074-A7EE-A546-A385-1857D8FDC210}" type="pres">
      <dgm:prSet presAssocID="{75814EC8-6B88-5046-B289-096ABABE2A2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37018366-9E99-094E-AD5C-542D1079B479}" type="pres">
      <dgm:prSet presAssocID="{F2DDEBCB-9608-4048-9799-47359827BD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0DF7F4B-609F-A344-8B8C-DD373D4B1271}" type="pres">
      <dgm:prSet presAssocID="{F2DDEBCB-9608-4048-9799-47359827BDB9}" presName="rootComposite3" presStyleCnt="0"/>
      <dgm:spPr/>
      <dgm:t>
        <a:bodyPr/>
        <a:lstStyle/>
        <a:p>
          <a:endParaRPr lang="es-ES"/>
        </a:p>
      </dgm:t>
    </dgm:pt>
    <dgm:pt modelId="{159310F5-B52C-3242-B7EE-F7D5D1EC5BF3}" type="pres">
      <dgm:prSet presAssocID="{F2DDEBCB-9608-4048-9799-47359827BDB9}" presName="rootText3" presStyleLbl="asst1" presStyleIdx="0" presStyleCnt="3" custLinFactNeighborX="-36736" custLinFactNeighborY="8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A16E5-BFF3-DD4C-BD19-B3BC339927E5}" type="pres">
      <dgm:prSet presAssocID="{F2DDEBCB-9608-4048-9799-47359827BDB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7662A51-6DB2-8F4B-9C21-6B220BFE5301}" type="pres">
      <dgm:prSet presAssocID="{F2DDEBCB-9608-4048-9799-47359827BDB9}" presName="hierChild6" presStyleCnt="0"/>
      <dgm:spPr/>
      <dgm:t>
        <a:bodyPr/>
        <a:lstStyle/>
        <a:p>
          <a:endParaRPr lang="es-ES"/>
        </a:p>
      </dgm:t>
    </dgm:pt>
    <dgm:pt modelId="{D5002123-30ED-2243-B51C-4D0E76B1F8B1}" type="pres">
      <dgm:prSet presAssocID="{F2DDEBCB-9608-4048-9799-47359827BDB9}" presName="hierChild7" presStyleCnt="0"/>
      <dgm:spPr/>
      <dgm:t>
        <a:bodyPr/>
        <a:lstStyle/>
        <a:p>
          <a:endParaRPr lang="es-ES"/>
        </a:p>
      </dgm:t>
    </dgm:pt>
    <dgm:pt modelId="{E32C04C3-D06C-4744-B4B7-834E08040133}" type="pres">
      <dgm:prSet presAssocID="{33CC02E9-BDAD-8A49-8683-A074587665D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922074C-4AD6-D345-AB4A-5CA6843ECC66}" type="pres">
      <dgm:prSet presAssocID="{0E934334-4FF0-DF4F-B3B4-60E886A1E32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290441-020D-6A40-8D3E-82B0CDBF7973}" type="pres">
      <dgm:prSet presAssocID="{0E934334-4FF0-DF4F-B3B4-60E886A1E327}" presName="rootComposite3" presStyleCnt="0"/>
      <dgm:spPr/>
      <dgm:t>
        <a:bodyPr/>
        <a:lstStyle/>
        <a:p>
          <a:endParaRPr lang="en-US"/>
        </a:p>
      </dgm:t>
    </dgm:pt>
    <dgm:pt modelId="{68EB6608-5ADC-8344-ACE6-2EC4CB500490}" type="pres">
      <dgm:prSet presAssocID="{0E934334-4FF0-DF4F-B3B4-60E886A1E327}" presName="rootText3" presStyleLbl="asst1" presStyleIdx="1" presStyleCnt="3" custLinFactNeighborX="-853" custLinFactNeighborY="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6A4C7-036D-094B-BE7D-A2995E87F085}" type="pres">
      <dgm:prSet presAssocID="{0E934334-4FF0-DF4F-B3B4-60E886A1E32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CC45C87-FD6F-5645-98E7-65B2E4F4074A}" type="pres">
      <dgm:prSet presAssocID="{0E934334-4FF0-DF4F-B3B4-60E886A1E327}" presName="hierChild6" presStyleCnt="0"/>
      <dgm:spPr/>
      <dgm:t>
        <a:bodyPr/>
        <a:lstStyle/>
        <a:p>
          <a:endParaRPr lang="en-US"/>
        </a:p>
      </dgm:t>
    </dgm:pt>
    <dgm:pt modelId="{5D51172F-A40A-6F4C-A1DE-289910D66A1B}" type="pres">
      <dgm:prSet presAssocID="{0E934334-4FF0-DF4F-B3B4-60E886A1E327}" presName="hierChild7" presStyleCnt="0"/>
      <dgm:spPr/>
      <dgm:t>
        <a:bodyPr/>
        <a:lstStyle/>
        <a:p>
          <a:endParaRPr lang="en-US"/>
        </a:p>
      </dgm:t>
    </dgm:pt>
    <dgm:pt modelId="{704687C1-EA0D-944C-B741-9AAE0A14B879}" type="pres">
      <dgm:prSet presAssocID="{785709D3-2C38-E348-8917-BBF08AE32DDA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E39BDE3A-DFC8-7C4E-BC5A-70F65E02EF08}" type="pres">
      <dgm:prSet presAssocID="{5BDF6F85-176A-BD43-B887-3BFC34BCC6E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FC1BA-A661-FE46-8E88-D8B2E1722FC9}" type="pres">
      <dgm:prSet presAssocID="{5BDF6F85-176A-BD43-B887-3BFC34BCC6EA}" presName="rootComposite3" presStyleCnt="0"/>
      <dgm:spPr/>
      <dgm:t>
        <a:bodyPr/>
        <a:lstStyle/>
        <a:p>
          <a:endParaRPr lang="en-US"/>
        </a:p>
      </dgm:t>
    </dgm:pt>
    <dgm:pt modelId="{808D1F1C-FE8E-C24C-9F2C-963C55320F9B}" type="pres">
      <dgm:prSet presAssocID="{5BDF6F85-176A-BD43-B887-3BFC34BCC6EA}" presName="rootText3" presStyleLbl="asst1" presStyleIdx="2" presStyleCnt="3" custScaleX="74386" custScaleY="87060" custLinFactX="71394" custLinFactNeighborX="100000" custLinFactNeighborY="-3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CF937-E305-D746-A643-DBE342858BF5}" type="pres">
      <dgm:prSet presAssocID="{5BDF6F85-176A-BD43-B887-3BFC34BCC6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13FAF2B-9AD2-BE41-B240-526867F5905B}" type="pres">
      <dgm:prSet presAssocID="{5BDF6F85-176A-BD43-B887-3BFC34BCC6EA}" presName="hierChild6" presStyleCnt="0"/>
      <dgm:spPr/>
      <dgm:t>
        <a:bodyPr/>
        <a:lstStyle/>
        <a:p>
          <a:endParaRPr lang="en-US"/>
        </a:p>
      </dgm:t>
    </dgm:pt>
    <dgm:pt modelId="{11EB8956-D685-784D-9F80-5BB9843A5BF0}" type="pres">
      <dgm:prSet presAssocID="{5BDF6F85-176A-BD43-B887-3BFC34BCC6EA}" presName="hierChild7" presStyleCnt="0"/>
      <dgm:spPr/>
      <dgm:t>
        <a:bodyPr/>
        <a:lstStyle/>
        <a:p>
          <a:endParaRPr lang="en-US"/>
        </a:p>
      </dgm:t>
    </dgm:pt>
  </dgm:ptLst>
  <dgm:cxnLst>
    <dgm:cxn modelId="{E210095A-C893-E44A-A83D-52E7965DF6C1}" type="presOf" srcId="{33CC02E9-BDAD-8A49-8683-A074587665DF}" destId="{E32C04C3-D06C-4744-B4B7-834E08040133}" srcOrd="0" destOrd="0" presId="urn:microsoft.com/office/officeart/2005/8/layout/orgChart1"/>
    <dgm:cxn modelId="{6523318D-A86C-944F-81FD-E5A559EB63E4}" srcId="{F48F5D2A-0173-CA42-930B-2975C8DB9DFD}" destId="{2DA98028-4287-CD4E-B72F-7D19D6B06756}" srcOrd="3" destOrd="0" parTransId="{44E5D742-43E4-0846-968E-5168698A0ED3}" sibTransId="{73AFA51F-2125-FF49-8069-146BF2CEF328}"/>
    <dgm:cxn modelId="{6E669984-C88E-2A49-AEB6-07C840B815E2}" srcId="{F48F5D2A-0173-CA42-930B-2975C8DB9DFD}" destId="{F2DDEBCB-9608-4048-9799-47359827BDB9}" srcOrd="0" destOrd="0" parTransId="{75814EC8-6B88-5046-B289-096ABABE2A23}" sibTransId="{A64954A1-4F4C-9F47-B3F8-EFBA47AAF866}"/>
    <dgm:cxn modelId="{C579AF42-7A4A-7343-86A0-DEEF63650D08}" type="presOf" srcId="{F2DDEBCB-9608-4048-9799-47359827BDB9}" destId="{835A16E5-BFF3-DD4C-BD19-B3BC339927E5}" srcOrd="1" destOrd="0" presId="urn:microsoft.com/office/officeart/2005/8/layout/orgChart1"/>
    <dgm:cxn modelId="{83BFCA80-B1CA-5445-A271-6112F0C17AEA}" type="presOf" srcId="{75814EC8-6B88-5046-B289-096ABABE2A23}" destId="{C349E074-A7EE-A546-A385-1857D8FDC210}" srcOrd="0" destOrd="0" presId="urn:microsoft.com/office/officeart/2005/8/layout/orgChart1"/>
    <dgm:cxn modelId="{A0A3239A-F479-9F42-BFF2-9ABA4F64063E}" srcId="{0E934334-4FF0-DF4F-B3B4-60E886A1E327}" destId="{5BDF6F85-176A-BD43-B887-3BFC34BCC6EA}" srcOrd="0" destOrd="0" parTransId="{785709D3-2C38-E348-8917-BBF08AE32DDA}" sibTransId="{970FE6C8-D8A8-2D4A-872F-3C8932F08176}"/>
    <dgm:cxn modelId="{89F6D4E6-99DA-2E4D-B792-931FAE7D7078}" type="presOf" srcId="{B6C11CE2-644F-9149-BB64-96818CB98811}" destId="{AA9728EB-374D-D644-8509-7260F36616B6}" srcOrd="1" destOrd="0" presId="urn:microsoft.com/office/officeart/2005/8/layout/orgChart1"/>
    <dgm:cxn modelId="{CEBBB906-7139-0C4E-94E6-3824CA580847}" type="presOf" srcId="{2116FA7D-ACCB-244B-9EDC-63FEF0D7DA3E}" destId="{974EB993-72D5-3D45-907E-EC3D12ADE2C9}" srcOrd="0" destOrd="0" presId="urn:microsoft.com/office/officeart/2005/8/layout/orgChart1"/>
    <dgm:cxn modelId="{DEC0BB1D-7250-FE4F-898E-4A12003B1EA1}" type="presOf" srcId="{2DA98028-4287-CD4E-B72F-7D19D6B06756}" destId="{87186EA9-118A-4847-9958-4548C135ADDB}" srcOrd="1" destOrd="0" presId="urn:microsoft.com/office/officeart/2005/8/layout/orgChart1"/>
    <dgm:cxn modelId="{FBC4C59F-4CCC-EE41-9B93-AB733E89B731}" srcId="{F48F5D2A-0173-CA42-930B-2975C8DB9DFD}" destId="{B6C11CE2-644F-9149-BB64-96818CB98811}" srcOrd="4" destOrd="0" parTransId="{2116FA7D-ACCB-244B-9EDC-63FEF0D7DA3E}" sibTransId="{D079659A-DCD4-4548-BF8E-E98ACA97262B}"/>
    <dgm:cxn modelId="{E2D8E5A1-3B56-1C42-A680-41DCDE469737}" type="presOf" srcId="{0E934334-4FF0-DF4F-B3B4-60E886A1E327}" destId="{E146A4C7-036D-094B-BE7D-A2995E87F085}" srcOrd="1" destOrd="0" presId="urn:microsoft.com/office/officeart/2005/8/layout/orgChart1"/>
    <dgm:cxn modelId="{9DCAB8FC-49EA-6048-BE27-50D1761B866E}" type="presOf" srcId="{6B2004DB-F27C-6643-B5ED-2113BF4A790F}" destId="{0B750F93-AD90-1649-860E-3F6BF394F327}" srcOrd="0" destOrd="0" presId="urn:microsoft.com/office/officeart/2005/8/layout/orgChart1"/>
    <dgm:cxn modelId="{18A2384F-02C5-1B46-9453-0D9CA45FDF39}" type="presOf" srcId="{37F2DFC6-7000-174A-88F2-AB56C6636CB6}" destId="{D4982411-28E7-F842-9736-99F343ED6361}" srcOrd="0" destOrd="0" presId="urn:microsoft.com/office/officeart/2005/8/layout/orgChart1"/>
    <dgm:cxn modelId="{BA0CFEFD-9937-4F4C-B37F-E6D3B8509DA7}" type="presOf" srcId="{F48F5D2A-0173-CA42-930B-2975C8DB9DFD}" destId="{C6C92F31-D361-7E40-A1F9-4649135C3587}" srcOrd="1" destOrd="0" presId="urn:microsoft.com/office/officeart/2005/8/layout/orgChart1"/>
    <dgm:cxn modelId="{21CDDBFC-00C3-7048-BDCB-438E7F859B6B}" type="presOf" srcId="{37F2DFC6-7000-174A-88F2-AB56C6636CB6}" destId="{202D776B-1BA2-3C42-9AB9-3CBE62DA46BD}" srcOrd="1" destOrd="0" presId="urn:microsoft.com/office/officeart/2005/8/layout/orgChart1"/>
    <dgm:cxn modelId="{80C2530B-EC34-8040-B26F-10707C4CD411}" srcId="{A5AA9CB6-EB59-5F4C-8E08-90A058810E4F}" destId="{F48F5D2A-0173-CA42-930B-2975C8DB9DFD}" srcOrd="0" destOrd="0" parTransId="{D04131E0-B0F2-544F-820C-97D3BAF7BC3E}" sibTransId="{D4AC29BD-346F-EC45-8DA6-AF412D622D36}"/>
    <dgm:cxn modelId="{015BAB66-E01D-B049-8D78-E24E76F9D795}" type="presOf" srcId="{0E934334-4FF0-DF4F-B3B4-60E886A1E327}" destId="{68EB6608-5ADC-8344-ACE6-2EC4CB500490}" srcOrd="0" destOrd="0" presId="urn:microsoft.com/office/officeart/2005/8/layout/orgChart1"/>
    <dgm:cxn modelId="{1278DC46-68F2-9340-8791-4D8F2620D7BE}" type="presOf" srcId="{2DA98028-4287-CD4E-B72F-7D19D6B06756}" destId="{FAB42861-CF9A-9943-ABB9-CC666991AB33}" srcOrd="0" destOrd="0" presId="urn:microsoft.com/office/officeart/2005/8/layout/orgChart1"/>
    <dgm:cxn modelId="{9FF597DB-3681-894E-B5A6-D52CC97CC84A}" type="presOf" srcId="{F2DDEBCB-9608-4048-9799-47359827BDB9}" destId="{159310F5-B52C-3242-B7EE-F7D5D1EC5BF3}" srcOrd="0" destOrd="0" presId="urn:microsoft.com/office/officeart/2005/8/layout/orgChart1"/>
    <dgm:cxn modelId="{01BF1FFE-8775-6F40-9060-023A61542EA9}" type="presOf" srcId="{44E5D742-43E4-0846-968E-5168698A0ED3}" destId="{DDD0FEFD-0119-3747-83BA-B6E4183A10FB}" srcOrd="0" destOrd="0" presId="urn:microsoft.com/office/officeart/2005/8/layout/orgChart1"/>
    <dgm:cxn modelId="{D7D107DE-FCFD-F141-B8B3-1B5014C43B88}" type="presOf" srcId="{A5AA9CB6-EB59-5F4C-8E08-90A058810E4F}" destId="{1C58591D-1258-5948-B18A-8733B7C24270}" srcOrd="0" destOrd="0" presId="urn:microsoft.com/office/officeart/2005/8/layout/orgChart1"/>
    <dgm:cxn modelId="{D9EED30C-F880-5042-8058-DF7945ACC7D4}" type="presOf" srcId="{B6C11CE2-644F-9149-BB64-96818CB98811}" destId="{07CB1F18-191E-8043-8E31-FC894350D158}" srcOrd="0" destOrd="0" presId="urn:microsoft.com/office/officeart/2005/8/layout/orgChart1"/>
    <dgm:cxn modelId="{5C90DC4B-C2E3-DD48-96DD-EB4947E206DE}" type="presOf" srcId="{F48F5D2A-0173-CA42-930B-2975C8DB9DFD}" destId="{C74BB221-7095-194F-87B1-5FCE2E4D81C0}" srcOrd="0" destOrd="0" presId="urn:microsoft.com/office/officeart/2005/8/layout/orgChart1"/>
    <dgm:cxn modelId="{88762CFA-CFB0-1349-9D2C-B19228ACC57E}" type="presOf" srcId="{5BDF6F85-176A-BD43-B887-3BFC34BCC6EA}" destId="{88BCF937-E305-D746-A643-DBE342858BF5}" srcOrd="1" destOrd="0" presId="urn:microsoft.com/office/officeart/2005/8/layout/orgChart1"/>
    <dgm:cxn modelId="{106005B4-F17A-D245-ACA5-9E4A812B934A}" type="presOf" srcId="{785709D3-2C38-E348-8917-BBF08AE32DDA}" destId="{704687C1-EA0D-944C-B741-9AAE0A14B879}" srcOrd="0" destOrd="0" presId="urn:microsoft.com/office/officeart/2005/8/layout/orgChart1"/>
    <dgm:cxn modelId="{4B4C8060-10FC-4940-9414-5D7F7B3B0FC3}" type="presOf" srcId="{5BDF6F85-176A-BD43-B887-3BFC34BCC6EA}" destId="{808D1F1C-FE8E-C24C-9F2C-963C55320F9B}" srcOrd="0" destOrd="0" presId="urn:microsoft.com/office/officeart/2005/8/layout/orgChart1"/>
    <dgm:cxn modelId="{042F3906-5369-C84B-8C7A-8EDFE23F7161}" srcId="{F48F5D2A-0173-CA42-930B-2975C8DB9DFD}" destId="{0E934334-4FF0-DF4F-B3B4-60E886A1E327}" srcOrd="1" destOrd="0" parTransId="{33CC02E9-BDAD-8A49-8683-A074587665DF}" sibTransId="{3776C8B0-D5F9-3647-BB1A-49E1B58BEA9D}"/>
    <dgm:cxn modelId="{D5F4E420-36FE-2042-AB67-654708FEEE3D}" srcId="{F48F5D2A-0173-CA42-930B-2975C8DB9DFD}" destId="{37F2DFC6-7000-174A-88F2-AB56C6636CB6}" srcOrd="2" destOrd="0" parTransId="{6B2004DB-F27C-6643-B5ED-2113BF4A790F}" sibTransId="{FD0471BD-D1F2-B342-8E2E-6D81D24589E7}"/>
    <dgm:cxn modelId="{B4D7A4F4-15CF-0346-8F92-D93B57483FB3}" type="presParOf" srcId="{1C58591D-1258-5948-B18A-8733B7C24270}" destId="{34F46A52-4A93-5546-B1C7-6D6B7FBE23FF}" srcOrd="0" destOrd="0" presId="urn:microsoft.com/office/officeart/2005/8/layout/orgChart1"/>
    <dgm:cxn modelId="{4FF72358-3469-0B4F-AB40-1473890023F7}" type="presParOf" srcId="{34F46A52-4A93-5546-B1C7-6D6B7FBE23FF}" destId="{FBB7E35F-AF55-F448-AF6B-2C6E4FB0CE76}" srcOrd="0" destOrd="0" presId="urn:microsoft.com/office/officeart/2005/8/layout/orgChart1"/>
    <dgm:cxn modelId="{C84F5D0B-6F0C-7A4C-AD29-03662034AA19}" type="presParOf" srcId="{FBB7E35F-AF55-F448-AF6B-2C6E4FB0CE76}" destId="{C74BB221-7095-194F-87B1-5FCE2E4D81C0}" srcOrd="0" destOrd="0" presId="urn:microsoft.com/office/officeart/2005/8/layout/orgChart1"/>
    <dgm:cxn modelId="{81F07B4A-6E38-AA4E-A645-44F90D0A5F29}" type="presParOf" srcId="{FBB7E35F-AF55-F448-AF6B-2C6E4FB0CE76}" destId="{C6C92F31-D361-7E40-A1F9-4649135C3587}" srcOrd="1" destOrd="0" presId="urn:microsoft.com/office/officeart/2005/8/layout/orgChart1"/>
    <dgm:cxn modelId="{77D33F8B-CCEC-D840-8F80-736D0DF76C51}" type="presParOf" srcId="{34F46A52-4A93-5546-B1C7-6D6B7FBE23FF}" destId="{D6493C06-54E2-2241-9EED-2EB99C0142D3}" srcOrd="1" destOrd="0" presId="urn:microsoft.com/office/officeart/2005/8/layout/orgChart1"/>
    <dgm:cxn modelId="{C3ED6AF8-10A2-CE48-AC98-DD22910C886D}" type="presParOf" srcId="{D6493C06-54E2-2241-9EED-2EB99C0142D3}" destId="{0B750F93-AD90-1649-860E-3F6BF394F327}" srcOrd="0" destOrd="0" presId="urn:microsoft.com/office/officeart/2005/8/layout/orgChart1"/>
    <dgm:cxn modelId="{FCD19444-528E-F140-8FE0-5F12001C010A}" type="presParOf" srcId="{D6493C06-54E2-2241-9EED-2EB99C0142D3}" destId="{351CD54C-58CC-674D-8F4F-36A16882ECF1}" srcOrd="1" destOrd="0" presId="urn:microsoft.com/office/officeart/2005/8/layout/orgChart1"/>
    <dgm:cxn modelId="{5D8B9EA2-D83C-4F4C-879E-E5E5F79E40B3}" type="presParOf" srcId="{351CD54C-58CC-674D-8F4F-36A16882ECF1}" destId="{5FD2789A-4450-BE4E-84B4-DC6A1275F82C}" srcOrd="0" destOrd="0" presId="urn:microsoft.com/office/officeart/2005/8/layout/orgChart1"/>
    <dgm:cxn modelId="{942D7890-7B6D-E64D-8BF2-B15AF0217ADF}" type="presParOf" srcId="{5FD2789A-4450-BE4E-84B4-DC6A1275F82C}" destId="{D4982411-28E7-F842-9736-99F343ED6361}" srcOrd="0" destOrd="0" presId="urn:microsoft.com/office/officeart/2005/8/layout/orgChart1"/>
    <dgm:cxn modelId="{FDF8401D-D51D-3143-BA73-A24CD074A848}" type="presParOf" srcId="{5FD2789A-4450-BE4E-84B4-DC6A1275F82C}" destId="{202D776B-1BA2-3C42-9AB9-3CBE62DA46BD}" srcOrd="1" destOrd="0" presId="urn:microsoft.com/office/officeart/2005/8/layout/orgChart1"/>
    <dgm:cxn modelId="{2018E2CB-3552-F14D-86FA-56505A95233D}" type="presParOf" srcId="{351CD54C-58CC-674D-8F4F-36A16882ECF1}" destId="{AFD99319-0E54-4B45-AB03-6B11AEBD4A05}" srcOrd="1" destOrd="0" presId="urn:microsoft.com/office/officeart/2005/8/layout/orgChart1"/>
    <dgm:cxn modelId="{C5912A91-D365-F640-A6A2-B33BE3600E4C}" type="presParOf" srcId="{351CD54C-58CC-674D-8F4F-36A16882ECF1}" destId="{F3C5A240-CF33-824E-9551-F9047659CD58}" srcOrd="2" destOrd="0" presId="urn:microsoft.com/office/officeart/2005/8/layout/orgChart1"/>
    <dgm:cxn modelId="{5E319D1C-18D0-F645-A5A0-FA1288537504}" type="presParOf" srcId="{D6493C06-54E2-2241-9EED-2EB99C0142D3}" destId="{DDD0FEFD-0119-3747-83BA-B6E4183A10FB}" srcOrd="2" destOrd="0" presId="urn:microsoft.com/office/officeart/2005/8/layout/orgChart1"/>
    <dgm:cxn modelId="{035EF256-7C77-B64C-B5FD-F563DA2B18F7}" type="presParOf" srcId="{D6493C06-54E2-2241-9EED-2EB99C0142D3}" destId="{D2FA6C64-8912-7F4B-8E7A-DCCC7D1346D3}" srcOrd="3" destOrd="0" presId="urn:microsoft.com/office/officeart/2005/8/layout/orgChart1"/>
    <dgm:cxn modelId="{489BDE4F-E825-9941-8978-F79175090A3D}" type="presParOf" srcId="{D2FA6C64-8912-7F4B-8E7A-DCCC7D1346D3}" destId="{C55CD804-ED96-0348-AE4D-91AFC8C397D2}" srcOrd="0" destOrd="0" presId="urn:microsoft.com/office/officeart/2005/8/layout/orgChart1"/>
    <dgm:cxn modelId="{DB876AC4-A3D4-5343-926E-696CF4A31C54}" type="presParOf" srcId="{C55CD804-ED96-0348-AE4D-91AFC8C397D2}" destId="{FAB42861-CF9A-9943-ABB9-CC666991AB33}" srcOrd="0" destOrd="0" presId="urn:microsoft.com/office/officeart/2005/8/layout/orgChart1"/>
    <dgm:cxn modelId="{18ADA7AE-BD1D-FF41-A416-85D7BE6078A7}" type="presParOf" srcId="{C55CD804-ED96-0348-AE4D-91AFC8C397D2}" destId="{87186EA9-118A-4847-9958-4548C135ADDB}" srcOrd="1" destOrd="0" presId="urn:microsoft.com/office/officeart/2005/8/layout/orgChart1"/>
    <dgm:cxn modelId="{8B1C72B4-C330-2942-B81F-B578B76033E5}" type="presParOf" srcId="{D2FA6C64-8912-7F4B-8E7A-DCCC7D1346D3}" destId="{71BBA26F-EEA2-8143-93B7-8F0E62538B05}" srcOrd="1" destOrd="0" presId="urn:microsoft.com/office/officeart/2005/8/layout/orgChart1"/>
    <dgm:cxn modelId="{3CA323A1-CFBA-B34F-AA7F-D201EA55F7D0}" type="presParOf" srcId="{D2FA6C64-8912-7F4B-8E7A-DCCC7D1346D3}" destId="{CC64F757-3576-7243-A1B0-13527F15233F}" srcOrd="2" destOrd="0" presId="urn:microsoft.com/office/officeart/2005/8/layout/orgChart1"/>
    <dgm:cxn modelId="{8B460C35-421E-CF49-8E58-42A425A30A87}" type="presParOf" srcId="{D6493C06-54E2-2241-9EED-2EB99C0142D3}" destId="{974EB993-72D5-3D45-907E-EC3D12ADE2C9}" srcOrd="4" destOrd="0" presId="urn:microsoft.com/office/officeart/2005/8/layout/orgChart1"/>
    <dgm:cxn modelId="{97A6B02F-F883-EB41-8404-DB76ED094625}" type="presParOf" srcId="{D6493C06-54E2-2241-9EED-2EB99C0142D3}" destId="{4806890F-B3C5-5842-9311-8742CD6E9F59}" srcOrd="5" destOrd="0" presId="urn:microsoft.com/office/officeart/2005/8/layout/orgChart1"/>
    <dgm:cxn modelId="{7E643B6B-A139-2B4C-A343-C1B123A583E0}" type="presParOf" srcId="{4806890F-B3C5-5842-9311-8742CD6E9F59}" destId="{7F580A70-E65C-464D-A3B5-76BDE8CFB6B8}" srcOrd="0" destOrd="0" presId="urn:microsoft.com/office/officeart/2005/8/layout/orgChart1"/>
    <dgm:cxn modelId="{1BBEF755-1F58-4B4C-9489-10236788043F}" type="presParOf" srcId="{7F580A70-E65C-464D-A3B5-76BDE8CFB6B8}" destId="{07CB1F18-191E-8043-8E31-FC894350D158}" srcOrd="0" destOrd="0" presId="urn:microsoft.com/office/officeart/2005/8/layout/orgChart1"/>
    <dgm:cxn modelId="{0B5F9885-54FC-7242-B62F-51221F97106E}" type="presParOf" srcId="{7F580A70-E65C-464D-A3B5-76BDE8CFB6B8}" destId="{AA9728EB-374D-D644-8509-7260F36616B6}" srcOrd="1" destOrd="0" presId="urn:microsoft.com/office/officeart/2005/8/layout/orgChart1"/>
    <dgm:cxn modelId="{CAB18C1E-8F8E-E840-9216-1055926167A0}" type="presParOf" srcId="{4806890F-B3C5-5842-9311-8742CD6E9F59}" destId="{20712BAC-EFF1-0241-9A6B-62A7328589C1}" srcOrd="1" destOrd="0" presId="urn:microsoft.com/office/officeart/2005/8/layout/orgChart1"/>
    <dgm:cxn modelId="{4B295AA7-307A-5546-BD93-EAE8D4CF686B}" type="presParOf" srcId="{4806890F-B3C5-5842-9311-8742CD6E9F59}" destId="{4A9294EE-44DC-C249-9C9F-8EE686A91673}" srcOrd="2" destOrd="0" presId="urn:microsoft.com/office/officeart/2005/8/layout/orgChart1"/>
    <dgm:cxn modelId="{069329C2-6962-9343-B6B1-905207F7190C}" type="presParOf" srcId="{34F46A52-4A93-5546-B1C7-6D6B7FBE23FF}" destId="{7AD90E0C-8594-0646-AA23-8B3688136466}" srcOrd="2" destOrd="0" presId="urn:microsoft.com/office/officeart/2005/8/layout/orgChart1"/>
    <dgm:cxn modelId="{5B266F97-A37B-6D4B-BC01-A6375F3B987E}" type="presParOf" srcId="{7AD90E0C-8594-0646-AA23-8B3688136466}" destId="{C349E074-A7EE-A546-A385-1857D8FDC210}" srcOrd="0" destOrd="0" presId="urn:microsoft.com/office/officeart/2005/8/layout/orgChart1"/>
    <dgm:cxn modelId="{73C99F97-936A-204B-9081-E6ACED6E6CBE}" type="presParOf" srcId="{7AD90E0C-8594-0646-AA23-8B3688136466}" destId="{37018366-9E99-094E-AD5C-542D1079B479}" srcOrd="1" destOrd="0" presId="urn:microsoft.com/office/officeart/2005/8/layout/orgChart1"/>
    <dgm:cxn modelId="{F87A2EF3-BF5F-004A-BB4F-663247039A47}" type="presParOf" srcId="{37018366-9E99-094E-AD5C-542D1079B479}" destId="{60DF7F4B-609F-A344-8B8C-DD373D4B1271}" srcOrd="0" destOrd="0" presId="urn:microsoft.com/office/officeart/2005/8/layout/orgChart1"/>
    <dgm:cxn modelId="{A2522C68-1D40-4C47-9453-5CE8D0C96CB9}" type="presParOf" srcId="{60DF7F4B-609F-A344-8B8C-DD373D4B1271}" destId="{159310F5-B52C-3242-B7EE-F7D5D1EC5BF3}" srcOrd="0" destOrd="0" presId="urn:microsoft.com/office/officeart/2005/8/layout/orgChart1"/>
    <dgm:cxn modelId="{7E3E6B28-AFA1-C649-8937-632DDE108E71}" type="presParOf" srcId="{60DF7F4B-609F-A344-8B8C-DD373D4B1271}" destId="{835A16E5-BFF3-DD4C-BD19-B3BC339927E5}" srcOrd="1" destOrd="0" presId="urn:microsoft.com/office/officeart/2005/8/layout/orgChart1"/>
    <dgm:cxn modelId="{C862C251-8A94-CE43-B0FD-9D2951AD596D}" type="presParOf" srcId="{37018366-9E99-094E-AD5C-542D1079B479}" destId="{87662A51-6DB2-8F4B-9C21-6B220BFE5301}" srcOrd="1" destOrd="0" presId="urn:microsoft.com/office/officeart/2005/8/layout/orgChart1"/>
    <dgm:cxn modelId="{0922F973-714F-AE42-86D7-CC2738E1D5BD}" type="presParOf" srcId="{37018366-9E99-094E-AD5C-542D1079B479}" destId="{D5002123-30ED-2243-B51C-4D0E76B1F8B1}" srcOrd="2" destOrd="0" presId="urn:microsoft.com/office/officeart/2005/8/layout/orgChart1"/>
    <dgm:cxn modelId="{95678D99-31E7-E84A-83BD-A50090342FD9}" type="presParOf" srcId="{7AD90E0C-8594-0646-AA23-8B3688136466}" destId="{E32C04C3-D06C-4744-B4B7-834E08040133}" srcOrd="2" destOrd="0" presId="urn:microsoft.com/office/officeart/2005/8/layout/orgChart1"/>
    <dgm:cxn modelId="{B0DCCDDD-2733-E941-9C35-2B9AD360694A}" type="presParOf" srcId="{7AD90E0C-8594-0646-AA23-8B3688136466}" destId="{3922074C-4AD6-D345-AB4A-5CA6843ECC66}" srcOrd="3" destOrd="0" presId="urn:microsoft.com/office/officeart/2005/8/layout/orgChart1"/>
    <dgm:cxn modelId="{F566D33B-3D13-3549-8B92-6930FE80DD91}" type="presParOf" srcId="{3922074C-4AD6-D345-AB4A-5CA6843ECC66}" destId="{D0290441-020D-6A40-8D3E-82B0CDBF7973}" srcOrd="0" destOrd="0" presId="urn:microsoft.com/office/officeart/2005/8/layout/orgChart1"/>
    <dgm:cxn modelId="{F3D68BE6-6E81-B045-A4C8-5EEE5415F886}" type="presParOf" srcId="{D0290441-020D-6A40-8D3E-82B0CDBF7973}" destId="{68EB6608-5ADC-8344-ACE6-2EC4CB500490}" srcOrd="0" destOrd="0" presId="urn:microsoft.com/office/officeart/2005/8/layout/orgChart1"/>
    <dgm:cxn modelId="{7E55BB37-FCC3-D246-9F85-32BBDD1B07C7}" type="presParOf" srcId="{D0290441-020D-6A40-8D3E-82B0CDBF7973}" destId="{E146A4C7-036D-094B-BE7D-A2995E87F085}" srcOrd="1" destOrd="0" presId="urn:microsoft.com/office/officeart/2005/8/layout/orgChart1"/>
    <dgm:cxn modelId="{7FB4083F-5C3B-8141-8D53-0F659DBAF45C}" type="presParOf" srcId="{3922074C-4AD6-D345-AB4A-5CA6843ECC66}" destId="{ACC45C87-FD6F-5645-98E7-65B2E4F4074A}" srcOrd="1" destOrd="0" presId="urn:microsoft.com/office/officeart/2005/8/layout/orgChart1"/>
    <dgm:cxn modelId="{06327303-3ECD-3144-BFF4-D8A79C0A4CF2}" type="presParOf" srcId="{3922074C-4AD6-D345-AB4A-5CA6843ECC66}" destId="{5D51172F-A40A-6F4C-A1DE-289910D66A1B}" srcOrd="2" destOrd="0" presId="urn:microsoft.com/office/officeart/2005/8/layout/orgChart1"/>
    <dgm:cxn modelId="{664917E0-E274-B145-BE94-A9CE6CD59423}" type="presParOf" srcId="{5D51172F-A40A-6F4C-A1DE-289910D66A1B}" destId="{704687C1-EA0D-944C-B741-9AAE0A14B879}" srcOrd="0" destOrd="0" presId="urn:microsoft.com/office/officeart/2005/8/layout/orgChart1"/>
    <dgm:cxn modelId="{D16BB4CB-555F-7444-857E-6E7AAAC31FBC}" type="presParOf" srcId="{5D51172F-A40A-6F4C-A1DE-289910D66A1B}" destId="{E39BDE3A-DFC8-7C4E-BC5A-70F65E02EF08}" srcOrd="1" destOrd="0" presId="urn:microsoft.com/office/officeart/2005/8/layout/orgChart1"/>
    <dgm:cxn modelId="{DAD9A472-9D7D-4F4A-ADB3-D7ACEB0F7762}" type="presParOf" srcId="{E39BDE3A-DFC8-7C4E-BC5A-70F65E02EF08}" destId="{598FC1BA-A661-FE46-8E88-D8B2E1722FC9}" srcOrd="0" destOrd="0" presId="urn:microsoft.com/office/officeart/2005/8/layout/orgChart1"/>
    <dgm:cxn modelId="{AAD06B47-D09A-FB4E-BACA-B69AAE44E1A1}" type="presParOf" srcId="{598FC1BA-A661-FE46-8E88-D8B2E1722FC9}" destId="{808D1F1C-FE8E-C24C-9F2C-963C55320F9B}" srcOrd="0" destOrd="0" presId="urn:microsoft.com/office/officeart/2005/8/layout/orgChart1"/>
    <dgm:cxn modelId="{C886FCD9-EFF4-AA4D-8D84-5D090016830A}" type="presParOf" srcId="{598FC1BA-A661-FE46-8E88-D8B2E1722FC9}" destId="{88BCF937-E305-D746-A643-DBE342858BF5}" srcOrd="1" destOrd="0" presId="urn:microsoft.com/office/officeart/2005/8/layout/orgChart1"/>
    <dgm:cxn modelId="{48D4C7FB-E9B8-9C4A-BA7C-D2C423D488C3}" type="presParOf" srcId="{E39BDE3A-DFC8-7C4E-BC5A-70F65E02EF08}" destId="{E13FAF2B-9AD2-BE41-B240-526867F5905B}" srcOrd="1" destOrd="0" presId="urn:microsoft.com/office/officeart/2005/8/layout/orgChart1"/>
    <dgm:cxn modelId="{42405D55-C39C-BE4F-AD3C-C3250E194CBE}" type="presParOf" srcId="{E39BDE3A-DFC8-7C4E-BC5A-70F65E02EF08}" destId="{11EB8956-D685-784D-9F80-5BB9843A5B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A9CB6-EB59-5F4C-8E08-90A058810E4F}" type="doc">
      <dgm:prSet loTypeId="urn:microsoft.com/office/officeart/2005/8/layout/orgChart1" loCatId="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F48F5D2A-0173-CA42-930B-2975C8DB9DFD}">
      <dgm:prSet phldrT="[Texto]"/>
      <dgm:spPr/>
      <dgm:t>
        <a:bodyPr/>
        <a:lstStyle/>
        <a:p>
          <a:r>
            <a:rPr lang="es-ES" dirty="0" smtClean="0"/>
            <a:t>Coordinación General </a:t>
          </a:r>
          <a:endParaRPr lang="es-ES" dirty="0"/>
        </a:p>
      </dgm:t>
    </dgm:pt>
    <dgm:pt modelId="{D04131E0-B0F2-544F-820C-97D3BAF7BC3E}" type="parTrans" cxnId="{80C2530B-EC34-8040-B26F-10707C4CD411}">
      <dgm:prSet/>
      <dgm:spPr/>
      <dgm:t>
        <a:bodyPr/>
        <a:lstStyle/>
        <a:p>
          <a:endParaRPr lang="es-ES"/>
        </a:p>
      </dgm:t>
    </dgm:pt>
    <dgm:pt modelId="{D4AC29BD-346F-EC45-8DA6-AF412D622D36}" type="sibTrans" cxnId="{80C2530B-EC34-8040-B26F-10707C4CD411}">
      <dgm:prSet/>
      <dgm:spPr/>
      <dgm:t>
        <a:bodyPr/>
        <a:lstStyle/>
        <a:p>
          <a:endParaRPr lang="es-ES"/>
        </a:p>
      </dgm:t>
    </dgm:pt>
    <dgm:pt modelId="{37F2DFC6-7000-174A-88F2-AB56C6636CB6}">
      <dgm:prSet phldrT="[Texto]"/>
      <dgm:spPr/>
      <dgm:t>
        <a:bodyPr/>
        <a:lstStyle/>
        <a:p>
          <a:r>
            <a:rPr lang="es-ES" dirty="0" smtClean="0"/>
            <a:t>Unidad de Relaciones Interinstitucionales   e Internacionales</a:t>
          </a:r>
          <a:endParaRPr lang="es-ES" dirty="0"/>
        </a:p>
      </dgm:t>
    </dgm:pt>
    <dgm:pt modelId="{6B2004DB-F27C-6643-B5ED-2113BF4A790F}" type="parTrans" cxnId="{D5F4E420-36FE-2042-AB67-654708FEEE3D}">
      <dgm:prSet/>
      <dgm:spPr/>
      <dgm:t>
        <a:bodyPr/>
        <a:lstStyle/>
        <a:p>
          <a:endParaRPr lang="es-ES"/>
        </a:p>
      </dgm:t>
    </dgm:pt>
    <dgm:pt modelId="{FD0471BD-D1F2-B342-8E2E-6D81D24589E7}" type="sibTrans" cxnId="{D5F4E420-36FE-2042-AB67-654708FEEE3D}">
      <dgm:prSet/>
      <dgm:spPr/>
      <dgm:t>
        <a:bodyPr/>
        <a:lstStyle/>
        <a:p>
          <a:endParaRPr lang="es-ES"/>
        </a:p>
      </dgm:t>
    </dgm:pt>
    <dgm:pt modelId="{2DA98028-4287-CD4E-B72F-7D19D6B06756}">
      <dgm:prSet phldrT="[Texto]"/>
      <dgm:spPr/>
      <dgm:t>
        <a:bodyPr/>
        <a:lstStyle/>
        <a:p>
          <a:r>
            <a:rPr lang="es-ES" dirty="0" smtClean="0"/>
            <a:t>Unidad de Organismos Internacionales</a:t>
          </a:r>
          <a:endParaRPr lang="es-ES" dirty="0"/>
        </a:p>
      </dgm:t>
    </dgm:pt>
    <dgm:pt modelId="{44E5D742-43E4-0846-968E-5168698A0ED3}" type="parTrans" cxnId="{6523318D-A86C-944F-81FD-E5A559EB63E4}">
      <dgm:prSet/>
      <dgm:spPr/>
      <dgm:t>
        <a:bodyPr/>
        <a:lstStyle/>
        <a:p>
          <a:endParaRPr lang="es-ES"/>
        </a:p>
      </dgm:t>
    </dgm:pt>
    <dgm:pt modelId="{73AFA51F-2125-FF49-8069-146BF2CEF328}" type="sibTrans" cxnId="{6523318D-A86C-944F-81FD-E5A559EB63E4}">
      <dgm:prSet/>
      <dgm:spPr/>
      <dgm:t>
        <a:bodyPr/>
        <a:lstStyle/>
        <a:p>
          <a:endParaRPr lang="es-ES"/>
        </a:p>
      </dgm:t>
    </dgm:pt>
    <dgm:pt modelId="{B6C11CE2-644F-9149-BB64-96818CB98811}">
      <dgm:prSet phldrT="[Texto]"/>
      <dgm:spPr/>
      <dgm:t>
        <a:bodyPr/>
        <a:lstStyle/>
        <a:p>
          <a:r>
            <a:rPr lang="es-ES" dirty="0" smtClean="0"/>
            <a:t>Unidad de Fomento a la Internacionalización </a:t>
          </a:r>
          <a:endParaRPr lang="es-ES" dirty="0"/>
        </a:p>
      </dgm:t>
    </dgm:pt>
    <dgm:pt modelId="{2116FA7D-ACCB-244B-9EDC-63FEF0D7DA3E}" type="parTrans" cxnId="{FBC4C59F-4CCC-EE41-9B93-AB733E89B731}">
      <dgm:prSet/>
      <dgm:spPr/>
      <dgm:t>
        <a:bodyPr/>
        <a:lstStyle/>
        <a:p>
          <a:endParaRPr lang="es-ES"/>
        </a:p>
      </dgm:t>
    </dgm:pt>
    <dgm:pt modelId="{D079659A-DCD4-4548-BF8E-E98ACA97262B}" type="sibTrans" cxnId="{FBC4C59F-4CCC-EE41-9B93-AB733E89B731}">
      <dgm:prSet/>
      <dgm:spPr/>
      <dgm:t>
        <a:bodyPr/>
        <a:lstStyle/>
        <a:p>
          <a:endParaRPr lang="es-ES"/>
        </a:p>
      </dgm:t>
    </dgm:pt>
    <dgm:pt modelId="{F2DDEBCB-9608-4048-9799-47359827BDB9}" type="asst">
      <dgm:prSet phldrT="[Texto]"/>
      <dgm:spPr/>
      <dgm:t>
        <a:bodyPr/>
        <a:lstStyle/>
        <a:p>
          <a:r>
            <a:rPr lang="es-ES" dirty="0" smtClean="0"/>
            <a:t>Secretaría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814EC8-6B88-5046-B289-096ABABE2A23}" type="parTrans" cxnId="{6E669984-C88E-2A49-AEB6-07C840B815E2}">
      <dgm:prSet/>
      <dgm:spPr/>
      <dgm:t>
        <a:bodyPr/>
        <a:lstStyle/>
        <a:p>
          <a:endParaRPr lang="es-ES"/>
        </a:p>
      </dgm:t>
    </dgm:pt>
    <dgm:pt modelId="{A64954A1-4F4C-9F47-B3F8-EFBA47AAF866}" type="sibTrans" cxnId="{6E669984-C88E-2A49-AEB6-07C840B815E2}">
      <dgm:prSet/>
      <dgm:spPr/>
      <dgm:t>
        <a:bodyPr/>
        <a:lstStyle/>
        <a:p>
          <a:endParaRPr lang="es-ES"/>
        </a:p>
      </dgm:t>
    </dgm:pt>
    <dgm:pt modelId="{0E934334-4FF0-DF4F-B3B4-60E886A1E327}" type="asst">
      <dgm:prSet phldrT="[Texto]"/>
      <dgm:spPr>
        <a:ln w="12700" cmpd="sng">
          <a:solidFill>
            <a:schemeClr val="tx1"/>
          </a:solidFill>
          <a:prstDash val="dash"/>
        </a:ln>
      </dgm:spPr>
      <dgm:t>
        <a:bodyPr/>
        <a:lstStyle/>
        <a:p>
          <a:r>
            <a:rPr lang="es-ES" dirty="0"/>
            <a:t>Secretaría Técnica </a:t>
          </a:r>
        </a:p>
      </dgm:t>
    </dgm:pt>
    <dgm:pt modelId="{33CC02E9-BDAD-8A49-8683-A074587665DF}" type="parTrans" cxnId="{042F3906-5369-C84B-8C7A-8EDFE23F7161}">
      <dgm:prSet/>
      <dgm:spPr/>
      <dgm:t>
        <a:bodyPr/>
        <a:lstStyle/>
        <a:p>
          <a:endParaRPr lang="es-ES"/>
        </a:p>
      </dgm:t>
    </dgm:pt>
    <dgm:pt modelId="{3776C8B0-D5F9-3647-BB1A-49E1B58BEA9D}" type="sibTrans" cxnId="{042F3906-5369-C84B-8C7A-8EDFE23F7161}">
      <dgm:prSet/>
      <dgm:spPr/>
      <dgm:t>
        <a:bodyPr/>
        <a:lstStyle/>
        <a:p>
          <a:endParaRPr lang="es-ES"/>
        </a:p>
      </dgm:t>
    </dgm:pt>
    <dgm:pt modelId="{5BDF6F85-176A-BD43-B887-3BFC34BCC6EA}" type="asst">
      <dgm:prSet phldrT="[Texto]"/>
      <dgm:spPr/>
      <dgm:t>
        <a:bodyPr/>
        <a:lstStyle/>
        <a:p>
          <a:r>
            <a:rPr lang="es-ES" dirty="0" smtClean="0"/>
            <a:t>Convenios</a:t>
          </a:r>
          <a:endParaRPr lang="es-ES" dirty="0"/>
        </a:p>
      </dgm:t>
    </dgm:pt>
    <dgm:pt modelId="{785709D3-2C38-E348-8917-BBF08AE32DDA}" type="parTrans" cxnId="{A0A3239A-F479-9F42-BFF2-9ABA4F64063E}">
      <dgm:prSet/>
      <dgm:spPr/>
      <dgm:t>
        <a:bodyPr/>
        <a:lstStyle/>
        <a:p>
          <a:endParaRPr lang="es-ES"/>
        </a:p>
      </dgm:t>
    </dgm:pt>
    <dgm:pt modelId="{970FE6C8-D8A8-2D4A-872F-3C8932F08176}" type="sibTrans" cxnId="{A0A3239A-F479-9F42-BFF2-9ABA4F64063E}">
      <dgm:prSet/>
      <dgm:spPr/>
      <dgm:t>
        <a:bodyPr/>
        <a:lstStyle/>
        <a:p>
          <a:endParaRPr lang="es-ES"/>
        </a:p>
      </dgm:t>
    </dgm:pt>
    <dgm:pt modelId="{1C58591D-1258-5948-B18A-8733B7C24270}" type="pres">
      <dgm:prSet presAssocID="{A5AA9CB6-EB59-5F4C-8E08-90A058810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F46A52-4A93-5546-B1C7-6D6B7FBE23FF}" type="pres">
      <dgm:prSet presAssocID="{F48F5D2A-0173-CA42-930B-2975C8DB9D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BB7E35F-AF55-F448-AF6B-2C6E4FB0CE76}" type="pres">
      <dgm:prSet presAssocID="{F48F5D2A-0173-CA42-930B-2975C8DB9DFD}" presName="rootComposite1" presStyleCnt="0"/>
      <dgm:spPr/>
      <dgm:t>
        <a:bodyPr/>
        <a:lstStyle/>
        <a:p>
          <a:endParaRPr lang="es-ES"/>
        </a:p>
      </dgm:t>
    </dgm:pt>
    <dgm:pt modelId="{C74BB221-7095-194F-87B1-5FCE2E4D81C0}" type="pres">
      <dgm:prSet presAssocID="{F48F5D2A-0173-CA42-930B-2975C8DB9D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92F31-D361-7E40-A1F9-4649135C3587}" type="pres">
      <dgm:prSet presAssocID="{F48F5D2A-0173-CA42-930B-2975C8DB9D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6493C06-54E2-2241-9EED-2EB99C0142D3}" type="pres">
      <dgm:prSet presAssocID="{F48F5D2A-0173-CA42-930B-2975C8DB9DFD}" presName="hierChild2" presStyleCnt="0"/>
      <dgm:spPr/>
      <dgm:t>
        <a:bodyPr/>
        <a:lstStyle/>
        <a:p>
          <a:endParaRPr lang="es-ES"/>
        </a:p>
      </dgm:t>
    </dgm:pt>
    <dgm:pt modelId="{0B750F93-AD90-1649-860E-3F6BF394F327}" type="pres">
      <dgm:prSet presAssocID="{6B2004DB-F27C-6643-B5ED-2113BF4A790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51CD54C-58CC-674D-8F4F-36A16882ECF1}" type="pres">
      <dgm:prSet presAssocID="{37F2DFC6-7000-174A-88F2-AB56C6636C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FD2789A-4450-BE4E-84B4-DC6A1275F82C}" type="pres">
      <dgm:prSet presAssocID="{37F2DFC6-7000-174A-88F2-AB56C6636CB6}" presName="rootComposite" presStyleCnt="0"/>
      <dgm:spPr/>
      <dgm:t>
        <a:bodyPr/>
        <a:lstStyle/>
        <a:p>
          <a:endParaRPr lang="es-ES"/>
        </a:p>
      </dgm:t>
    </dgm:pt>
    <dgm:pt modelId="{D4982411-28E7-F842-9736-99F343ED6361}" type="pres">
      <dgm:prSet presAssocID="{37F2DFC6-7000-174A-88F2-AB56C6636CB6}" presName="rootText" presStyleLbl="node2" presStyleIdx="0" presStyleCnt="3" custScaleX="129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D776B-1BA2-3C42-9AB9-3CBE62DA46BD}" type="pres">
      <dgm:prSet presAssocID="{37F2DFC6-7000-174A-88F2-AB56C6636CB6}" presName="rootConnector" presStyleLbl="node2" presStyleIdx="0" presStyleCnt="3"/>
      <dgm:spPr/>
      <dgm:t>
        <a:bodyPr/>
        <a:lstStyle/>
        <a:p>
          <a:endParaRPr lang="es-ES"/>
        </a:p>
      </dgm:t>
    </dgm:pt>
    <dgm:pt modelId="{AFD99319-0E54-4B45-AB03-6B11AEBD4A05}" type="pres">
      <dgm:prSet presAssocID="{37F2DFC6-7000-174A-88F2-AB56C6636CB6}" presName="hierChild4" presStyleCnt="0"/>
      <dgm:spPr/>
      <dgm:t>
        <a:bodyPr/>
        <a:lstStyle/>
        <a:p>
          <a:endParaRPr lang="es-ES"/>
        </a:p>
      </dgm:t>
    </dgm:pt>
    <dgm:pt modelId="{F3C5A240-CF33-824E-9551-F9047659CD58}" type="pres">
      <dgm:prSet presAssocID="{37F2DFC6-7000-174A-88F2-AB56C6636CB6}" presName="hierChild5" presStyleCnt="0"/>
      <dgm:spPr/>
      <dgm:t>
        <a:bodyPr/>
        <a:lstStyle/>
        <a:p>
          <a:endParaRPr lang="es-ES"/>
        </a:p>
      </dgm:t>
    </dgm:pt>
    <dgm:pt modelId="{DDD0FEFD-0119-3747-83BA-B6E4183A10FB}" type="pres">
      <dgm:prSet presAssocID="{44E5D742-43E4-0846-968E-5168698A0ED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2FA6C64-8912-7F4B-8E7A-DCCC7D1346D3}" type="pres">
      <dgm:prSet presAssocID="{2DA98028-4287-CD4E-B72F-7D19D6B067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5CD804-ED96-0348-AE4D-91AFC8C397D2}" type="pres">
      <dgm:prSet presAssocID="{2DA98028-4287-CD4E-B72F-7D19D6B06756}" presName="rootComposite" presStyleCnt="0"/>
      <dgm:spPr/>
      <dgm:t>
        <a:bodyPr/>
        <a:lstStyle/>
        <a:p>
          <a:endParaRPr lang="es-ES"/>
        </a:p>
      </dgm:t>
    </dgm:pt>
    <dgm:pt modelId="{FAB42861-CF9A-9943-ABB9-CC666991AB33}" type="pres">
      <dgm:prSet presAssocID="{2DA98028-4287-CD4E-B72F-7D19D6B067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186EA9-118A-4847-9958-4548C135ADDB}" type="pres">
      <dgm:prSet presAssocID="{2DA98028-4287-CD4E-B72F-7D19D6B06756}" presName="rootConnector" presStyleLbl="node2" presStyleIdx="1" presStyleCnt="3"/>
      <dgm:spPr/>
      <dgm:t>
        <a:bodyPr/>
        <a:lstStyle/>
        <a:p>
          <a:endParaRPr lang="es-ES"/>
        </a:p>
      </dgm:t>
    </dgm:pt>
    <dgm:pt modelId="{71BBA26F-EEA2-8143-93B7-8F0E62538B05}" type="pres">
      <dgm:prSet presAssocID="{2DA98028-4287-CD4E-B72F-7D19D6B06756}" presName="hierChild4" presStyleCnt="0"/>
      <dgm:spPr/>
      <dgm:t>
        <a:bodyPr/>
        <a:lstStyle/>
        <a:p>
          <a:endParaRPr lang="es-ES"/>
        </a:p>
      </dgm:t>
    </dgm:pt>
    <dgm:pt modelId="{CC64F757-3576-7243-A1B0-13527F15233F}" type="pres">
      <dgm:prSet presAssocID="{2DA98028-4287-CD4E-B72F-7D19D6B06756}" presName="hierChild5" presStyleCnt="0"/>
      <dgm:spPr/>
      <dgm:t>
        <a:bodyPr/>
        <a:lstStyle/>
        <a:p>
          <a:endParaRPr lang="es-ES"/>
        </a:p>
      </dgm:t>
    </dgm:pt>
    <dgm:pt modelId="{974EB993-72D5-3D45-907E-EC3D12ADE2C9}" type="pres">
      <dgm:prSet presAssocID="{2116FA7D-ACCB-244B-9EDC-63FEF0D7DA3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806890F-B3C5-5842-9311-8742CD6E9F59}" type="pres">
      <dgm:prSet presAssocID="{B6C11CE2-644F-9149-BB64-96818CB98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580A70-E65C-464D-A3B5-76BDE8CFB6B8}" type="pres">
      <dgm:prSet presAssocID="{B6C11CE2-644F-9149-BB64-96818CB98811}" presName="rootComposite" presStyleCnt="0"/>
      <dgm:spPr/>
      <dgm:t>
        <a:bodyPr/>
        <a:lstStyle/>
        <a:p>
          <a:endParaRPr lang="es-ES"/>
        </a:p>
      </dgm:t>
    </dgm:pt>
    <dgm:pt modelId="{07CB1F18-191E-8043-8E31-FC894350D158}" type="pres">
      <dgm:prSet presAssocID="{B6C11CE2-644F-9149-BB64-96818CB98811}" presName="rootText" presStyleLbl="node2" presStyleIdx="2" presStyleCnt="3" custScaleX="143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728EB-374D-D644-8509-7260F36616B6}" type="pres">
      <dgm:prSet presAssocID="{B6C11CE2-644F-9149-BB64-96818CB98811}" presName="rootConnector" presStyleLbl="node2" presStyleIdx="2" presStyleCnt="3"/>
      <dgm:spPr/>
      <dgm:t>
        <a:bodyPr/>
        <a:lstStyle/>
        <a:p>
          <a:endParaRPr lang="es-ES"/>
        </a:p>
      </dgm:t>
    </dgm:pt>
    <dgm:pt modelId="{20712BAC-EFF1-0241-9A6B-62A7328589C1}" type="pres">
      <dgm:prSet presAssocID="{B6C11CE2-644F-9149-BB64-96818CB98811}" presName="hierChild4" presStyleCnt="0"/>
      <dgm:spPr/>
      <dgm:t>
        <a:bodyPr/>
        <a:lstStyle/>
        <a:p>
          <a:endParaRPr lang="es-ES"/>
        </a:p>
      </dgm:t>
    </dgm:pt>
    <dgm:pt modelId="{4A9294EE-44DC-C249-9C9F-8EE686A91673}" type="pres">
      <dgm:prSet presAssocID="{B6C11CE2-644F-9149-BB64-96818CB98811}" presName="hierChild5" presStyleCnt="0"/>
      <dgm:spPr/>
      <dgm:t>
        <a:bodyPr/>
        <a:lstStyle/>
        <a:p>
          <a:endParaRPr lang="es-ES"/>
        </a:p>
      </dgm:t>
    </dgm:pt>
    <dgm:pt modelId="{7AD90E0C-8594-0646-AA23-8B3688136466}" type="pres">
      <dgm:prSet presAssocID="{F48F5D2A-0173-CA42-930B-2975C8DB9DFD}" presName="hierChild3" presStyleCnt="0"/>
      <dgm:spPr/>
      <dgm:t>
        <a:bodyPr/>
        <a:lstStyle/>
        <a:p>
          <a:endParaRPr lang="es-ES"/>
        </a:p>
      </dgm:t>
    </dgm:pt>
    <dgm:pt modelId="{C349E074-A7EE-A546-A385-1857D8FDC210}" type="pres">
      <dgm:prSet presAssocID="{75814EC8-6B88-5046-B289-096ABABE2A2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37018366-9E99-094E-AD5C-542D1079B479}" type="pres">
      <dgm:prSet presAssocID="{F2DDEBCB-9608-4048-9799-47359827BDB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0DF7F4B-609F-A344-8B8C-DD373D4B1271}" type="pres">
      <dgm:prSet presAssocID="{F2DDEBCB-9608-4048-9799-47359827BDB9}" presName="rootComposite3" presStyleCnt="0"/>
      <dgm:spPr/>
      <dgm:t>
        <a:bodyPr/>
        <a:lstStyle/>
        <a:p>
          <a:endParaRPr lang="es-ES"/>
        </a:p>
      </dgm:t>
    </dgm:pt>
    <dgm:pt modelId="{159310F5-B52C-3242-B7EE-F7D5D1EC5BF3}" type="pres">
      <dgm:prSet presAssocID="{F2DDEBCB-9608-4048-9799-47359827BDB9}" presName="rootText3" presStyleLbl="asst1" presStyleIdx="0" presStyleCnt="3" custLinFactNeighborX="-36736" custLinFactNeighborY="8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A16E5-BFF3-DD4C-BD19-B3BC339927E5}" type="pres">
      <dgm:prSet presAssocID="{F2DDEBCB-9608-4048-9799-47359827BDB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7662A51-6DB2-8F4B-9C21-6B220BFE5301}" type="pres">
      <dgm:prSet presAssocID="{F2DDEBCB-9608-4048-9799-47359827BDB9}" presName="hierChild6" presStyleCnt="0"/>
      <dgm:spPr/>
      <dgm:t>
        <a:bodyPr/>
        <a:lstStyle/>
        <a:p>
          <a:endParaRPr lang="es-ES"/>
        </a:p>
      </dgm:t>
    </dgm:pt>
    <dgm:pt modelId="{D5002123-30ED-2243-B51C-4D0E76B1F8B1}" type="pres">
      <dgm:prSet presAssocID="{F2DDEBCB-9608-4048-9799-47359827BDB9}" presName="hierChild7" presStyleCnt="0"/>
      <dgm:spPr/>
      <dgm:t>
        <a:bodyPr/>
        <a:lstStyle/>
        <a:p>
          <a:endParaRPr lang="es-ES"/>
        </a:p>
      </dgm:t>
    </dgm:pt>
    <dgm:pt modelId="{E32C04C3-D06C-4744-B4B7-834E08040133}" type="pres">
      <dgm:prSet presAssocID="{33CC02E9-BDAD-8A49-8683-A074587665D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922074C-4AD6-D345-AB4A-5CA6843ECC66}" type="pres">
      <dgm:prSet presAssocID="{0E934334-4FF0-DF4F-B3B4-60E886A1E32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290441-020D-6A40-8D3E-82B0CDBF7973}" type="pres">
      <dgm:prSet presAssocID="{0E934334-4FF0-DF4F-B3B4-60E886A1E327}" presName="rootComposite3" presStyleCnt="0"/>
      <dgm:spPr/>
      <dgm:t>
        <a:bodyPr/>
        <a:lstStyle/>
        <a:p>
          <a:endParaRPr lang="en-US"/>
        </a:p>
      </dgm:t>
    </dgm:pt>
    <dgm:pt modelId="{68EB6608-5ADC-8344-ACE6-2EC4CB500490}" type="pres">
      <dgm:prSet presAssocID="{0E934334-4FF0-DF4F-B3B4-60E886A1E327}" presName="rootText3" presStyleLbl="asst1" presStyleIdx="1" presStyleCnt="3" custLinFactNeighborX="-853" custLinFactNeighborY="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6A4C7-036D-094B-BE7D-A2995E87F085}" type="pres">
      <dgm:prSet presAssocID="{0E934334-4FF0-DF4F-B3B4-60E886A1E32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CC45C87-FD6F-5645-98E7-65B2E4F4074A}" type="pres">
      <dgm:prSet presAssocID="{0E934334-4FF0-DF4F-B3B4-60E886A1E327}" presName="hierChild6" presStyleCnt="0"/>
      <dgm:spPr/>
      <dgm:t>
        <a:bodyPr/>
        <a:lstStyle/>
        <a:p>
          <a:endParaRPr lang="en-US"/>
        </a:p>
      </dgm:t>
    </dgm:pt>
    <dgm:pt modelId="{5D51172F-A40A-6F4C-A1DE-289910D66A1B}" type="pres">
      <dgm:prSet presAssocID="{0E934334-4FF0-DF4F-B3B4-60E886A1E327}" presName="hierChild7" presStyleCnt="0"/>
      <dgm:spPr/>
      <dgm:t>
        <a:bodyPr/>
        <a:lstStyle/>
        <a:p>
          <a:endParaRPr lang="en-US"/>
        </a:p>
      </dgm:t>
    </dgm:pt>
    <dgm:pt modelId="{704687C1-EA0D-944C-B741-9AAE0A14B879}" type="pres">
      <dgm:prSet presAssocID="{785709D3-2C38-E348-8917-BBF08AE32DDA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E39BDE3A-DFC8-7C4E-BC5A-70F65E02EF08}" type="pres">
      <dgm:prSet presAssocID="{5BDF6F85-176A-BD43-B887-3BFC34BCC6E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FC1BA-A661-FE46-8E88-D8B2E1722FC9}" type="pres">
      <dgm:prSet presAssocID="{5BDF6F85-176A-BD43-B887-3BFC34BCC6EA}" presName="rootComposite3" presStyleCnt="0"/>
      <dgm:spPr/>
      <dgm:t>
        <a:bodyPr/>
        <a:lstStyle/>
        <a:p>
          <a:endParaRPr lang="en-US"/>
        </a:p>
      </dgm:t>
    </dgm:pt>
    <dgm:pt modelId="{808D1F1C-FE8E-C24C-9F2C-963C55320F9B}" type="pres">
      <dgm:prSet presAssocID="{5BDF6F85-176A-BD43-B887-3BFC34BCC6EA}" presName="rootText3" presStyleLbl="asst1" presStyleIdx="2" presStyleCnt="3" custScaleX="74386" custScaleY="87060" custLinFactX="71394" custLinFactNeighborX="100000" custLinFactNeighborY="-37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CF937-E305-D746-A643-DBE342858BF5}" type="pres">
      <dgm:prSet presAssocID="{5BDF6F85-176A-BD43-B887-3BFC34BCC6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13FAF2B-9AD2-BE41-B240-526867F5905B}" type="pres">
      <dgm:prSet presAssocID="{5BDF6F85-176A-BD43-B887-3BFC34BCC6EA}" presName="hierChild6" presStyleCnt="0"/>
      <dgm:spPr/>
      <dgm:t>
        <a:bodyPr/>
        <a:lstStyle/>
        <a:p>
          <a:endParaRPr lang="en-US"/>
        </a:p>
      </dgm:t>
    </dgm:pt>
    <dgm:pt modelId="{11EB8956-D685-784D-9F80-5BB9843A5BF0}" type="pres">
      <dgm:prSet presAssocID="{5BDF6F85-176A-BD43-B887-3BFC34BCC6EA}" presName="hierChild7" presStyleCnt="0"/>
      <dgm:spPr/>
      <dgm:t>
        <a:bodyPr/>
        <a:lstStyle/>
        <a:p>
          <a:endParaRPr lang="en-US"/>
        </a:p>
      </dgm:t>
    </dgm:pt>
  </dgm:ptLst>
  <dgm:cxnLst>
    <dgm:cxn modelId="{8B9E8A60-0176-024E-84E0-4C77C0A9C1A4}" type="presOf" srcId="{2116FA7D-ACCB-244B-9EDC-63FEF0D7DA3E}" destId="{974EB993-72D5-3D45-907E-EC3D12ADE2C9}" srcOrd="0" destOrd="0" presId="urn:microsoft.com/office/officeart/2005/8/layout/orgChart1"/>
    <dgm:cxn modelId="{DE4F23AA-441C-CC4E-A40D-B063013E2FE6}" type="presOf" srcId="{37F2DFC6-7000-174A-88F2-AB56C6636CB6}" destId="{202D776B-1BA2-3C42-9AB9-3CBE62DA46BD}" srcOrd="1" destOrd="0" presId="urn:microsoft.com/office/officeart/2005/8/layout/orgChart1"/>
    <dgm:cxn modelId="{B9E0B431-A290-D149-BF80-79A2224D57DA}" type="presOf" srcId="{F2DDEBCB-9608-4048-9799-47359827BDB9}" destId="{159310F5-B52C-3242-B7EE-F7D5D1EC5BF3}" srcOrd="0" destOrd="0" presId="urn:microsoft.com/office/officeart/2005/8/layout/orgChart1"/>
    <dgm:cxn modelId="{8CAEBDB9-6AC8-F84F-A1BC-E10B9D41740F}" type="presOf" srcId="{44E5D742-43E4-0846-968E-5168698A0ED3}" destId="{DDD0FEFD-0119-3747-83BA-B6E4183A10FB}" srcOrd="0" destOrd="0" presId="urn:microsoft.com/office/officeart/2005/8/layout/orgChart1"/>
    <dgm:cxn modelId="{6523318D-A86C-944F-81FD-E5A559EB63E4}" srcId="{F48F5D2A-0173-CA42-930B-2975C8DB9DFD}" destId="{2DA98028-4287-CD4E-B72F-7D19D6B06756}" srcOrd="3" destOrd="0" parTransId="{44E5D742-43E4-0846-968E-5168698A0ED3}" sibTransId="{73AFA51F-2125-FF49-8069-146BF2CEF328}"/>
    <dgm:cxn modelId="{6E669984-C88E-2A49-AEB6-07C840B815E2}" srcId="{F48F5D2A-0173-CA42-930B-2975C8DB9DFD}" destId="{F2DDEBCB-9608-4048-9799-47359827BDB9}" srcOrd="0" destOrd="0" parTransId="{75814EC8-6B88-5046-B289-096ABABE2A23}" sibTransId="{A64954A1-4F4C-9F47-B3F8-EFBA47AAF866}"/>
    <dgm:cxn modelId="{2B57E6CE-D4CF-5041-9113-DE3985D47A64}" type="presOf" srcId="{0E934334-4FF0-DF4F-B3B4-60E886A1E327}" destId="{E146A4C7-036D-094B-BE7D-A2995E87F085}" srcOrd="1" destOrd="0" presId="urn:microsoft.com/office/officeart/2005/8/layout/orgChart1"/>
    <dgm:cxn modelId="{A0A3239A-F479-9F42-BFF2-9ABA4F64063E}" srcId="{0E934334-4FF0-DF4F-B3B4-60E886A1E327}" destId="{5BDF6F85-176A-BD43-B887-3BFC34BCC6EA}" srcOrd="0" destOrd="0" parTransId="{785709D3-2C38-E348-8917-BBF08AE32DDA}" sibTransId="{970FE6C8-D8A8-2D4A-872F-3C8932F08176}"/>
    <dgm:cxn modelId="{8A50FA30-5D72-2548-9187-A99B29B530A6}" type="presOf" srcId="{B6C11CE2-644F-9149-BB64-96818CB98811}" destId="{AA9728EB-374D-D644-8509-7260F36616B6}" srcOrd="1" destOrd="0" presId="urn:microsoft.com/office/officeart/2005/8/layout/orgChart1"/>
    <dgm:cxn modelId="{D5C39029-ACD7-F44D-B896-B39A6ED1112F}" type="presOf" srcId="{37F2DFC6-7000-174A-88F2-AB56C6636CB6}" destId="{D4982411-28E7-F842-9736-99F343ED6361}" srcOrd="0" destOrd="0" presId="urn:microsoft.com/office/officeart/2005/8/layout/orgChart1"/>
    <dgm:cxn modelId="{D1DF6BD1-C458-9440-AF2B-CCF158EC3440}" type="presOf" srcId="{5BDF6F85-176A-BD43-B887-3BFC34BCC6EA}" destId="{88BCF937-E305-D746-A643-DBE342858BF5}" srcOrd="1" destOrd="0" presId="urn:microsoft.com/office/officeart/2005/8/layout/orgChart1"/>
    <dgm:cxn modelId="{FBC4C59F-4CCC-EE41-9B93-AB733E89B731}" srcId="{F48F5D2A-0173-CA42-930B-2975C8DB9DFD}" destId="{B6C11CE2-644F-9149-BB64-96818CB98811}" srcOrd="4" destOrd="0" parTransId="{2116FA7D-ACCB-244B-9EDC-63FEF0D7DA3E}" sibTransId="{D079659A-DCD4-4548-BF8E-E98ACA97262B}"/>
    <dgm:cxn modelId="{72BDCDE2-E49D-874B-B770-8049AF76A2EE}" type="presOf" srcId="{5BDF6F85-176A-BD43-B887-3BFC34BCC6EA}" destId="{808D1F1C-FE8E-C24C-9F2C-963C55320F9B}" srcOrd="0" destOrd="0" presId="urn:microsoft.com/office/officeart/2005/8/layout/orgChart1"/>
    <dgm:cxn modelId="{9D48AF74-8526-C446-A8ED-C9ADB71EEFDE}" type="presOf" srcId="{B6C11CE2-644F-9149-BB64-96818CB98811}" destId="{07CB1F18-191E-8043-8E31-FC894350D158}" srcOrd="0" destOrd="0" presId="urn:microsoft.com/office/officeart/2005/8/layout/orgChart1"/>
    <dgm:cxn modelId="{8914E02C-BC53-1044-95EA-2FCACB455EE3}" type="presOf" srcId="{F2DDEBCB-9608-4048-9799-47359827BDB9}" destId="{835A16E5-BFF3-DD4C-BD19-B3BC339927E5}" srcOrd="1" destOrd="0" presId="urn:microsoft.com/office/officeart/2005/8/layout/orgChart1"/>
    <dgm:cxn modelId="{85503D5E-7765-4948-A7AA-AF3F6A6461E9}" type="presOf" srcId="{A5AA9CB6-EB59-5F4C-8E08-90A058810E4F}" destId="{1C58591D-1258-5948-B18A-8733B7C24270}" srcOrd="0" destOrd="0" presId="urn:microsoft.com/office/officeart/2005/8/layout/orgChart1"/>
    <dgm:cxn modelId="{D54B5499-CE3E-AE44-988C-B26D6F0E3594}" type="presOf" srcId="{2DA98028-4287-CD4E-B72F-7D19D6B06756}" destId="{FAB42861-CF9A-9943-ABB9-CC666991AB33}" srcOrd="0" destOrd="0" presId="urn:microsoft.com/office/officeart/2005/8/layout/orgChart1"/>
    <dgm:cxn modelId="{C93AE8A7-A5B3-7141-AD1C-C49664B6AACD}" type="presOf" srcId="{F48F5D2A-0173-CA42-930B-2975C8DB9DFD}" destId="{C6C92F31-D361-7E40-A1F9-4649135C3587}" srcOrd="1" destOrd="0" presId="urn:microsoft.com/office/officeart/2005/8/layout/orgChart1"/>
    <dgm:cxn modelId="{7BFC521C-96F0-D444-B398-19B916B5A92F}" type="presOf" srcId="{0E934334-4FF0-DF4F-B3B4-60E886A1E327}" destId="{68EB6608-5ADC-8344-ACE6-2EC4CB500490}" srcOrd="0" destOrd="0" presId="urn:microsoft.com/office/officeart/2005/8/layout/orgChart1"/>
    <dgm:cxn modelId="{5F8D897A-E426-E241-8D87-0BC51A6D201D}" type="presOf" srcId="{2DA98028-4287-CD4E-B72F-7D19D6B06756}" destId="{87186EA9-118A-4847-9958-4548C135ADDB}" srcOrd="1" destOrd="0" presId="urn:microsoft.com/office/officeart/2005/8/layout/orgChart1"/>
    <dgm:cxn modelId="{16231441-3193-A648-B42B-104911B9F912}" type="presOf" srcId="{75814EC8-6B88-5046-B289-096ABABE2A23}" destId="{C349E074-A7EE-A546-A385-1857D8FDC210}" srcOrd="0" destOrd="0" presId="urn:microsoft.com/office/officeart/2005/8/layout/orgChart1"/>
    <dgm:cxn modelId="{80C2530B-EC34-8040-B26F-10707C4CD411}" srcId="{A5AA9CB6-EB59-5F4C-8E08-90A058810E4F}" destId="{F48F5D2A-0173-CA42-930B-2975C8DB9DFD}" srcOrd="0" destOrd="0" parTransId="{D04131E0-B0F2-544F-820C-97D3BAF7BC3E}" sibTransId="{D4AC29BD-346F-EC45-8DA6-AF412D622D36}"/>
    <dgm:cxn modelId="{6500B643-4723-DF4D-A901-F9E498960EC9}" type="presOf" srcId="{785709D3-2C38-E348-8917-BBF08AE32DDA}" destId="{704687C1-EA0D-944C-B741-9AAE0A14B879}" srcOrd="0" destOrd="0" presId="urn:microsoft.com/office/officeart/2005/8/layout/orgChart1"/>
    <dgm:cxn modelId="{E1D3011A-E91E-754E-854A-68FD65525508}" type="presOf" srcId="{F48F5D2A-0173-CA42-930B-2975C8DB9DFD}" destId="{C74BB221-7095-194F-87B1-5FCE2E4D81C0}" srcOrd="0" destOrd="0" presId="urn:microsoft.com/office/officeart/2005/8/layout/orgChart1"/>
    <dgm:cxn modelId="{A4E9AB65-B5DB-4A4F-8164-CC3B84AE4351}" type="presOf" srcId="{6B2004DB-F27C-6643-B5ED-2113BF4A790F}" destId="{0B750F93-AD90-1649-860E-3F6BF394F327}" srcOrd="0" destOrd="0" presId="urn:microsoft.com/office/officeart/2005/8/layout/orgChart1"/>
    <dgm:cxn modelId="{CEF47826-7331-2B45-BFCA-FAD4749F68CE}" type="presOf" srcId="{33CC02E9-BDAD-8A49-8683-A074587665DF}" destId="{E32C04C3-D06C-4744-B4B7-834E08040133}" srcOrd="0" destOrd="0" presId="urn:microsoft.com/office/officeart/2005/8/layout/orgChart1"/>
    <dgm:cxn modelId="{042F3906-5369-C84B-8C7A-8EDFE23F7161}" srcId="{F48F5D2A-0173-CA42-930B-2975C8DB9DFD}" destId="{0E934334-4FF0-DF4F-B3B4-60E886A1E327}" srcOrd="1" destOrd="0" parTransId="{33CC02E9-BDAD-8A49-8683-A074587665DF}" sibTransId="{3776C8B0-D5F9-3647-BB1A-49E1B58BEA9D}"/>
    <dgm:cxn modelId="{D5F4E420-36FE-2042-AB67-654708FEEE3D}" srcId="{F48F5D2A-0173-CA42-930B-2975C8DB9DFD}" destId="{37F2DFC6-7000-174A-88F2-AB56C6636CB6}" srcOrd="2" destOrd="0" parTransId="{6B2004DB-F27C-6643-B5ED-2113BF4A790F}" sibTransId="{FD0471BD-D1F2-B342-8E2E-6D81D24589E7}"/>
    <dgm:cxn modelId="{D57F3579-421C-874C-8F38-CC09835F0DD7}" type="presParOf" srcId="{1C58591D-1258-5948-B18A-8733B7C24270}" destId="{34F46A52-4A93-5546-B1C7-6D6B7FBE23FF}" srcOrd="0" destOrd="0" presId="urn:microsoft.com/office/officeart/2005/8/layout/orgChart1"/>
    <dgm:cxn modelId="{743D9916-7A49-F248-A425-336227E338FB}" type="presParOf" srcId="{34F46A52-4A93-5546-B1C7-6D6B7FBE23FF}" destId="{FBB7E35F-AF55-F448-AF6B-2C6E4FB0CE76}" srcOrd="0" destOrd="0" presId="urn:microsoft.com/office/officeart/2005/8/layout/orgChart1"/>
    <dgm:cxn modelId="{202179FB-490A-D944-B2CE-19BB4B95B466}" type="presParOf" srcId="{FBB7E35F-AF55-F448-AF6B-2C6E4FB0CE76}" destId="{C74BB221-7095-194F-87B1-5FCE2E4D81C0}" srcOrd="0" destOrd="0" presId="urn:microsoft.com/office/officeart/2005/8/layout/orgChart1"/>
    <dgm:cxn modelId="{337BB330-34EC-114F-ACB2-81A4D31A1676}" type="presParOf" srcId="{FBB7E35F-AF55-F448-AF6B-2C6E4FB0CE76}" destId="{C6C92F31-D361-7E40-A1F9-4649135C3587}" srcOrd="1" destOrd="0" presId="urn:microsoft.com/office/officeart/2005/8/layout/orgChart1"/>
    <dgm:cxn modelId="{6DEA8855-929D-5A41-9BAC-A30F7F753B56}" type="presParOf" srcId="{34F46A52-4A93-5546-B1C7-6D6B7FBE23FF}" destId="{D6493C06-54E2-2241-9EED-2EB99C0142D3}" srcOrd="1" destOrd="0" presId="urn:microsoft.com/office/officeart/2005/8/layout/orgChart1"/>
    <dgm:cxn modelId="{93497713-1A44-BD47-8080-465C99E71FE7}" type="presParOf" srcId="{D6493C06-54E2-2241-9EED-2EB99C0142D3}" destId="{0B750F93-AD90-1649-860E-3F6BF394F327}" srcOrd="0" destOrd="0" presId="urn:microsoft.com/office/officeart/2005/8/layout/orgChart1"/>
    <dgm:cxn modelId="{62B808E1-D4EE-AF48-8D13-9A9DBE7F5863}" type="presParOf" srcId="{D6493C06-54E2-2241-9EED-2EB99C0142D3}" destId="{351CD54C-58CC-674D-8F4F-36A16882ECF1}" srcOrd="1" destOrd="0" presId="urn:microsoft.com/office/officeart/2005/8/layout/orgChart1"/>
    <dgm:cxn modelId="{30B6F0E3-39EC-ED49-B04F-6D65F1EF8851}" type="presParOf" srcId="{351CD54C-58CC-674D-8F4F-36A16882ECF1}" destId="{5FD2789A-4450-BE4E-84B4-DC6A1275F82C}" srcOrd="0" destOrd="0" presId="urn:microsoft.com/office/officeart/2005/8/layout/orgChart1"/>
    <dgm:cxn modelId="{E5E1496D-BFF8-3649-B1BA-B5896EF82356}" type="presParOf" srcId="{5FD2789A-4450-BE4E-84B4-DC6A1275F82C}" destId="{D4982411-28E7-F842-9736-99F343ED6361}" srcOrd="0" destOrd="0" presId="urn:microsoft.com/office/officeart/2005/8/layout/orgChart1"/>
    <dgm:cxn modelId="{FD07FE0C-2480-7F40-B0DF-4AF35A99320B}" type="presParOf" srcId="{5FD2789A-4450-BE4E-84B4-DC6A1275F82C}" destId="{202D776B-1BA2-3C42-9AB9-3CBE62DA46BD}" srcOrd="1" destOrd="0" presId="urn:microsoft.com/office/officeart/2005/8/layout/orgChart1"/>
    <dgm:cxn modelId="{72D7CE4E-1048-5D4A-BA70-E6E6641932EF}" type="presParOf" srcId="{351CD54C-58CC-674D-8F4F-36A16882ECF1}" destId="{AFD99319-0E54-4B45-AB03-6B11AEBD4A05}" srcOrd="1" destOrd="0" presId="urn:microsoft.com/office/officeart/2005/8/layout/orgChart1"/>
    <dgm:cxn modelId="{8B5E0A75-1616-3C4F-8720-A5954EB5076A}" type="presParOf" srcId="{351CD54C-58CC-674D-8F4F-36A16882ECF1}" destId="{F3C5A240-CF33-824E-9551-F9047659CD58}" srcOrd="2" destOrd="0" presId="urn:microsoft.com/office/officeart/2005/8/layout/orgChart1"/>
    <dgm:cxn modelId="{5A77FE2C-108A-684D-A1FD-613E8FAE9EE1}" type="presParOf" srcId="{D6493C06-54E2-2241-9EED-2EB99C0142D3}" destId="{DDD0FEFD-0119-3747-83BA-B6E4183A10FB}" srcOrd="2" destOrd="0" presId="urn:microsoft.com/office/officeart/2005/8/layout/orgChart1"/>
    <dgm:cxn modelId="{93CF847D-725C-224A-A6F2-F9DFA9CD524A}" type="presParOf" srcId="{D6493C06-54E2-2241-9EED-2EB99C0142D3}" destId="{D2FA6C64-8912-7F4B-8E7A-DCCC7D1346D3}" srcOrd="3" destOrd="0" presId="urn:microsoft.com/office/officeart/2005/8/layout/orgChart1"/>
    <dgm:cxn modelId="{858A76A2-D753-7845-B1FD-C8F58C8F912A}" type="presParOf" srcId="{D2FA6C64-8912-7F4B-8E7A-DCCC7D1346D3}" destId="{C55CD804-ED96-0348-AE4D-91AFC8C397D2}" srcOrd="0" destOrd="0" presId="urn:microsoft.com/office/officeart/2005/8/layout/orgChart1"/>
    <dgm:cxn modelId="{7C5EBE44-7016-E54A-9A59-B49AACAA2044}" type="presParOf" srcId="{C55CD804-ED96-0348-AE4D-91AFC8C397D2}" destId="{FAB42861-CF9A-9943-ABB9-CC666991AB33}" srcOrd="0" destOrd="0" presId="urn:microsoft.com/office/officeart/2005/8/layout/orgChart1"/>
    <dgm:cxn modelId="{6F89F648-11FC-ED48-82B5-9B8C1850FD5B}" type="presParOf" srcId="{C55CD804-ED96-0348-AE4D-91AFC8C397D2}" destId="{87186EA9-118A-4847-9958-4548C135ADDB}" srcOrd="1" destOrd="0" presId="urn:microsoft.com/office/officeart/2005/8/layout/orgChart1"/>
    <dgm:cxn modelId="{F45513B3-7A96-C049-AED6-1D81D7A80247}" type="presParOf" srcId="{D2FA6C64-8912-7F4B-8E7A-DCCC7D1346D3}" destId="{71BBA26F-EEA2-8143-93B7-8F0E62538B05}" srcOrd="1" destOrd="0" presId="urn:microsoft.com/office/officeart/2005/8/layout/orgChart1"/>
    <dgm:cxn modelId="{32CF6271-614C-3E46-8D9A-21403D66CF3F}" type="presParOf" srcId="{D2FA6C64-8912-7F4B-8E7A-DCCC7D1346D3}" destId="{CC64F757-3576-7243-A1B0-13527F15233F}" srcOrd="2" destOrd="0" presId="urn:microsoft.com/office/officeart/2005/8/layout/orgChart1"/>
    <dgm:cxn modelId="{F40898BB-EB47-2347-A0C6-776A4EE6E43D}" type="presParOf" srcId="{D6493C06-54E2-2241-9EED-2EB99C0142D3}" destId="{974EB993-72D5-3D45-907E-EC3D12ADE2C9}" srcOrd="4" destOrd="0" presId="urn:microsoft.com/office/officeart/2005/8/layout/orgChart1"/>
    <dgm:cxn modelId="{3A0409B1-D1A4-1A48-9767-5219049E32D4}" type="presParOf" srcId="{D6493C06-54E2-2241-9EED-2EB99C0142D3}" destId="{4806890F-B3C5-5842-9311-8742CD6E9F59}" srcOrd="5" destOrd="0" presId="urn:microsoft.com/office/officeart/2005/8/layout/orgChart1"/>
    <dgm:cxn modelId="{98627D47-FAC8-8846-88F7-DEA9C4D2F243}" type="presParOf" srcId="{4806890F-B3C5-5842-9311-8742CD6E9F59}" destId="{7F580A70-E65C-464D-A3B5-76BDE8CFB6B8}" srcOrd="0" destOrd="0" presId="urn:microsoft.com/office/officeart/2005/8/layout/orgChart1"/>
    <dgm:cxn modelId="{4BF48411-D56A-1A4B-A48D-EA18D6391DF4}" type="presParOf" srcId="{7F580A70-E65C-464D-A3B5-76BDE8CFB6B8}" destId="{07CB1F18-191E-8043-8E31-FC894350D158}" srcOrd="0" destOrd="0" presId="urn:microsoft.com/office/officeart/2005/8/layout/orgChart1"/>
    <dgm:cxn modelId="{01A9F22A-D190-584E-8628-6D23C702ECBB}" type="presParOf" srcId="{7F580A70-E65C-464D-A3B5-76BDE8CFB6B8}" destId="{AA9728EB-374D-D644-8509-7260F36616B6}" srcOrd="1" destOrd="0" presId="urn:microsoft.com/office/officeart/2005/8/layout/orgChart1"/>
    <dgm:cxn modelId="{AB91A93F-B273-714D-AC7F-637F405D2D6E}" type="presParOf" srcId="{4806890F-B3C5-5842-9311-8742CD6E9F59}" destId="{20712BAC-EFF1-0241-9A6B-62A7328589C1}" srcOrd="1" destOrd="0" presId="urn:microsoft.com/office/officeart/2005/8/layout/orgChart1"/>
    <dgm:cxn modelId="{7A8197CD-405D-604E-BCC5-E58682CDDC9C}" type="presParOf" srcId="{4806890F-B3C5-5842-9311-8742CD6E9F59}" destId="{4A9294EE-44DC-C249-9C9F-8EE686A91673}" srcOrd="2" destOrd="0" presId="urn:microsoft.com/office/officeart/2005/8/layout/orgChart1"/>
    <dgm:cxn modelId="{D1983EE6-439D-0A42-8265-1F76010D6300}" type="presParOf" srcId="{34F46A52-4A93-5546-B1C7-6D6B7FBE23FF}" destId="{7AD90E0C-8594-0646-AA23-8B3688136466}" srcOrd="2" destOrd="0" presId="urn:microsoft.com/office/officeart/2005/8/layout/orgChart1"/>
    <dgm:cxn modelId="{872FE669-E0AD-8A4F-A832-68BFAC61E3D5}" type="presParOf" srcId="{7AD90E0C-8594-0646-AA23-8B3688136466}" destId="{C349E074-A7EE-A546-A385-1857D8FDC210}" srcOrd="0" destOrd="0" presId="urn:microsoft.com/office/officeart/2005/8/layout/orgChart1"/>
    <dgm:cxn modelId="{ACA39504-9962-DA47-96D1-635A86119A36}" type="presParOf" srcId="{7AD90E0C-8594-0646-AA23-8B3688136466}" destId="{37018366-9E99-094E-AD5C-542D1079B479}" srcOrd="1" destOrd="0" presId="urn:microsoft.com/office/officeart/2005/8/layout/orgChart1"/>
    <dgm:cxn modelId="{D585AE16-3EAA-1545-9177-217B2C6F8ACF}" type="presParOf" srcId="{37018366-9E99-094E-AD5C-542D1079B479}" destId="{60DF7F4B-609F-A344-8B8C-DD373D4B1271}" srcOrd="0" destOrd="0" presId="urn:microsoft.com/office/officeart/2005/8/layout/orgChart1"/>
    <dgm:cxn modelId="{29A91125-15E6-B344-B412-711733ABD37A}" type="presParOf" srcId="{60DF7F4B-609F-A344-8B8C-DD373D4B1271}" destId="{159310F5-B52C-3242-B7EE-F7D5D1EC5BF3}" srcOrd="0" destOrd="0" presId="urn:microsoft.com/office/officeart/2005/8/layout/orgChart1"/>
    <dgm:cxn modelId="{D0E6DA4E-37C7-A543-A835-7871EE5856D6}" type="presParOf" srcId="{60DF7F4B-609F-A344-8B8C-DD373D4B1271}" destId="{835A16E5-BFF3-DD4C-BD19-B3BC339927E5}" srcOrd="1" destOrd="0" presId="urn:microsoft.com/office/officeart/2005/8/layout/orgChart1"/>
    <dgm:cxn modelId="{AE0A36C8-4D35-7C47-B3A7-76E075486A80}" type="presParOf" srcId="{37018366-9E99-094E-AD5C-542D1079B479}" destId="{87662A51-6DB2-8F4B-9C21-6B220BFE5301}" srcOrd="1" destOrd="0" presId="urn:microsoft.com/office/officeart/2005/8/layout/orgChart1"/>
    <dgm:cxn modelId="{3714D2F3-36BB-BC4C-BD36-D89CF40F0D8F}" type="presParOf" srcId="{37018366-9E99-094E-AD5C-542D1079B479}" destId="{D5002123-30ED-2243-B51C-4D0E76B1F8B1}" srcOrd="2" destOrd="0" presId="urn:microsoft.com/office/officeart/2005/8/layout/orgChart1"/>
    <dgm:cxn modelId="{8E88E98A-A4E8-9C45-9A17-CCDBCC0EF504}" type="presParOf" srcId="{7AD90E0C-8594-0646-AA23-8B3688136466}" destId="{E32C04C3-D06C-4744-B4B7-834E08040133}" srcOrd="2" destOrd="0" presId="urn:microsoft.com/office/officeart/2005/8/layout/orgChart1"/>
    <dgm:cxn modelId="{F253A500-039A-6F4E-B8D0-AE065BE08C08}" type="presParOf" srcId="{7AD90E0C-8594-0646-AA23-8B3688136466}" destId="{3922074C-4AD6-D345-AB4A-5CA6843ECC66}" srcOrd="3" destOrd="0" presId="urn:microsoft.com/office/officeart/2005/8/layout/orgChart1"/>
    <dgm:cxn modelId="{F9B8A86B-CB93-EC4E-AD4E-65C3208FAD7B}" type="presParOf" srcId="{3922074C-4AD6-D345-AB4A-5CA6843ECC66}" destId="{D0290441-020D-6A40-8D3E-82B0CDBF7973}" srcOrd="0" destOrd="0" presId="urn:microsoft.com/office/officeart/2005/8/layout/orgChart1"/>
    <dgm:cxn modelId="{F1F90A8D-F866-614F-AA0E-EF4F2948A7F9}" type="presParOf" srcId="{D0290441-020D-6A40-8D3E-82B0CDBF7973}" destId="{68EB6608-5ADC-8344-ACE6-2EC4CB500490}" srcOrd="0" destOrd="0" presId="urn:microsoft.com/office/officeart/2005/8/layout/orgChart1"/>
    <dgm:cxn modelId="{457539FC-9EF6-7F49-AEC2-CFC7B681C0F5}" type="presParOf" srcId="{D0290441-020D-6A40-8D3E-82B0CDBF7973}" destId="{E146A4C7-036D-094B-BE7D-A2995E87F085}" srcOrd="1" destOrd="0" presId="urn:microsoft.com/office/officeart/2005/8/layout/orgChart1"/>
    <dgm:cxn modelId="{55BF7612-0F2D-B049-BF33-B8BFAAE667C6}" type="presParOf" srcId="{3922074C-4AD6-D345-AB4A-5CA6843ECC66}" destId="{ACC45C87-FD6F-5645-98E7-65B2E4F4074A}" srcOrd="1" destOrd="0" presId="urn:microsoft.com/office/officeart/2005/8/layout/orgChart1"/>
    <dgm:cxn modelId="{AC3C8ED6-70A8-5943-89C4-53CAE072E69F}" type="presParOf" srcId="{3922074C-4AD6-D345-AB4A-5CA6843ECC66}" destId="{5D51172F-A40A-6F4C-A1DE-289910D66A1B}" srcOrd="2" destOrd="0" presId="urn:microsoft.com/office/officeart/2005/8/layout/orgChart1"/>
    <dgm:cxn modelId="{7DECF91A-A768-564A-AF51-CA4B3FB46B0D}" type="presParOf" srcId="{5D51172F-A40A-6F4C-A1DE-289910D66A1B}" destId="{704687C1-EA0D-944C-B741-9AAE0A14B879}" srcOrd="0" destOrd="0" presId="urn:microsoft.com/office/officeart/2005/8/layout/orgChart1"/>
    <dgm:cxn modelId="{4C4F9DBC-2393-5B4E-BCC7-77550A0D0DD7}" type="presParOf" srcId="{5D51172F-A40A-6F4C-A1DE-289910D66A1B}" destId="{E39BDE3A-DFC8-7C4E-BC5A-70F65E02EF08}" srcOrd="1" destOrd="0" presId="urn:microsoft.com/office/officeart/2005/8/layout/orgChart1"/>
    <dgm:cxn modelId="{E23F5712-C2BF-DB40-B5AB-408AFF927CE7}" type="presParOf" srcId="{E39BDE3A-DFC8-7C4E-BC5A-70F65E02EF08}" destId="{598FC1BA-A661-FE46-8E88-D8B2E1722FC9}" srcOrd="0" destOrd="0" presId="urn:microsoft.com/office/officeart/2005/8/layout/orgChart1"/>
    <dgm:cxn modelId="{CFD2DD39-AC06-A645-B8C7-2CB73275E218}" type="presParOf" srcId="{598FC1BA-A661-FE46-8E88-D8B2E1722FC9}" destId="{808D1F1C-FE8E-C24C-9F2C-963C55320F9B}" srcOrd="0" destOrd="0" presId="urn:microsoft.com/office/officeart/2005/8/layout/orgChart1"/>
    <dgm:cxn modelId="{FB5196FD-905D-F645-94A7-6B8AFC10ACC4}" type="presParOf" srcId="{598FC1BA-A661-FE46-8E88-D8B2E1722FC9}" destId="{88BCF937-E305-D746-A643-DBE342858BF5}" srcOrd="1" destOrd="0" presId="urn:microsoft.com/office/officeart/2005/8/layout/orgChart1"/>
    <dgm:cxn modelId="{50A4F3CB-9532-1F44-97EA-692BF3ED2A12}" type="presParOf" srcId="{E39BDE3A-DFC8-7C4E-BC5A-70F65E02EF08}" destId="{E13FAF2B-9AD2-BE41-B240-526867F5905B}" srcOrd="1" destOrd="0" presId="urn:microsoft.com/office/officeart/2005/8/layout/orgChart1"/>
    <dgm:cxn modelId="{B4D471DC-C5EF-8946-A928-09ADB63CB956}" type="presParOf" srcId="{E39BDE3A-DFC8-7C4E-BC5A-70F65E02EF08}" destId="{11EB8956-D685-784D-9F80-5BB9843A5B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87C1-EA0D-944C-B741-9AAE0A14B879}">
      <dsp:nvSpPr>
        <dsp:cNvPr id="0" name=""/>
        <dsp:cNvSpPr/>
      </dsp:nvSpPr>
      <dsp:spPr>
        <a:xfrm>
          <a:off x="6638140" y="2644187"/>
          <a:ext cx="546427" cy="84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401"/>
              </a:lnTo>
              <a:lnTo>
                <a:pt x="546427" y="840401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C04C3-D06C-4744-B4B7-834E08040133}">
      <dsp:nvSpPr>
        <dsp:cNvPr id="0" name=""/>
        <dsp:cNvSpPr/>
      </dsp:nvSpPr>
      <dsp:spPr>
        <a:xfrm>
          <a:off x="4376081" y="1058786"/>
          <a:ext cx="1208370" cy="105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556"/>
              </a:lnTo>
              <a:lnTo>
                <a:pt x="1208370" y="1058556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E074-A7EE-A546-A385-1857D8FDC210}">
      <dsp:nvSpPr>
        <dsp:cNvPr id="0" name=""/>
        <dsp:cNvSpPr/>
      </dsp:nvSpPr>
      <dsp:spPr>
        <a:xfrm>
          <a:off x="3380639" y="1058786"/>
          <a:ext cx="995441" cy="1057808"/>
        </a:xfrm>
        <a:custGeom>
          <a:avLst/>
          <a:gdLst/>
          <a:ahLst/>
          <a:cxnLst/>
          <a:rect l="0" t="0" r="0" b="0"/>
          <a:pathLst>
            <a:path>
              <a:moveTo>
                <a:pt x="995441" y="0"/>
              </a:moveTo>
              <a:lnTo>
                <a:pt x="995441" y="1057808"/>
              </a:lnTo>
              <a:lnTo>
                <a:pt x="0" y="1057808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B993-72D5-3D45-907E-EC3D12ADE2C9}">
      <dsp:nvSpPr>
        <dsp:cNvPr id="0" name=""/>
        <dsp:cNvSpPr/>
      </dsp:nvSpPr>
      <dsp:spPr>
        <a:xfrm>
          <a:off x="4376081" y="1058786"/>
          <a:ext cx="2859248" cy="343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751"/>
              </a:lnTo>
              <a:lnTo>
                <a:pt x="2859248" y="3213751"/>
              </a:lnTo>
              <a:lnTo>
                <a:pt x="2859248" y="3435025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0FEFD-0119-3747-83BA-B6E4183A10FB}">
      <dsp:nvSpPr>
        <dsp:cNvPr id="0" name=""/>
        <dsp:cNvSpPr/>
      </dsp:nvSpPr>
      <dsp:spPr>
        <a:xfrm>
          <a:off x="4224413" y="1058786"/>
          <a:ext cx="151667" cy="3435025"/>
        </a:xfrm>
        <a:custGeom>
          <a:avLst/>
          <a:gdLst/>
          <a:ahLst/>
          <a:cxnLst/>
          <a:rect l="0" t="0" r="0" b="0"/>
          <a:pathLst>
            <a:path>
              <a:moveTo>
                <a:pt x="151667" y="0"/>
              </a:moveTo>
              <a:lnTo>
                <a:pt x="151667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50F93-AD90-1649-860E-3F6BF394F327}">
      <dsp:nvSpPr>
        <dsp:cNvPr id="0" name=""/>
        <dsp:cNvSpPr/>
      </dsp:nvSpPr>
      <dsp:spPr>
        <a:xfrm>
          <a:off x="1365164" y="1058786"/>
          <a:ext cx="3010916" cy="3435025"/>
        </a:xfrm>
        <a:custGeom>
          <a:avLst/>
          <a:gdLst/>
          <a:ahLst/>
          <a:cxnLst/>
          <a:rect l="0" t="0" r="0" b="0"/>
          <a:pathLst>
            <a:path>
              <a:moveTo>
                <a:pt x="3010916" y="0"/>
              </a:moveTo>
              <a:lnTo>
                <a:pt x="3010916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B221-7095-194F-87B1-5FCE2E4D81C0}">
      <dsp:nvSpPr>
        <dsp:cNvPr id="0" name=""/>
        <dsp:cNvSpPr/>
      </dsp:nvSpPr>
      <dsp:spPr>
        <a:xfrm>
          <a:off x="3322392" y="5097"/>
          <a:ext cx="2107377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Coordinación General </a:t>
          </a:r>
          <a:endParaRPr lang="es-ES" sz="2400" kern="1200" dirty="0"/>
        </a:p>
      </dsp:txBody>
      <dsp:txXfrm>
        <a:off x="3322392" y="5097"/>
        <a:ext cx="2107377" cy="1053688"/>
      </dsp:txXfrm>
    </dsp:sp>
    <dsp:sp modelId="{D4982411-28E7-F842-9736-99F343ED6361}">
      <dsp:nvSpPr>
        <dsp:cNvPr id="0" name=""/>
        <dsp:cNvSpPr/>
      </dsp:nvSpPr>
      <dsp:spPr>
        <a:xfrm>
          <a:off x="2155" y="4493812"/>
          <a:ext cx="2726019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Relaciones Interinstitucionales   e Internacionales</a:t>
          </a:r>
          <a:endParaRPr lang="es-ES" sz="2400" kern="1200" dirty="0"/>
        </a:p>
      </dsp:txBody>
      <dsp:txXfrm>
        <a:off x="2155" y="4493812"/>
        <a:ext cx="2726019" cy="1053688"/>
      </dsp:txXfrm>
    </dsp:sp>
    <dsp:sp modelId="{FAB42861-CF9A-9943-ABB9-CC666991AB33}">
      <dsp:nvSpPr>
        <dsp:cNvPr id="0" name=""/>
        <dsp:cNvSpPr/>
      </dsp:nvSpPr>
      <dsp:spPr>
        <a:xfrm>
          <a:off x="3170724" y="4493812"/>
          <a:ext cx="2107377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Organismos Internacionales</a:t>
          </a:r>
          <a:endParaRPr lang="es-ES" sz="2400" kern="1200" dirty="0"/>
        </a:p>
      </dsp:txBody>
      <dsp:txXfrm>
        <a:off x="3170724" y="4493812"/>
        <a:ext cx="2107377" cy="1053688"/>
      </dsp:txXfrm>
    </dsp:sp>
    <dsp:sp modelId="{07CB1F18-191E-8043-8E31-FC894350D158}">
      <dsp:nvSpPr>
        <dsp:cNvPr id="0" name=""/>
        <dsp:cNvSpPr/>
      </dsp:nvSpPr>
      <dsp:spPr>
        <a:xfrm>
          <a:off x="5720651" y="4493812"/>
          <a:ext cx="3029355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Fomento a la Internacionalización </a:t>
          </a:r>
          <a:endParaRPr lang="es-ES" sz="2400" kern="1200" dirty="0"/>
        </a:p>
      </dsp:txBody>
      <dsp:txXfrm>
        <a:off x="5720651" y="4493812"/>
        <a:ext cx="3029355" cy="1053688"/>
      </dsp:txXfrm>
    </dsp:sp>
    <dsp:sp modelId="{159310F5-B52C-3242-B7EE-F7D5D1EC5BF3}">
      <dsp:nvSpPr>
        <dsp:cNvPr id="0" name=""/>
        <dsp:cNvSpPr/>
      </dsp:nvSpPr>
      <dsp:spPr>
        <a:xfrm>
          <a:off x="1273262" y="1589750"/>
          <a:ext cx="2107377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Secretaría</a:t>
          </a:r>
          <a:endParaRPr lang="es-ES" sz="2400" kern="1200" dirty="0"/>
        </a:p>
      </dsp:txBody>
      <dsp:txXfrm>
        <a:off x="1273262" y="1589750"/>
        <a:ext cx="2107377" cy="1053688"/>
      </dsp:txXfrm>
    </dsp:sp>
    <dsp:sp modelId="{68EB6608-5ADC-8344-ACE6-2EC4CB500490}">
      <dsp:nvSpPr>
        <dsp:cNvPr id="0" name=""/>
        <dsp:cNvSpPr/>
      </dsp:nvSpPr>
      <dsp:spPr>
        <a:xfrm>
          <a:off x="5584451" y="1590499"/>
          <a:ext cx="2107377" cy="1053688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Secretaría Técnica </a:t>
          </a:r>
        </a:p>
      </dsp:txBody>
      <dsp:txXfrm>
        <a:off x="5584451" y="1590499"/>
        <a:ext cx="2107377" cy="1053688"/>
      </dsp:txXfrm>
    </dsp:sp>
    <dsp:sp modelId="{808D1F1C-FE8E-C24C-9F2C-963C55320F9B}">
      <dsp:nvSpPr>
        <dsp:cNvPr id="0" name=""/>
        <dsp:cNvSpPr/>
      </dsp:nvSpPr>
      <dsp:spPr>
        <a:xfrm>
          <a:off x="7184567" y="3025918"/>
          <a:ext cx="1567594" cy="917341"/>
        </a:xfrm>
        <a:prstGeom prst="rect">
          <a:avLst/>
        </a:prstGeom>
        <a:solidFill>
          <a:srgbClr val="E7E6E6"/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Convenios</a:t>
          </a:r>
          <a:endParaRPr lang="es-ES" sz="2400" kern="1200" dirty="0"/>
        </a:p>
      </dsp:txBody>
      <dsp:txXfrm>
        <a:off x="7184567" y="3025918"/>
        <a:ext cx="1567594" cy="91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87C1-EA0D-944C-B741-9AAE0A14B879}">
      <dsp:nvSpPr>
        <dsp:cNvPr id="0" name=""/>
        <dsp:cNvSpPr/>
      </dsp:nvSpPr>
      <dsp:spPr>
        <a:xfrm>
          <a:off x="6638140" y="2644187"/>
          <a:ext cx="546427" cy="84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401"/>
              </a:lnTo>
              <a:lnTo>
                <a:pt x="546427" y="840401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E32C04C3-D06C-4744-B4B7-834E08040133}">
      <dsp:nvSpPr>
        <dsp:cNvPr id="0" name=""/>
        <dsp:cNvSpPr/>
      </dsp:nvSpPr>
      <dsp:spPr>
        <a:xfrm>
          <a:off x="4376081" y="1058786"/>
          <a:ext cx="1208370" cy="105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556"/>
              </a:lnTo>
              <a:lnTo>
                <a:pt x="1208370" y="1058556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349E074-A7EE-A546-A385-1857D8FDC210}">
      <dsp:nvSpPr>
        <dsp:cNvPr id="0" name=""/>
        <dsp:cNvSpPr/>
      </dsp:nvSpPr>
      <dsp:spPr>
        <a:xfrm>
          <a:off x="3380639" y="1058786"/>
          <a:ext cx="995441" cy="1057808"/>
        </a:xfrm>
        <a:custGeom>
          <a:avLst/>
          <a:gdLst/>
          <a:ahLst/>
          <a:cxnLst/>
          <a:rect l="0" t="0" r="0" b="0"/>
          <a:pathLst>
            <a:path>
              <a:moveTo>
                <a:pt x="995441" y="0"/>
              </a:moveTo>
              <a:lnTo>
                <a:pt x="995441" y="1057808"/>
              </a:lnTo>
              <a:lnTo>
                <a:pt x="0" y="1057808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974EB993-72D5-3D45-907E-EC3D12ADE2C9}">
      <dsp:nvSpPr>
        <dsp:cNvPr id="0" name=""/>
        <dsp:cNvSpPr/>
      </dsp:nvSpPr>
      <dsp:spPr>
        <a:xfrm>
          <a:off x="4376081" y="1058786"/>
          <a:ext cx="2859248" cy="343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751"/>
              </a:lnTo>
              <a:lnTo>
                <a:pt x="2859248" y="3213751"/>
              </a:lnTo>
              <a:lnTo>
                <a:pt x="2859248" y="3435025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DDD0FEFD-0119-3747-83BA-B6E4183A10FB}">
      <dsp:nvSpPr>
        <dsp:cNvPr id="0" name=""/>
        <dsp:cNvSpPr/>
      </dsp:nvSpPr>
      <dsp:spPr>
        <a:xfrm>
          <a:off x="4224413" y="1058786"/>
          <a:ext cx="151667" cy="3435025"/>
        </a:xfrm>
        <a:custGeom>
          <a:avLst/>
          <a:gdLst/>
          <a:ahLst/>
          <a:cxnLst/>
          <a:rect l="0" t="0" r="0" b="0"/>
          <a:pathLst>
            <a:path>
              <a:moveTo>
                <a:pt x="151667" y="0"/>
              </a:moveTo>
              <a:lnTo>
                <a:pt x="151667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B750F93-AD90-1649-860E-3F6BF394F327}">
      <dsp:nvSpPr>
        <dsp:cNvPr id="0" name=""/>
        <dsp:cNvSpPr/>
      </dsp:nvSpPr>
      <dsp:spPr>
        <a:xfrm>
          <a:off x="1365164" y="1058786"/>
          <a:ext cx="3010916" cy="3435025"/>
        </a:xfrm>
        <a:custGeom>
          <a:avLst/>
          <a:gdLst/>
          <a:ahLst/>
          <a:cxnLst/>
          <a:rect l="0" t="0" r="0" b="0"/>
          <a:pathLst>
            <a:path>
              <a:moveTo>
                <a:pt x="3010916" y="0"/>
              </a:moveTo>
              <a:lnTo>
                <a:pt x="3010916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74BB221-7095-194F-87B1-5FCE2E4D81C0}">
      <dsp:nvSpPr>
        <dsp:cNvPr id="0" name=""/>
        <dsp:cNvSpPr/>
      </dsp:nvSpPr>
      <dsp:spPr>
        <a:xfrm>
          <a:off x="3322392" y="5097"/>
          <a:ext cx="2107377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Coordinación General </a:t>
          </a:r>
          <a:endParaRPr lang="es-ES" sz="2400" kern="1200" dirty="0"/>
        </a:p>
      </dsp:txBody>
      <dsp:txXfrm>
        <a:off x="3322392" y="5097"/>
        <a:ext cx="2107377" cy="1053688"/>
      </dsp:txXfrm>
    </dsp:sp>
    <dsp:sp modelId="{D4982411-28E7-F842-9736-99F343ED6361}">
      <dsp:nvSpPr>
        <dsp:cNvPr id="0" name=""/>
        <dsp:cNvSpPr/>
      </dsp:nvSpPr>
      <dsp:spPr>
        <a:xfrm>
          <a:off x="2155" y="4493812"/>
          <a:ext cx="2726019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Relaciones Interinstitucionales   e Internacionales</a:t>
          </a:r>
          <a:endParaRPr lang="es-ES" sz="2400" kern="1200" dirty="0"/>
        </a:p>
      </dsp:txBody>
      <dsp:txXfrm>
        <a:off x="2155" y="4493812"/>
        <a:ext cx="2726019" cy="1053688"/>
      </dsp:txXfrm>
    </dsp:sp>
    <dsp:sp modelId="{FAB42861-CF9A-9943-ABB9-CC666991AB33}">
      <dsp:nvSpPr>
        <dsp:cNvPr id="0" name=""/>
        <dsp:cNvSpPr/>
      </dsp:nvSpPr>
      <dsp:spPr>
        <a:xfrm>
          <a:off x="3170724" y="4493812"/>
          <a:ext cx="2107377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Organismos Internacionales</a:t>
          </a:r>
          <a:endParaRPr lang="es-ES" sz="2400" kern="1200" dirty="0"/>
        </a:p>
      </dsp:txBody>
      <dsp:txXfrm>
        <a:off x="3170724" y="4493812"/>
        <a:ext cx="2107377" cy="1053688"/>
      </dsp:txXfrm>
    </dsp:sp>
    <dsp:sp modelId="{07CB1F18-191E-8043-8E31-FC894350D158}">
      <dsp:nvSpPr>
        <dsp:cNvPr id="0" name=""/>
        <dsp:cNvSpPr/>
      </dsp:nvSpPr>
      <dsp:spPr>
        <a:xfrm>
          <a:off x="5720651" y="4493812"/>
          <a:ext cx="3029355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Fomento a la Internacionalización </a:t>
          </a:r>
          <a:endParaRPr lang="es-ES" sz="2400" kern="1200" dirty="0"/>
        </a:p>
      </dsp:txBody>
      <dsp:txXfrm>
        <a:off x="5720651" y="4493812"/>
        <a:ext cx="3029355" cy="1053688"/>
      </dsp:txXfrm>
    </dsp:sp>
    <dsp:sp modelId="{159310F5-B52C-3242-B7EE-F7D5D1EC5BF3}">
      <dsp:nvSpPr>
        <dsp:cNvPr id="0" name=""/>
        <dsp:cNvSpPr/>
      </dsp:nvSpPr>
      <dsp:spPr>
        <a:xfrm>
          <a:off x="1273262" y="1589750"/>
          <a:ext cx="2107377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Secretaría</a:t>
          </a:r>
          <a:endParaRPr lang="es-ES" sz="2400" kern="1200" dirty="0"/>
        </a:p>
      </dsp:txBody>
      <dsp:txXfrm>
        <a:off x="1273262" y="1589750"/>
        <a:ext cx="2107377" cy="1053688"/>
      </dsp:txXfrm>
    </dsp:sp>
    <dsp:sp modelId="{68EB6608-5ADC-8344-ACE6-2EC4CB500490}">
      <dsp:nvSpPr>
        <dsp:cNvPr id="0" name=""/>
        <dsp:cNvSpPr/>
      </dsp:nvSpPr>
      <dsp:spPr>
        <a:xfrm>
          <a:off x="5584451" y="1590499"/>
          <a:ext cx="2107377" cy="1053688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Secretaría Técnica </a:t>
          </a:r>
        </a:p>
      </dsp:txBody>
      <dsp:txXfrm>
        <a:off x="5584451" y="1590499"/>
        <a:ext cx="2107377" cy="1053688"/>
      </dsp:txXfrm>
    </dsp:sp>
    <dsp:sp modelId="{808D1F1C-FE8E-C24C-9F2C-963C55320F9B}">
      <dsp:nvSpPr>
        <dsp:cNvPr id="0" name=""/>
        <dsp:cNvSpPr/>
      </dsp:nvSpPr>
      <dsp:spPr>
        <a:xfrm>
          <a:off x="7184567" y="3025918"/>
          <a:ext cx="1567594" cy="917341"/>
        </a:xfrm>
        <a:prstGeom prst="rect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rgbClr val="EDEDED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Convenios</a:t>
          </a:r>
          <a:endParaRPr lang="es-ES" sz="2400" kern="1200" dirty="0"/>
        </a:p>
      </dsp:txBody>
      <dsp:txXfrm>
        <a:off x="7184567" y="3025918"/>
        <a:ext cx="1567594" cy="917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87C1-EA0D-944C-B741-9AAE0A14B879}">
      <dsp:nvSpPr>
        <dsp:cNvPr id="0" name=""/>
        <dsp:cNvSpPr/>
      </dsp:nvSpPr>
      <dsp:spPr>
        <a:xfrm>
          <a:off x="6638140" y="2644187"/>
          <a:ext cx="546427" cy="84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401"/>
              </a:lnTo>
              <a:lnTo>
                <a:pt x="546427" y="84040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C04C3-D06C-4744-B4B7-834E08040133}">
      <dsp:nvSpPr>
        <dsp:cNvPr id="0" name=""/>
        <dsp:cNvSpPr/>
      </dsp:nvSpPr>
      <dsp:spPr>
        <a:xfrm>
          <a:off x="4376081" y="1058786"/>
          <a:ext cx="1208370" cy="105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556"/>
              </a:lnTo>
              <a:lnTo>
                <a:pt x="1208370" y="105855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E074-A7EE-A546-A385-1857D8FDC210}">
      <dsp:nvSpPr>
        <dsp:cNvPr id="0" name=""/>
        <dsp:cNvSpPr/>
      </dsp:nvSpPr>
      <dsp:spPr>
        <a:xfrm>
          <a:off x="3380639" y="1058786"/>
          <a:ext cx="995441" cy="1057808"/>
        </a:xfrm>
        <a:custGeom>
          <a:avLst/>
          <a:gdLst/>
          <a:ahLst/>
          <a:cxnLst/>
          <a:rect l="0" t="0" r="0" b="0"/>
          <a:pathLst>
            <a:path>
              <a:moveTo>
                <a:pt x="995441" y="0"/>
              </a:moveTo>
              <a:lnTo>
                <a:pt x="995441" y="1057808"/>
              </a:lnTo>
              <a:lnTo>
                <a:pt x="0" y="105780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B993-72D5-3D45-907E-EC3D12ADE2C9}">
      <dsp:nvSpPr>
        <dsp:cNvPr id="0" name=""/>
        <dsp:cNvSpPr/>
      </dsp:nvSpPr>
      <dsp:spPr>
        <a:xfrm>
          <a:off x="4376081" y="1058786"/>
          <a:ext cx="2859248" cy="343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751"/>
              </a:lnTo>
              <a:lnTo>
                <a:pt x="2859248" y="3213751"/>
              </a:lnTo>
              <a:lnTo>
                <a:pt x="2859248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0FEFD-0119-3747-83BA-B6E4183A10FB}">
      <dsp:nvSpPr>
        <dsp:cNvPr id="0" name=""/>
        <dsp:cNvSpPr/>
      </dsp:nvSpPr>
      <dsp:spPr>
        <a:xfrm>
          <a:off x="4224413" y="1058786"/>
          <a:ext cx="151667" cy="3435025"/>
        </a:xfrm>
        <a:custGeom>
          <a:avLst/>
          <a:gdLst/>
          <a:ahLst/>
          <a:cxnLst/>
          <a:rect l="0" t="0" r="0" b="0"/>
          <a:pathLst>
            <a:path>
              <a:moveTo>
                <a:pt x="151667" y="0"/>
              </a:moveTo>
              <a:lnTo>
                <a:pt x="151667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50F93-AD90-1649-860E-3F6BF394F327}">
      <dsp:nvSpPr>
        <dsp:cNvPr id="0" name=""/>
        <dsp:cNvSpPr/>
      </dsp:nvSpPr>
      <dsp:spPr>
        <a:xfrm>
          <a:off x="1365164" y="1058786"/>
          <a:ext cx="3010916" cy="3435025"/>
        </a:xfrm>
        <a:custGeom>
          <a:avLst/>
          <a:gdLst/>
          <a:ahLst/>
          <a:cxnLst/>
          <a:rect l="0" t="0" r="0" b="0"/>
          <a:pathLst>
            <a:path>
              <a:moveTo>
                <a:pt x="3010916" y="0"/>
              </a:moveTo>
              <a:lnTo>
                <a:pt x="3010916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B221-7095-194F-87B1-5FCE2E4D81C0}">
      <dsp:nvSpPr>
        <dsp:cNvPr id="0" name=""/>
        <dsp:cNvSpPr/>
      </dsp:nvSpPr>
      <dsp:spPr>
        <a:xfrm>
          <a:off x="3322392" y="5097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Coordinación General </a:t>
          </a:r>
          <a:endParaRPr lang="es-ES" sz="2400" kern="1200" dirty="0"/>
        </a:p>
      </dsp:txBody>
      <dsp:txXfrm>
        <a:off x="3322392" y="5097"/>
        <a:ext cx="2107377" cy="1053688"/>
      </dsp:txXfrm>
    </dsp:sp>
    <dsp:sp modelId="{D4982411-28E7-F842-9736-99F343ED6361}">
      <dsp:nvSpPr>
        <dsp:cNvPr id="0" name=""/>
        <dsp:cNvSpPr/>
      </dsp:nvSpPr>
      <dsp:spPr>
        <a:xfrm>
          <a:off x="2155" y="4493812"/>
          <a:ext cx="2726019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Relaciones Interinstitucionales   e Internacionales</a:t>
          </a:r>
          <a:endParaRPr lang="es-ES" sz="2400" kern="1200" dirty="0"/>
        </a:p>
      </dsp:txBody>
      <dsp:txXfrm>
        <a:off x="2155" y="4493812"/>
        <a:ext cx="2726019" cy="1053688"/>
      </dsp:txXfrm>
    </dsp:sp>
    <dsp:sp modelId="{FAB42861-CF9A-9943-ABB9-CC666991AB33}">
      <dsp:nvSpPr>
        <dsp:cNvPr id="0" name=""/>
        <dsp:cNvSpPr/>
      </dsp:nvSpPr>
      <dsp:spPr>
        <a:xfrm>
          <a:off x="3170724" y="4493812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Organismos Internacionales</a:t>
          </a:r>
          <a:endParaRPr lang="es-ES" sz="2400" kern="1200" dirty="0"/>
        </a:p>
      </dsp:txBody>
      <dsp:txXfrm>
        <a:off x="3170724" y="4493812"/>
        <a:ext cx="2107377" cy="1053688"/>
      </dsp:txXfrm>
    </dsp:sp>
    <dsp:sp modelId="{07CB1F18-191E-8043-8E31-FC894350D158}">
      <dsp:nvSpPr>
        <dsp:cNvPr id="0" name=""/>
        <dsp:cNvSpPr/>
      </dsp:nvSpPr>
      <dsp:spPr>
        <a:xfrm>
          <a:off x="5720651" y="4493812"/>
          <a:ext cx="3029355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</a:t>
          </a:r>
          <a:r>
            <a:rPr lang="es-ES" sz="2400" kern="1200" dirty="0" smtClean="0"/>
            <a:t>Fomento </a:t>
          </a:r>
          <a:r>
            <a:rPr lang="es-ES" sz="2400" kern="1200" dirty="0" smtClean="0"/>
            <a:t>a la Internacionalización </a:t>
          </a:r>
          <a:endParaRPr lang="es-ES" sz="2400" kern="1200" dirty="0"/>
        </a:p>
      </dsp:txBody>
      <dsp:txXfrm>
        <a:off x="5720651" y="4493812"/>
        <a:ext cx="3029355" cy="1053688"/>
      </dsp:txXfrm>
    </dsp:sp>
    <dsp:sp modelId="{159310F5-B52C-3242-B7EE-F7D5D1EC5BF3}">
      <dsp:nvSpPr>
        <dsp:cNvPr id="0" name=""/>
        <dsp:cNvSpPr/>
      </dsp:nvSpPr>
      <dsp:spPr>
        <a:xfrm>
          <a:off x="1273262" y="1589750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Secretaría</a:t>
          </a:r>
          <a:endParaRPr lang="es-ES" sz="2400" kern="1200" dirty="0"/>
        </a:p>
      </dsp:txBody>
      <dsp:txXfrm>
        <a:off x="1273262" y="1589750"/>
        <a:ext cx="2107377" cy="1053688"/>
      </dsp:txXfrm>
    </dsp:sp>
    <dsp:sp modelId="{68EB6608-5ADC-8344-ACE6-2EC4CB500490}">
      <dsp:nvSpPr>
        <dsp:cNvPr id="0" name=""/>
        <dsp:cNvSpPr/>
      </dsp:nvSpPr>
      <dsp:spPr>
        <a:xfrm>
          <a:off x="5584451" y="1590499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mpd="sng">
          <a:solidFill>
            <a:schemeClr val="tx1"/>
          </a:solidFill>
          <a:prstDash val="dash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Secretaría Técnica </a:t>
          </a:r>
        </a:p>
      </dsp:txBody>
      <dsp:txXfrm>
        <a:off x="5584451" y="1590499"/>
        <a:ext cx="2107377" cy="1053688"/>
      </dsp:txXfrm>
    </dsp:sp>
    <dsp:sp modelId="{808D1F1C-FE8E-C24C-9F2C-963C55320F9B}">
      <dsp:nvSpPr>
        <dsp:cNvPr id="0" name=""/>
        <dsp:cNvSpPr/>
      </dsp:nvSpPr>
      <dsp:spPr>
        <a:xfrm>
          <a:off x="7184567" y="3025918"/>
          <a:ext cx="1567594" cy="9173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Convenios</a:t>
          </a:r>
          <a:endParaRPr lang="es-ES" sz="2400" kern="1200" dirty="0"/>
        </a:p>
      </dsp:txBody>
      <dsp:txXfrm>
        <a:off x="7184567" y="3025918"/>
        <a:ext cx="1567594" cy="917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87C1-EA0D-944C-B741-9AAE0A14B879}">
      <dsp:nvSpPr>
        <dsp:cNvPr id="0" name=""/>
        <dsp:cNvSpPr/>
      </dsp:nvSpPr>
      <dsp:spPr>
        <a:xfrm>
          <a:off x="6638140" y="2644187"/>
          <a:ext cx="546427" cy="84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401"/>
              </a:lnTo>
              <a:lnTo>
                <a:pt x="546427" y="84040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C04C3-D06C-4744-B4B7-834E08040133}">
      <dsp:nvSpPr>
        <dsp:cNvPr id="0" name=""/>
        <dsp:cNvSpPr/>
      </dsp:nvSpPr>
      <dsp:spPr>
        <a:xfrm>
          <a:off x="4376081" y="1058786"/>
          <a:ext cx="1208370" cy="1058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556"/>
              </a:lnTo>
              <a:lnTo>
                <a:pt x="1208370" y="105855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E074-A7EE-A546-A385-1857D8FDC210}">
      <dsp:nvSpPr>
        <dsp:cNvPr id="0" name=""/>
        <dsp:cNvSpPr/>
      </dsp:nvSpPr>
      <dsp:spPr>
        <a:xfrm>
          <a:off x="3380639" y="1058786"/>
          <a:ext cx="995441" cy="1057808"/>
        </a:xfrm>
        <a:custGeom>
          <a:avLst/>
          <a:gdLst/>
          <a:ahLst/>
          <a:cxnLst/>
          <a:rect l="0" t="0" r="0" b="0"/>
          <a:pathLst>
            <a:path>
              <a:moveTo>
                <a:pt x="995441" y="0"/>
              </a:moveTo>
              <a:lnTo>
                <a:pt x="995441" y="1057808"/>
              </a:lnTo>
              <a:lnTo>
                <a:pt x="0" y="105780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B993-72D5-3D45-907E-EC3D12ADE2C9}">
      <dsp:nvSpPr>
        <dsp:cNvPr id="0" name=""/>
        <dsp:cNvSpPr/>
      </dsp:nvSpPr>
      <dsp:spPr>
        <a:xfrm>
          <a:off x="4376081" y="1058786"/>
          <a:ext cx="2859248" cy="343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3751"/>
              </a:lnTo>
              <a:lnTo>
                <a:pt x="2859248" y="3213751"/>
              </a:lnTo>
              <a:lnTo>
                <a:pt x="2859248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0FEFD-0119-3747-83BA-B6E4183A10FB}">
      <dsp:nvSpPr>
        <dsp:cNvPr id="0" name=""/>
        <dsp:cNvSpPr/>
      </dsp:nvSpPr>
      <dsp:spPr>
        <a:xfrm>
          <a:off x="4224413" y="1058786"/>
          <a:ext cx="151667" cy="3435025"/>
        </a:xfrm>
        <a:custGeom>
          <a:avLst/>
          <a:gdLst/>
          <a:ahLst/>
          <a:cxnLst/>
          <a:rect l="0" t="0" r="0" b="0"/>
          <a:pathLst>
            <a:path>
              <a:moveTo>
                <a:pt x="151667" y="0"/>
              </a:moveTo>
              <a:lnTo>
                <a:pt x="151667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50F93-AD90-1649-860E-3F6BF394F327}">
      <dsp:nvSpPr>
        <dsp:cNvPr id="0" name=""/>
        <dsp:cNvSpPr/>
      </dsp:nvSpPr>
      <dsp:spPr>
        <a:xfrm>
          <a:off x="1365164" y="1058786"/>
          <a:ext cx="3010916" cy="3435025"/>
        </a:xfrm>
        <a:custGeom>
          <a:avLst/>
          <a:gdLst/>
          <a:ahLst/>
          <a:cxnLst/>
          <a:rect l="0" t="0" r="0" b="0"/>
          <a:pathLst>
            <a:path>
              <a:moveTo>
                <a:pt x="3010916" y="0"/>
              </a:moveTo>
              <a:lnTo>
                <a:pt x="3010916" y="3213751"/>
              </a:lnTo>
              <a:lnTo>
                <a:pt x="0" y="3213751"/>
              </a:lnTo>
              <a:lnTo>
                <a:pt x="0" y="343502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B221-7095-194F-87B1-5FCE2E4D81C0}">
      <dsp:nvSpPr>
        <dsp:cNvPr id="0" name=""/>
        <dsp:cNvSpPr/>
      </dsp:nvSpPr>
      <dsp:spPr>
        <a:xfrm>
          <a:off x="3322392" y="5097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Coordinación General </a:t>
          </a:r>
          <a:endParaRPr lang="es-ES" sz="2400" kern="1200" dirty="0"/>
        </a:p>
      </dsp:txBody>
      <dsp:txXfrm>
        <a:off x="3322392" y="5097"/>
        <a:ext cx="2107377" cy="1053688"/>
      </dsp:txXfrm>
    </dsp:sp>
    <dsp:sp modelId="{D4982411-28E7-F842-9736-99F343ED6361}">
      <dsp:nvSpPr>
        <dsp:cNvPr id="0" name=""/>
        <dsp:cNvSpPr/>
      </dsp:nvSpPr>
      <dsp:spPr>
        <a:xfrm>
          <a:off x="2155" y="4493812"/>
          <a:ext cx="2726019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Relaciones Interinstitucionales   e Internacionales</a:t>
          </a:r>
          <a:endParaRPr lang="es-ES" sz="2400" kern="1200" dirty="0"/>
        </a:p>
      </dsp:txBody>
      <dsp:txXfrm>
        <a:off x="2155" y="4493812"/>
        <a:ext cx="2726019" cy="1053688"/>
      </dsp:txXfrm>
    </dsp:sp>
    <dsp:sp modelId="{FAB42861-CF9A-9943-ABB9-CC666991AB33}">
      <dsp:nvSpPr>
        <dsp:cNvPr id="0" name=""/>
        <dsp:cNvSpPr/>
      </dsp:nvSpPr>
      <dsp:spPr>
        <a:xfrm>
          <a:off x="3170724" y="4493812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Organismos Internacionales</a:t>
          </a:r>
          <a:endParaRPr lang="es-ES" sz="2400" kern="1200" dirty="0"/>
        </a:p>
      </dsp:txBody>
      <dsp:txXfrm>
        <a:off x="3170724" y="4493812"/>
        <a:ext cx="2107377" cy="1053688"/>
      </dsp:txXfrm>
    </dsp:sp>
    <dsp:sp modelId="{07CB1F18-191E-8043-8E31-FC894350D158}">
      <dsp:nvSpPr>
        <dsp:cNvPr id="0" name=""/>
        <dsp:cNvSpPr/>
      </dsp:nvSpPr>
      <dsp:spPr>
        <a:xfrm>
          <a:off x="5720651" y="4493812"/>
          <a:ext cx="3029355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Unidad de Fomento a la Internacionalización </a:t>
          </a:r>
          <a:endParaRPr lang="es-ES" sz="2400" kern="1200" dirty="0"/>
        </a:p>
      </dsp:txBody>
      <dsp:txXfrm>
        <a:off x="5720651" y="4493812"/>
        <a:ext cx="3029355" cy="1053688"/>
      </dsp:txXfrm>
    </dsp:sp>
    <dsp:sp modelId="{159310F5-B52C-3242-B7EE-F7D5D1EC5BF3}">
      <dsp:nvSpPr>
        <dsp:cNvPr id="0" name=""/>
        <dsp:cNvSpPr/>
      </dsp:nvSpPr>
      <dsp:spPr>
        <a:xfrm>
          <a:off x="1273262" y="1589750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Secretaría</a:t>
          </a:r>
          <a:endParaRPr lang="es-ES" sz="2400" kern="1200" dirty="0"/>
        </a:p>
      </dsp:txBody>
      <dsp:txXfrm>
        <a:off x="1273262" y="1589750"/>
        <a:ext cx="2107377" cy="1053688"/>
      </dsp:txXfrm>
    </dsp:sp>
    <dsp:sp modelId="{68EB6608-5ADC-8344-ACE6-2EC4CB500490}">
      <dsp:nvSpPr>
        <dsp:cNvPr id="0" name=""/>
        <dsp:cNvSpPr/>
      </dsp:nvSpPr>
      <dsp:spPr>
        <a:xfrm>
          <a:off x="5584451" y="1590499"/>
          <a:ext cx="2107377" cy="105368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mpd="sng">
          <a:solidFill>
            <a:schemeClr val="tx1"/>
          </a:solidFill>
          <a:prstDash val="dash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Secretaría Técnica </a:t>
          </a:r>
        </a:p>
      </dsp:txBody>
      <dsp:txXfrm>
        <a:off x="5584451" y="1590499"/>
        <a:ext cx="2107377" cy="1053688"/>
      </dsp:txXfrm>
    </dsp:sp>
    <dsp:sp modelId="{808D1F1C-FE8E-C24C-9F2C-963C55320F9B}">
      <dsp:nvSpPr>
        <dsp:cNvPr id="0" name=""/>
        <dsp:cNvSpPr/>
      </dsp:nvSpPr>
      <dsp:spPr>
        <a:xfrm>
          <a:off x="7184567" y="3025918"/>
          <a:ext cx="1567594" cy="91734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Convenios</a:t>
          </a:r>
          <a:endParaRPr lang="es-ES" sz="2400" kern="1200" dirty="0"/>
        </a:p>
      </dsp:txBody>
      <dsp:txXfrm>
        <a:off x="7184567" y="3025918"/>
        <a:ext cx="1567594" cy="91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C0B3-E56E-4D4D-B765-6A9AFCD0F44B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D6C3-E5F0-4AB2-8C73-2374BAEE14B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73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717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621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36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55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85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31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2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283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71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27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04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310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222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03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9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49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258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30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92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45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85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53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62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24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16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D6C3-E5F0-4AB2-8C73-2374BAEE14B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71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4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06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54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0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8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2"/>
          <p:cNvGraphicFramePr/>
          <p:nvPr userDrawn="1">
            <p:extLst>
              <p:ext uri="{D42A27DB-BD31-4B8C-83A1-F6EECF244321}">
                <p14:modId xmlns:p14="http://schemas.microsoft.com/office/powerpoint/2010/main" val="3749935813"/>
              </p:ext>
            </p:extLst>
          </p:nvPr>
        </p:nvGraphicFramePr>
        <p:xfrm>
          <a:off x="108089" y="513379"/>
          <a:ext cx="8752162" cy="55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7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2"/>
          <p:cNvGraphicFramePr/>
          <p:nvPr userDrawn="1">
            <p:extLst>
              <p:ext uri="{D42A27DB-BD31-4B8C-83A1-F6EECF244321}">
                <p14:modId xmlns:p14="http://schemas.microsoft.com/office/powerpoint/2010/main" val="830508748"/>
              </p:ext>
            </p:extLst>
          </p:nvPr>
        </p:nvGraphicFramePr>
        <p:xfrm>
          <a:off x="108089" y="513379"/>
          <a:ext cx="8752162" cy="55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24243" y="248503"/>
            <a:ext cx="8710873" cy="47629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02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15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5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F19B6-E968-45FC-8B38-DE6AA57E1F16}" type="datetimeFigureOut">
              <a:rPr lang="es-MX" smtClean="0"/>
              <a:t>02/07/13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0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9FC-3C18-4825-83C3-0449E021930A}" type="slidenum">
              <a:rPr lang="es-MX" smtClean="0"/>
              <a:t>‹Nr.›</a:t>
            </a:fld>
            <a:endParaRPr lang="es-MX"/>
          </a:p>
        </p:txBody>
      </p:sp>
      <p:sp>
        <p:nvSpPr>
          <p:cNvPr id="10" name="Rectángulo 4"/>
          <p:cNvSpPr/>
          <p:nvPr userDrawn="1"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7.xml"/><Relationship Id="rId7" Type="http://schemas.openxmlformats.org/officeDocument/2006/relationships/slide" Target="slide21.xml"/><Relationship Id="rId8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669" y="3670041"/>
            <a:ext cx="6867332" cy="15488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58124" y="3699754"/>
            <a:ext cx="6662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Coordinación General de Cooperación e Internacionalización</a:t>
            </a:r>
            <a:endParaRPr lang="es-MX" sz="30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6" y="480771"/>
            <a:ext cx="2463281" cy="7721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4946" y="4796097"/>
            <a:ext cx="15304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dirty="0" smtClean="0">
                <a:solidFill>
                  <a:srgbClr val="002942"/>
                </a:solidFill>
                <a:latin typeface="Trajan Pro" panose="02020502050506020301" pitchFamily="18" charset="0"/>
              </a:rPr>
              <a:t>02 · Julio · 2013</a:t>
            </a:r>
            <a:endParaRPr lang="es-MX" sz="1300" dirty="0">
              <a:solidFill>
                <a:srgbClr val="002942"/>
              </a:solidFill>
              <a:latin typeface="Trajan Pro" panose="02020502050506020301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13241" y="4900590"/>
            <a:ext cx="2730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Mtra. Nadia Paola Mireles Torres</a:t>
            </a:r>
            <a:endParaRPr lang="es-MX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2"/>
          <p:cNvGraphicFramePr/>
          <p:nvPr>
            <p:extLst>
              <p:ext uri="{D42A27DB-BD31-4B8C-83A1-F6EECF244321}">
                <p14:modId xmlns:p14="http://schemas.microsoft.com/office/powerpoint/2010/main" val="1562325169"/>
              </p:ext>
            </p:extLst>
          </p:nvPr>
        </p:nvGraphicFramePr>
        <p:xfrm>
          <a:off x="108089" y="513379"/>
          <a:ext cx="8752162" cy="55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80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340397"/>
            <a:ext cx="1760376" cy="517603"/>
          </a:xfrm>
          <a:prstGeom prst="rect">
            <a:avLst/>
          </a:prstGeom>
          <a:solidFill>
            <a:srgbClr val="0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762" y="6340397"/>
            <a:ext cx="1337033" cy="4191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86529" y="2090125"/>
            <a:ext cx="2107377" cy="1053688"/>
            <a:chOff x="1273262" y="1589750"/>
            <a:chExt cx="2107377" cy="1053688"/>
          </a:xfrm>
        </p:grpSpPr>
        <p:sp>
          <p:nvSpPr>
            <p:cNvPr id="8" name="Rectangle 7"/>
            <p:cNvSpPr/>
            <p:nvPr/>
          </p:nvSpPr>
          <p:spPr>
            <a:xfrm>
              <a:off x="1273262" y="1589750"/>
              <a:ext cx="2107377" cy="105368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273262" y="1589750"/>
              <a:ext cx="2107377" cy="105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Secretaría</a:t>
              </a:r>
              <a:endParaRPr lang="es-ES" sz="2400" kern="12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364536" y="3593653"/>
            <a:ext cx="5715425" cy="22291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pPr lvl="0">
              <a:lnSpc>
                <a:spcPct val="100000"/>
              </a:lnSpc>
            </a:pPr>
            <a:r>
              <a:rPr lang="es-ES_tradnl" dirty="0" smtClean="0"/>
              <a:t>Presupuesto </a:t>
            </a:r>
            <a:r>
              <a:rPr lang="es-ES_tradnl" dirty="0"/>
              <a:t>y </a:t>
            </a:r>
            <a:r>
              <a:rPr lang="es-ES_tradnl" dirty="0" smtClean="0"/>
              <a:t>Plan </a:t>
            </a:r>
            <a:r>
              <a:rPr lang="es-ES_tradnl" dirty="0"/>
              <a:t>Operativo </a:t>
            </a:r>
            <a:r>
              <a:rPr lang="es-ES_tradnl" dirty="0" smtClean="0"/>
              <a:t>Anual</a:t>
            </a:r>
            <a:endParaRPr lang="es-MX" dirty="0"/>
          </a:p>
          <a:p>
            <a:pPr>
              <a:lnSpc>
                <a:spcPct val="100000"/>
              </a:lnSpc>
            </a:pPr>
            <a:r>
              <a:rPr lang="es-ES_tradnl" dirty="0" smtClean="0"/>
              <a:t>Contabilidad y ejercicio </a:t>
            </a:r>
            <a:r>
              <a:rPr lang="es-ES_tradnl" dirty="0"/>
              <a:t>del gasto asignado (</a:t>
            </a:r>
            <a:r>
              <a:rPr lang="es-ES_tradnl" dirty="0" smtClean="0"/>
              <a:t>ordinario </a:t>
            </a:r>
            <a:r>
              <a:rPr lang="es-ES_tradnl" dirty="0"/>
              <a:t>y </a:t>
            </a:r>
            <a:r>
              <a:rPr lang="es-ES_tradnl" dirty="0" smtClean="0"/>
              <a:t>extraordinario)</a:t>
            </a:r>
            <a:endParaRPr lang="es-ES_tradnl" dirty="0"/>
          </a:p>
          <a:p>
            <a:pPr>
              <a:lnSpc>
                <a:spcPct val="100000"/>
              </a:lnSpc>
            </a:pPr>
            <a:r>
              <a:rPr lang="es-ES_tradnl" dirty="0" smtClean="0"/>
              <a:t>Gestiones </a:t>
            </a:r>
            <a:r>
              <a:rPr lang="es-ES_tradnl" dirty="0"/>
              <a:t>institucionales al interior de la Red </a:t>
            </a:r>
            <a:r>
              <a:rPr lang="es-ES_tradnl" dirty="0" smtClean="0"/>
              <a:t>Universitaria</a:t>
            </a:r>
          </a:p>
          <a:p>
            <a:pPr>
              <a:lnSpc>
                <a:spcPct val="100000"/>
              </a:lnSpc>
            </a:pPr>
            <a:r>
              <a:rPr lang="es-ES_tradnl" dirty="0" smtClean="0"/>
              <a:t>Apoyo planeación institucional</a:t>
            </a:r>
            <a:endParaRPr lang="es-MX" dirty="0"/>
          </a:p>
        </p:txBody>
      </p:sp>
      <p:sp>
        <p:nvSpPr>
          <p:cNvPr id="2" name="Isosceles Triangle 1"/>
          <p:cNvSpPr/>
          <p:nvPr/>
        </p:nvSpPr>
        <p:spPr>
          <a:xfrm>
            <a:off x="2378048" y="3391003"/>
            <a:ext cx="283743" cy="189139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97718" y="2090874"/>
            <a:ext cx="2107377" cy="1053688"/>
            <a:chOff x="5584451" y="1590499"/>
            <a:chExt cx="2107377" cy="1053688"/>
          </a:xfrm>
        </p:grpSpPr>
        <p:sp>
          <p:nvSpPr>
            <p:cNvPr id="8" name="Rectangle 7"/>
            <p:cNvSpPr/>
            <p:nvPr/>
          </p:nvSpPr>
          <p:spPr>
            <a:xfrm>
              <a:off x="5584451" y="1590499"/>
              <a:ext cx="2107377" cy="1053688"/>
            </a:xfrm>
            <a:prstGeom prst="rect">
              <a:avLst/>
            </a:prstGeom>
            <a:ln w="12700" cmpd="sng">
              <a:noFill/>
              <a:prstDash val="dash"/>
            </a:ln>
          </p:spPr>
          <p:style>
            <a:lnRef idx="0">
              <a:scrgbClr r="0" g="0" b="0"/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584451" y="1590499"/>
              <a:ext cx="2107377" cy="105368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/>
                <a:t>Secretaría Técnica 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822581" y="3458551"/>
            <a:ext cx="7584819" cy="2602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s-ES_tradnl" sz="2400" dirty="0" smtClean="0"/>
              <a:t>Seguimiento </a:t>
            </a:r>
            <a:r>
              <a:rPr lang="es-ES_tradnl" sz="2400" dirty="0"/>
              <a:t>y respuesta a </a:t>
            </a:r>
            <a:r>
              <a:rPr lang="es-ES_tradnl" sz="2400" dirty="0" smtClean="0"/>
              <a:t>acuerdos</a:t>
            </a:r>
            <a:r>
              <a:rPr lang="es-ES_tradnl" sz="2400" dirty="0"/>
              <a:t>, proyectos o </a:t>
            </a:r>
            <a:r>
              <a:rPr lang="es-ES_tradnl" sz="2400" dirty="0" smtClean="0"/>
              <a:t>tareas</a:t>
            </a:r>
            <a:endParaRPr lang="es-ES_tradnl" sz="2400" dirty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Gestiones </a:t>
            </a:r>
            <a:r>
              <a:rPr lang="es-ES_tradnl" sz="2400" dirty="0" smtClean="0"/>
              <a:t>con </a:t>
            </a:r>
            <a:r>
              <a:rPr lang="es-ES_tradnl" sz="2400" dirty="0" smtClean="0"/>
              <a:t>organismos externos</a:t>
            </a:r>
          </a:p>
          <a:p>
            <a:pPr>
              <a:lnSpc>
                <a:spcPct val="80000"/>
              </a:lnSpc>
            </a:pPr>
            <a:r>
              <a:rPr lang="es-ES_tradnl" sz="2400" dirty="0" smtClean="0"/>
              <a:t>Proyectos </a:t>
            </a:r>
            <a:r>
              <a:rPr lang="es-ES_tradnl" sz="2400" dirty="0"/>
              <a:t>y estrategias para </a:t>
            </a:r>
            <a:r>
              <a:rPr lang="es-ES_tradnl" sz="2400" dirty="0" smtClean="0"/>
              <a:t>fortalecer políticas de </a:t>
            </a:r>
            <a:r>
              <a:rPr lang="es-ES_tradnl" sz="2400" dirty="0"/>
              <a:t>internacionalización</a:t>
            </a:r>
          </a:p>
          <a:p>
            <a:pPr>
              <a:lnSpc>
                <a:spcPct val="80000"/>
              </a:lnSpc>
            </a:pPr>
            <a:r>
              <a:rPr lang="es-ES_tradnl" sz="2400" dirty="0" smtClean="0"/>
              <a:t>Seguimiento </a:t>
            </a:r>
            <a:r>
              <a:rPr lang="es-ES_tradnl" sz="2400" dirty="0"/>
              <a:t>logístico y operativo </a:t>
            </a:r>
            <a:r>
              <a:rPr lang="es-ES_tradnl" sz="2400" dirty="0" smtClean="0"/>
              <a:t>del </a:t>
            </a:r>
            <a:r>
              <a:rPr lang="es-ES_tradnl" sz="2400" dirty="0"/>
              <a:t>Comité de </a:t>
            </a:r>
            <a:r>
              <a:rPr lang="es-ES_tradnl" sz="2400" dirty="0" smtClean="0"/>
              <a:t>Internacionalizació</a:t>
            </a:r>
            <a:r>
              <a:rPr lang="es-ES_tradnl" sz="2400" dirty="0"/>
              <a:t>n</a:t>
            </a:r>
            <a:endParaRPr lang="es-ES_tradnl" sz="2400" dirty="0" smtClean="0"/>
          </a:p>
        </p:txBody>
      </p:sp>
      <p:sp>
        <p:nvSpPr>
          <p:cNvPr id="14" name="Isosceles Triangle 13"/>
          <p:cNvSpPr/>
          <p:nvPr/>
        </p:nvSpPr>
        <p:spPr>
          <a:xfrm>
            <a:off x="6728796" y="3269413"/>
            <a:ext cx="283743" cy="189139"/>
          </a:xfrm>
          <a:prstGeom prst="triangl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7834" y="3526293"/>
            <a:ext cx="1567594" cy="917341"/>
            <a:chOff x="7184567" y="3025918"/>
            <a:chExt cx="1567594" cy="917341"/>
          </a:xfrm>
        </p:grpSpPr>
        <p:sp>
          <p:nvSpPr>
            <p:cNvPr id="3" name="Rectangle 2"/>
            <p:cNvSpPr/>
            <p:nvPr/>
          </p:nvSpPr>
          <p:spPr>
            <a:xfrm>
              <a:off x="7184567" y="3025918"/>
              <a:ext cx="1567594" cy="91734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7184567" y="3025918"/>
              <a:ext cx="1567594" cy="9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Convenios</a:t>
              </a:r>
              <a:endParaRPr lang="es-ES" sz="2400" kern="1200" dirty="0"/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1140069" y="2207836"/>
            <a:ext cx="5872470" cy="3024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 smtClean="0"/>
              <a:t>Asesoría </a:t>
            </a:r>
            <a:r>
              <a:rPr lang="es-ES_tradnl" dirty="0" smtClean="0"/>
              <a:t>/ seguimiento trámites a nuevos </a:t>
            </a:r>
            <a:r>
              <a:rPr lang="es-ES_tradnl" dirty="0" smtClean="0"/>
              <a:t>convenios </a:t>
            </a:r>
            <a:r>
              <a:rPr lang="es-ES_tradnl" dirty="0" smtClean="0"/>
              <a:t>de movilidad </a:t>
            </a:r>
            <a:r>
              <a:rPr lang="es-ES_tradnl" dirty="0" smtClean="0"/>
              <a:t>e </a:t>
            </a:r>
            <a:r>
              <a:rPr lang="es-ES_tradnl" dirty="0" smtClean="0"/>
              <a:t>investigación </a:t>
            </a:r>
            <a:endParaRPr lang="es-ES_tradnl" dirty="0"/>
          </a:p>
          <a:p>
            <a:r>
              <a:rPr lang="es-ES_tradnl" dirty="0" smtClean="0"/>
              <a:t>Firma protocolar </a:t>
            </a:r>
            <a:r>
              <a:rPr lang="es-ES_tradnl" dirty="0" smtClean="0"/>
              <a:t>/ Rector</a:t>
            </a:r>
            <a:r>
              <a:rPr lang="es-ES_tradnl" dirty="0" smtClean="0"/>
              <a:t>ía</a:t>
            </a:r>
            <a:endParaRPr lang="es-ES_tradnl" dirty="0" smtClean="0"/>
          </a:p>
          <a:p>
            <a:r>
              <a:rPr lang="es-ES_tradnl" dirty="0" smtClean="0"/>
              <a:t>Comunicación con abogado general para convenios con recursos 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6972003" y="3580143"/>
            <a:ext cx="283743" cy="189139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094" y="1706915"/>
            <a:ext cx="5696270" cy="269661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ES_tradnl" sz="2400" dirty="0" smtClean="0">
                <a:solidFill>
                  <a:schemeClr val="lt1"/>
                </a:solidFill>
              </a:rPr>
              <a:t>Implementación de programas </a:t>
            </a:r>
            <a:r>
              <a:rPr lang="es-ES_tradnl" sz="2400" dirty="0">
                <a:solidFill>
                  <a:schemeClr val="lt1"/>
                </a:solidFill>
              </a:rPr>
              <a:t>de movilidad para estudiantes (independientes, intercambios, estancias académicas, prácticas profesionales)</a:t>
            </a:r>
            <a:endParaRPr lang="en-US" sz="2400" dirty="0">
              <a:solidFill>
                <a:schemeClr val="lt1"/>
              </a:solidFill>
            </a:endParaRPr>
          </a:p>
          <a:p>
            <a:r>
              <a:rPr lang="es-ES_tradnl" sz="2400" dirty="0" smtClean="0">
                <a:solidFill>
                  <a:schemeClr val="lt1"/>
                </a:solidFill>
              </a:rPr>
              <a:t>Seguimiento  académico a </a:t>
            </a:r>
            <a:r>
              <a:rPr lang="es-ES_tradnl" sz="2400" dirty="0" smtClean="0">
                <a:solidFill>
                  <a:schemeClr val="lt1"/>
                </a:solidFill>
              </a:rPr>
              <a:t>convenios</a:t>
            </a:r>
            <a:endParaRPr lang="en-US" sz="2400" dirty="0">
              <a:solidFill>
                <a:schemeClr val="lt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3493" y="5009712"/>
            <a:ext cx="2726019" cy="1053688"/>
            <a:chOff x="2155" y="4493812"/>
            <a:chExt cx="2726019" cy="1053688"/>
          </a:xfrm>
        </p:grpSpPr>
        <p:sp>
          <p:nvSpPr>
            <p:cNvPr id="17" name="Rectangle 16"/>
            <p:cNvSpPr/>
            <p:nvPr/>
          </p:nvSpPr>
          <p:spPr>
            <a:xfrm>
              <a:off x="2155" y="4493812"/>
              <a:ext cx="2726019" cy="105368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155" y="4493812"/>
              <a:ext cx="2726019" cy="105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Unidad de Relaciones Interinstitucionales   e Internacionales</a:t>
              </a:r>
              <a:endParaRPr lang="es-ES" sz="2400" kern="1200" dirty="0"/>
            </a:p>
          </p:txBody>
        </p:sp>
      </p:grpSp>
      <p:sp>
        <p:nvSpPr>
          <p:cNvPr id="6" name="Isosceles Triangle 5"/>
          <p:cNvSpPr/>
          <p:nvPr/>
        </p:nvSpPr>
        <p:spPr>
          <a:xfrm flipV="1">
            <a:off x="1878118" y="4417760"/>
            <a:ext cx="310768" cy="216161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3" y="1514231"/>
            <a:ext cx="7713780" cy="31730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2400" dirty="0" smtClean="0">
                <a:solidFill>
                  <a:schemeClr val="lt1"/>
                </a:solidFill>
              </a:rPr>
              <a:t>Oportunidades de cooperación </a:t>
            </a:r>
            <a:r>
              <a:rPr lang="es-ES_tradnl" sz="2400" dirty="0" smtClean="0"/>
              <a:t>con redes </a:t>
            </a:r>
            <a:r>
              <a:rPr lang="es-ES_tradnl" sz="2400" dirty="0"/>
              <a:t>de docencia/</a:t>
            </a:r>
            <a:r>
              <a:rPr lang="es-ES_tradnl" sz="2400" dirty="0" smtClean="0"/>
              <a:t>investigación, </a:t>
            </a:r>
            <a:r>
              <a:rPr lang="es-ES_tradnl" sz="2400" dirty="0"/>
              <a:t>organismos externos</a:t>
            </a:r>
          </a:p>
          <a:p>
            <a:r>
              <a:rPr lang="es-ES_tradnl" sz="2400" dirty="0" smtClean="0">
                <a:solidFill>
                  <a:schemeClr val="lt1"/>
                </a:solidFill>
              </a:rPr>
              <a:t>Seguimiento </a:t>
            </a:r>
            <a:r>
              <a:rPr lang="es-ES_tradnl" sz="2400" dirty="0">
                <a:solidFill>
                  <a:schemeClr val="lt1"/>
                </a:solidFill>
              </a:rPr>
              <a:t>a </a:t>
            </a:r>
            <a:r>
              <a:rPr lang="es-ES_tradnl" sz="2400" dirty="0" smtClean="0">
                <a:solidFill>
                  <a:schemeClr val="lt1"/>
                </a:solidFill>
              </a:rPr>
              <a:t>relaciones </a:t>
            </a:r>
            <a:r>
              <a:rPr lang="es-ES_tradnl" sz="2400" dirty="0">
                <a:solidFill>
                  <a:schemeClr val="lt1"/>
                </a:solidFill>
              </a:rPr>
              <a:t>institucionales  </a:t>
            </a:r>
            <a:r>
              <a:rPr lang="es-ES_tradnl" sz="2400" dirty="0" smtClean="0">
                <a:solidFill>
                  <a:schemeClr val="lt1"/>
                </a:solidFill>
              </a:rPr>
              <a:t>con </a:t>
            </a:r>
            <a:r>
              <a:rPr lang="es-ES_tradnl" sz="2400" dirty="0" smtClean="0">
                <a:solidFill>
                  <a:schemeClr val="lt1"/>
                </a:solidFill>
              </a:rPr>
              <a:t>organismos internacionales</a:t>
            </a:r>
            <a:endParaRPr lang="es-ES_tradnl" sz="2400" dirty="0">
              <a:solidFill>
                <a:schemeClr val="lt1"/>
              </a:solidFill>
            </a:endParaRPr>
          </a:p>
          <a:p>
            <a:r>
              <a:rPr lang="es-ES_tradnl" sz="2400" dirty="0" smtClean="0">
                <a:solidFill>
                  <a:schemeClr val="lt1"/>
                </a:solidFill>
              </a:rPr>
              <a:t>Búsqueda / difusión oportunidades </a:t>
            </a:r>
            <a:r>
              <a:rPr lang="es-ES_tradnl" sz="2400" dirty="0">
                <a:solidFill>
                  <a:schemeClr val="lt1"/>
                </a:solidFill>
              </a:rPr>
              <a:t>de </a:t>
            </a:r>
            <a:r>
              <a:rPr lang="es-ES_tradnl" sz="2400" dirty="0"/>
              <a:t>financiamiento y </a:t>
            </a:r>
            <a:r>
              <a:rPr lang="es-ES_tradnl" sz="2400" dirty="0" smtClean="0"/>
              <a:t>becas</a:t>
            </a:r>
            <a:endParaRPr lang="es-ES_tradnl" sz="2400" dirty="0" smtClean="0">
              <a:solidFill>
                <a:schemeClr val="lt1"/>
              </a:solidFill>
            </a:endParaRPr>
          </a:p>
          <a:p>
            <a:r>
              <a:rPr lang="es-ES_tradnl" sz="2400" dirty="0" smtClean="0"/>
              <a:t>Apoyo a </a:t>
            </a:r>
            <a:r>
              <a:rPr lang="es-ES_tradnl" sz="2400" dirty="0"/>
              <a:t>postulantes </a:t>
            </a:r>
            <a:r>
              <a:rPr lang="es-ES_tradnl" sz="2400" dirty="0"/>
              <a:t>en </a:t>
            </a:r>
            <a:r>
              <a:rPr lang="es-ES_tradnl" sz="2400" dirty="0" smtClean="0"/>
              <a:t>trámites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72062" y="5009712"/>
            <a:ext cx="2107377" cy="1053688"/>
            <a:chOff x="3170724" y="4493812"/>
            <a:chExt cx="2107377" cy="1053688"/>
          </a:xfrm>
        </p:grpSpPr>
        <p:sp>
          <p:nvSpPr>
            <p:cNvPr id="8" name="Rectangle 7"/>
            <p:cNvSpPr/>
            <p:nvPr/>
          </p:nvSpPr>
          <p:spPr>
            <a:xfrm>
              <a:off x="3170724" y="4493812"/>
              <a:ext cx="2107377" cy="105368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170724" y="4493812"/>
              <a:ext cx="2107377" cy="105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Unidad de Organismos Internacionales</a:t>
              </a:r>
              <a:endParaRPr lang="es-ES" sz="2400" kern="1200" dirty="0"/>
            </a:p>
          </p:txBody>
        </p:sp>
      </p:grpSp>
      <p:sp>
        <p:nvSpPr>
          <p:cNvPr id="6" name="Isosceles Triangle 5"/>
          <p:cNvSpPr/>
          <p:nvPr/>
        </p:nvSpPr>
        <p:spPr>
          <a:xfrm flipV="1">
            <a:off x="5053353" y="4687959"/>
            <a:ext cx="310768" cy="216161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23" y="567418"/>
            <a:ext cx="8147517" cy="394419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ES_tradnl" dirty="0" smtClean="0"/>
              <a:t>Propuestas de políticas </a:t>
            </a:r>
            <a:r>
              <a:rPr lang="es-ES_tradnl" dirty="0"/>
              <a:t>y estrategias institucionales de cooperación e internacionalización</a:t>
            </a:r>
            <a:endParaRPr lang="en-US" dirty="0"/>
          </a:p>
          <a:p>
            <a:pPr lvl="0"/>
            <a:r>
              <a:rPr lang="es-ES_tradnl" dirty="0" smtClean="0"/>
              <a:t>Apoyo a dependencias universitarias (DU) en la </a:t>
            </a:r>
            <a:r>
              <a:rPr lang="es-ES_tradnl" dirty="0"/>
              <a:t>consecución </a:t>
            </a:r>
            <a:r>
              <a:rPr lang="es-ES_tradnl" dirty="0" smtClean="0"/>
              <a:t>recursos </a:t>
            </a:r>
            <a:r>
              <a:rPr lang="es-ES_tradnl" dirty="0"/>
              <a:t>externos para actividades de </a:t>
            </a:r>
            <a:r>
              <a:rPr lang="es-ES_tradnl" dirty="0" smtClean="0"/>
              <a:t>internacionalización</a:t>
            </a:r>
          </a:p>
          <a:p>
            <a:pPr lvl="0"/>
            <a:r>
              <a:rPr lang="es-ES_tradnl" dirty="0" smtClean="0"/>
              <a:t>Propuestas para</a:t>
            </a:r>
          </a:p>
          <a:p>
            <a:pPr lvl="1"/>
            <a:r>
              <a:rPr lang="es-ES_tradnl" dirty="0"/>
              <a:t>I</a:t>
            </a:r>
            <a:r>
              <a:rPr lang="es-ES_tradnl" dirty="0" smtClean="0"/>
              <a:t>ntegrar idiomas extranjeros</a:t>
            </a:r>
            <a:endParaRPr lang="en-US" dirty="0" smtClean="0"/>
          </a:p>
          <a:p>
            <a:pPr lvl="1"/>
            <a:r>
              <a:rPr lang="es-ES_tradnl" dirty="0" smtClean="0"/>
              <a:t>Programas académicos conjuntos</a:t>
            </a:r>
          </a:p>
          <a:p>
            <a:pPr lvl="1"/>
            <a:r>
              <a:rPr lang="es-ES_tradnl" dirty="0" smtClean="0"/>
              <a:t>Internacionalización </a:t>
            </a:r>
            <a:r>
              <a:rPr lang="es-ES_tradnl" dirty="0"/>
              <a:t>del </a:t>
            </a:r>
            <a:r>
              <a:rPr lang="es-ES_tradnl" dirty="0" smtClean="0"/>
              <a:t>currículo</a:t>
            </a:r>
          </a:p>
          <a:p>
            <a:pPr marL="0" lvl="0" indent="0">
              <a:buNone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821989" y="5009712"/>
            <a:ext cx="3029355" cy="1053688"/>
            <a:chOff x="5720651" y="4493812"/>
            <a:chExt cx="3029355" cy="1053688"/>
          </a:xfrm>
        </p:grpSpPr>
        <p:sp>
          <p:nvSpPr>
            <p:cNvPr id="30" name="Rectangle 29"/>
            <p:cNvSpPr/>
            <p:nvPr/>
          </p:nvSpPr>
          <p:spPr>
            <a:xfrm>
              <a:off x="5720651" y="4493812"/>
              <a:ext cx="3029355" cy="105368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5720651" y="4493812"/>
              <a:ext cx="3029355" cy="105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Unidad de Fomento a la Internacionalización </a:t>
              </a:r>
              <a:endParaRPr lang="es-ES" sz="2400" kern="1200" dirty="0"/>
            </a:p>
          </p:txBody>
        </p:sp>
      </p:grpSp>
      <p:sp>
        <p:nvSpPr>
          <p:cNvPr id="6" name="Isosceles Triangle 5"/>
          <p:cNvSpPr/>
          <p:nvPr/>
        </p:nvSpPr>
        <p:spPr>
          <a:xfrm flipV="1">
            <a:off x="8404239" y="4525840"/>
            <a:ext cx="310768" cy="216161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que</a:t>
            </a:r>
            <a:r>
              <a:rPr lang="en-US" dirty="0" smtClean="0"/>
              <a:t> mas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apoyar</a:t>
            </a:r>
            <a:r>
              <a:rPr lang="en-US" dirty="0" smtClean="0"/>
              <a:t> la CGCI?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 </a:t>
            </a:r>
            <a:r>
              <a:rPr lang="en-US" sz="3600" dirty="0" err="1"/>
              <a:t>que</a:t>
            </a:r>
            <a:r>
              <a:rPr lang="en-US" sz="3600" dirty="0"/>
              <a:t> mas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apoyar</a:t>
            </a:r>
            <a:r>
              <a:rPr lang="en-US" sz="3600" dirty="0"/>
              <a:t> la CGCI?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18797" cy="4351338"/>
          </a:xfrm>
        </p:spPr>
        <p:txBody>
          <a:bodyPr>
            <a:normAutofit/>
          </a:bodyPr>
          <a:lstStyle/>
          <a:p>
            <a:pPr lvl="0"/>
            <a:r>
              <a:rPr lang="es-ES_tradnl" dirty="0" smtClean="0"/>
              <a:t>Acciones </a:t>
            </a:r>
            <a:r>
              <a:rPr lang="es-ES_tradnl" dirty="0" smtClean="0"/>
              <a:t>para internacionalizar políticas </a:t>
            </a:r>
            <a:r>
              <a:rPr lang="es-ES_tradnl" dirty="0"/>
              <a:t>institucionales en </a:t>
            </a:r>
            <a:r>
              <a:rPr lang="es-ES_tradnl" dirty="0" smtClean="0"/>
              <a:t>docencia</a:t>
            </a:r>
            <a:r>
              <a:rPr lang="es-ES_tradnl" dirty="0"/>
              <a:t>, investigación y posgrado, </a:t>
            </a:r>
            <a:r>
              <a:rPr lang="es-ES_tradnl" dirty="0" smtClean="0"/>
              <a:t>RH, personal </a:t>
            </a:r>
            <a:r>
              <a:rPr lang="es-ES_tradnl" dirty="0"/>
              <a:t>académico, evaluación y acreditación</a:t>
            </a:r>
            <a:endParaRPr lang="en-US" dirty="0"/>
          </a:p>
          <a:p>
            <a:r>
              <a:rPr lang="es-ES_tradnl" dirty="0" smtClean="0"/>
              <a:t>Recomendaciones </a:t>
            </a:r>
            <a:r>
              <a:rPr lang="es-ES_tradnl" dirty="0"/>
              <a:t>en materia de tendencias internacionales de la educación y avances de internacionalización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3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 </a:t>
            </a:r>
            <a:r>
              <a:rPr lang="en-US" sz="3600" dirty="0" err="1"/>
              <a:t>que</a:t>
            </a:r>
            <a:r>
              <a:rPr lang="en-US" sz="3600" dirty="0"/>
              <a:t> mas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apoyar</a:t>
            </a:r>
            <a:r>
              <a:rPr lang="en-US" sz="3600" dirty="0"/>
              <a:t> la CGCI?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dirty="0" smtClean="0"/>
              <a:t>Promover </a:t>
            </a:r>
            <a:r>
              <a:rPr lang="es-ES_tradnl" dirty="0" smtClean="0"/>
              <a:t>PE de </a:t>
            </a:r>
            <a:r>
              <a:rPr lang="es-ES_tradnl" dirty="0" smtClean="0"/>
              <a:t>calidad para atraer </a:t>
            </a:r>
            <a:r>
              <a:rPr lang="es-ES_tradnl" dirty="0" smtClean="0"/>
              <a:t>mas </a:t>
            </a:r>
            <a:r>
              <a:rPr lang="es-ES_tradnl" dirty="0" smtClean="0"/>
              <a:t>estudiantes </a:t>
            </a:r>
            <a:r>
              <a:rPr lang="es-ES_tradnl" dirty="0"/>
              <a:t>extranjeros </a:t>
            </a:r>
            <a:endParaRPr lang="en-US" dirty="0"/>
          </a:p>
          <a:p>
            <a:r>
              <a:rPr lang="es-ES_tradnl" dirty="0" smtClean="0"/>
              <a:t>Apoyar creación </a:t>
            </a:r>
            <a:r>
              <a:rPr lang="es-ES_tradnl" dirty="0" smtClean="0"/>
              <a:t>programas </a:t>
            </a:r>
            <a:r>
              <a:rPr lang="es-ES_tradnl" dirty="0"/>
              <a:t>académicos </a:t>
            </a:r>
            <a:r>
              <a:rPr lang="es-ES_tradnl" dirty="0" smtClean="0"/>
              <a:t>conjuntos o biculturales, cursos </a:t>
            </a:r>
            <a:r>
              <a:rPr lang="es-ES_tradnl" dirty="0" smtClean="0"/>
              <a:t>en </a:t>
            </a:r>
            <a:r>
              <a:rPr lang="es-ES_tradnl" dirty="0" smtClean="0"/>
              <a:t>inglés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1324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>
                <a:hlinkClick r:id="rId3" action="ppaction://hlinksldjump"/>
              </a:rPr>
              <a:t>Funciones importantes de la </a:t>
            </a:r>
            <a:r>
              <a:rPr lang="es-ES" dirty="0" smtClean="0">
                <a:hlinkClick r:id="rId3" action="ppaction://hlinksldjump"/>
              </a:rPr>
              <a:t>dependencia</a:t>
            </a:r>
            <a:endParaRPr lang="es-ES" dirty="0"/>
          </a:p>
          <a:p>
            <a:pPr marL="742950" indent="-742950">
              <a:buFont typeface="+mj-lt"/>
              <a:buAutoNum type="arabicPeriod"/>
            </a:pPr>
            <a:r>
              <a:rPr lang="es-MX" dirty="0">
                <a:hlinkClick r:id="rId4" action="ppaction://hlinksldjump"/>
              </a:rPr>
              <a:t>Estructura de la </a:t>
            </a:r>
            <a:r>
              <a:rPr lang="es-MX" dirty="0" smtClean="0">
                <a:hlinkClick r:id="rId4" action="ppaction://hlinksldjump"/>
              </a:rPr>
              <a:t>coordinación</a:t>
            </a:r>
            <a:endParaRPr lang="es-MX" dirty="0"/>
          </a:p>
          <a:p>
            <a:pPr marL="742950" indent="-742950">
              <a:buFont typeface="+mj-lt"/>
              <a:buAutoNum type="arabicPeriod"/>
            </a:pPr>
            <a:r>
              <a:rPr lang="es-ES" dirty="0">
                <a:hlinkClick r:id="rId5" action="ppaction://hlinksldjump"/>
              </a:rPr>
              <a:t>Tareas en las que apoyan </a:t>
            </a:r>
            <a:r>
              <a:rPr lang="es-ES" dirty="0"/>
              <a:t>o </a:t>
            </a:r>
            <a:r>
              <a:rPr lang="es-ES" dirty="0">
                <a:hlinkClick r:id="rId6" action="ppaction://hlinksldjump"/>
              </a:rPr>
              <a:t>pueden </a:t>
            </a:r>
            <a:r>
              <a:rPr lang="es-ES" dirty="0" smtClean="0">
                <a:hlinkClick r:id="rId6" action="ppaction://hlinksldjump"/>
              </a:rPr>
              <a:t>apoyar</a:t>
            </a:r>
            <a:endParaRPr lang="es-ES" dirty="0"/>
          </a:p>
          <a:p>
            <a:pPr marL="742950" indent="-742950">
              <a:buFont typeface="+mj-lt"/>
              <a:buAutoNum type="arabicPeriod"/>
            </a:pPr>
            <a:r>
              <a:rPr lang="es-ES" dirty="0">
                <a:hlinkClick r:id="rId7" action="ppaction://hlinksldjump"/>
              </a:rPr>
              <a:t>Tareas en </a:t>
            </a:r>
            <a:r>
              <a:rPr lang="es-ES" dirty="0" smtClean="0">
                <a:hlinkClick r:id="rId7" action="ppaction://hlinksldjump"/>
              </a:rPr>
              <a:t>proceso</a:t>
            </a:r>
            <a:endParaRPr lang="es-ES" dirty="0"/>
          </a:p>
          <a:p>
            <a:pPr marL="742950" indent="-742950">
              <a:buFont typeface="+mj-lt"/>
              <a:buAutoNum type="arabicPeriod"/>
            </a:pPr>
            <a:r>
              <a:rPr lang="es-ES" dirty="0">
                <a:hlinkClick r:id="rId8" action="ppaction://hlinksldjump"/>
              </a:rPr>
              <a:t>Problemas que enfrentan y </a:t>
            </a:r>
            <a:r>
              <a:rPr lang="es-ES" dirty="0" smtClean="0">
                <a:hlinkClick r:id="rId8" action="ppaction://hlinksldjump"/>
              </a:rPr>
              <a:t>soluciones</a:t>
            </a:r>
            <a:endParaRPr lang="es-MX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 </a:t>
            </a:r>
            <a:r>
              <a:rPr lang="en-US" sz="3600" dirty="0" err="1"/>
              <a:t>que</a:t>
            </a:r>
            <a:r>
              <a:rPr lang="en-US" sz="3600" dirty="0"/>
              <a:t> mas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apoyar</a:t>
            </a:r>
            <a:r>
              <a:rPr lang="en-US" sz="3600" dirty="0"/>
              <a:t> la CGCI?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0196" cy="4351338"/>
          </a:xfrm>
        </p:spPr>
        <p:txBody>
          <a:bodyPr>
            <a:normAutofit/>
          </a:bodyPr>
          <a:lstStyle/>
          <a:p>
            <a:r>
              <a:rPr lang="es-ES_tradnl" dirty="0" smtClean="0"/>
              <a:t>Unidades de Becas e Intercambio Académico (UBIA) </a:t>
            </a:r>
            <a:endParaRPr lang="es-ES_tradnl" dirty="0"/>
          </a:p>
          <a:p>
            <a:pPr lvl="1"/>
            <a:r>
              <a:rPr lang="es-ES_tradnl" dirty="0" smtClean="0"/>
              <a:t>ferias </a:t>
            </a:r>
            <a:r>
              <a:rPr lang="es-ES_tradnl" dirty="0"/>
              <a:t>educativas </a:t>
            </a:r>
            <a:r>
              <a:rPr lang="es-ES_tradnl" dirty="0" smtClean="0"/>
              <a:t>para promover oportunidades de internacionalización en la </a:t>
            </a:r>
            <a:r>
              <a:rPr lang="es-ES_tradnl" dirty="0"/>
              <a:t>comunidad </a:t>
            </a:r>
            <a:r>
              <a:rPr lang="es-ES_tradnl" dirty="0" smtClean="0"/>
              <a:t>universitaria  (becas, movilidad, estancias, redes </a:t>
            </a:r>
            <a:r>
              <a:rPr lang="es-ES_tradnl" dirty="0"/>
              <a:t>y </a:t>
            </a:r>
            <a:r>
              <a:rPr lang="es-ES_tradnl" dirty="0" smtClean="0"/>
              <a:t>asociaciones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/>
              <a:t>programas / actividades culturales entre estudiantes extranjeros y locales </a:t>
            </a:r>
            <a:endParaRPr lang="en-US" dirty="0"/>
          </a:p>
          <a:p>
            <a:r>
              <a:rPr lang="es-ES_tradnl" dirty="0" smtClean="0"/>
              <a:t>Rectoría </a:t>
            </a:r>
            <a:r>
              <a:rPr lang="es-ES_tradnl" dirty="0"/>
              <a:t>General y </a:t>
            </a:r>
            <a:r>
              <a:rPr lang="es-ES_tradnl" dirty="0" smtClean="0"/>
              <a:t>Vicerrectoría: eventos </a:t>
            </a:r>
            <a:r>
              <a:rPr lang="es-ES_tradnl" dirty="0"/>
              <a:t>internacionales de carácter institucional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Tareas</a:t>
            </a:r>
            <a:r>
              <a:rPr lang="en-US" dirty="0" smtClean="0"/>
              <a:t> en </a:t>
            </a:r>
            <a:r>
              <a:rPr lang="en-US" dirty="0" err="1" smtClean="0"/>
              <a:t>proceso</a:t>
            </a:r>
            <a:r>
              <a:rPr lang="en-US" dirty="0" smtClean="0"/>
              <a:t> y en </a:t>
            </a:r>
            <a:r>
              <a:rPr lang="en-US" dirty="0" err="1" smtClean="0"/>
              <a:t>proyecto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_tradnl" sz="3600" dirty="0">
                <a:solidFill>
                  <a:schemeClr val="accent2"/>
                </a:solidFill>
              </a:rPr>
              <a:t>Acciones para </a:t>
            </a:r>
            <a:r>
              <a:rPr lang="es-ES_tradnl" sz="3600" dirty="0" smtClean="0">
                <a:solidFill>
                  <a:schemeClr val="accent2"/>
                </a:solidFill>
              </a:rPr>
              <a:t>simplificar </a:t>
            </a:r>
            <a:r>
              <a:rPr lang="es-ES_tradnl" sz="3600" dirty="0">
                <a:solidFill>
                  <a:schemeClr val="accent2"/>
                </a:solidFill>
              </a:rPr>
              <a:t>y agilizar los programas y estrategias de internacionalización a los </a:t>
            </a:r>
            <a:r>
              <a:rPr lang="es-ES_tradnl" sz="3600" dirty="0" err="1">
                <a:solidFill>
                  <a:schemeClr val="accent2"/>
                </a:solidFill>
              </a:rPr>
              <a:t>CUs</a:t>
            </a:r>
            <a:r>
              <a:rPr lang="es-ES_tradnl" sz="3600" dirty="0">
                <a:solidFill>
                  <a:schemeClr val="accent2"/>
                </a:solidFill>
              </a:rPr>
              <a:t> en el corto plazo</a:t>
            </a:r>
            <a:r>
              <a:rPr lang="es-ES_tradnl" sz="3600" dirty="0" smtClean="0">
                <a:solidFill>
                  <a:schemeClr val="accent2"/>
                </a:solidFill>
              </a:rPr>
              <a:t>.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9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 err="1"/>
              <a:t>Tareas</a:t>
            </a:r>
            <a:r>
              <a:rPr lang="en-US" dirty="0"/>
              <a:t> en </a:t>
            </a:r>
            <a:r>
              <a:rPr lang="en-US" dirty="0" err="1" smtClean="0"/>
              <a:t>proceso</a:t>
            </a:r>
            <a:r>
              <a:rPr lang="en-US" dirty="0" smtClean="0"/>
              <a:t>: </a:t>
            </a:r>
            <a:r>
              <a:rPr lang="en-US" dirty="0" err="1" smtClean="0"/>
              <a:t>Diagn</a:t>
            </a:r>
            <a:r>
              <a:rPr lang="en-US" dirty="0" err="1" smtClean="0"/>
              <a:t>ó</a:t>
            </a:r>
            <a:r>
              <a:rPr lang="en-US" dirty="0" err="1" smtClean="0"/>
              <a:t>sticos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86097"/>
            <a:ext cx="8261000" cy="4877100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 smtClean="0"/>
              <a:t>Cuestionario </a:t>
            </a:r>
            <a:r>
              <a:rPr lang="es-ES_tradnl" dirty="0"/>
              <a:t>para conocer</a:t>
            </a:r>
            <a:endParaRPr lang="en-US" dirty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s-ES_tradnl" dirty="0"/>
              <a:t>Intereses internacionales por CU: redes, disciplinas, departamentos, investigadores, </a:t>
            </a:r>
            <a:r>
              <a:rPr lang="es-ES_tradnl" dirty="0" smtClean="0"/>
              <a:t>docentes </a:t>
            </a:r>
            <a:endParaRPr lang="en-US" dirty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s-ES_tradnl" dirty="0"/>
              <a:t>Áreas de mejora de CGCI </a:t>
            </a:r>
            <a:endParaRPr lang="es-ES_tradnl" dirty="0" smtClean="0"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s-ES_tradnl" dirty="0" smtClean="0"/>
              <a:t>C</a:t>
            </a:r>
            <a:r>
              <a:rPr lang="es-ES_tradnl" dirty="0" smtClean="0"/>
              <a:t>onvenios </a:t>
            </a:r>
            <a:endParaRPr lang="en-US" dirty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s-ES_tradnl" dirty="0" smtClean="0"/>
              <a:t>Criterios </a:t>
            </a:r>
            <a:r>
              <a:rPr lang="es-ES_tradnl" dirty="0"/>
              <a:t>de renovación</a:t>
            </a:r>
            <a:endParaRPr lang="en-US" dirty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s-ES_tradnl" dirty="0"/>
              <a:t>Actividades </a:t>
            </a:r>
            <a:r>
              <a:rPr lang="es-ES_tradnl" dirty="0" smtClean="0"/>
              <a:t>académicas  </a:t>
            </a:r>
            <a:endParaRPr lang="en-US" dirty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s-ES_tradnl" dirty="0"/>
              <a:t>Áreas disciplinares </a:t>
            </a:r>
            <a:r>
              <a:rPr lang="es-ES_tradnl" dirty="0" smtClean="0"/>
              <a:t>fuertes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s-ES_tradnl" dirty="0"/>
              <a:t>Idiomas </a:t>
            </a:r>
          </a:p>
          <a:p>
            <a:pPr lvl="1">
              <a:lnSpc>
                <a:spcPct val="100000"/>
              </a:lnSpc>
              <a:buFont typeface="Wingdings" charset="2"/>
              <a:buChar char="ü"/>
            </a:pPr>
            <a:r>
              <a:rPr lang="es-ES_tradnl" dirty="0" smtClean="0"/>
              <a:t>Programas</a:t>
            </a:r>
            <a:r>
              <a:rPr lang="es-ES_tradnl" dirty="0"/>
              <a:t>/oferta de inglés en la red </a:t>
            </a:r>
            <a:endParaRPr lang="en-US" dirty="0"/>
          </a:p>
          <a:p>
            <a:pPr lvl="1">
              <a:lnSpc>
                <a:spcPct val="100000"/>
              </a:lnSpc>
              <a:buFont typeface="Wingdings" charset="2"/>
              <a:buChar char="ü"/>
            </a:pPr>
            <a:r>
              <a:rPr lang="es-ES_tradnl" dirty="0" smtClean="0"/>
              <a:t>Cuestionario SIIAU: dominio </a:t>
            </a:r>
            <a:r>
              <a:rPr lang="es-ES_tradnl" dirty="0"/>
              <a:t>de lenguas extranjeras entre </a:t>
            </a:r>
            <a:r>
              <a:rPr lang="es-ES_tradnl" dirty="0" smtClean="0"/>
              <a:t>estudiantes </a:t>
            </a:r>
            <a:r>
              <a:rPr lang="es-ES_tradnl" dirty="0"/>
              <a:t>de </a:t>
            </a:r>
            <a:r>
              <a:rPr lang="es-ES_tradnl" dirty="0" smtClean="0"/>
              <a:t>licenciatura</a:t>
            </a:r>
            <a:endParaRPr lang="en-US" dirty="0"/>
          </a:p>
          <a:p>
            <a:pPr lvl="1">
              <a:lnSpc>
                <a:spcPct val="100000"/>
              </a:lnSpc>
              <a:buFont typeface="Wingdings" charset="2"/>
              <a:buChar char="ü"/>
            </a:pPr>
            <a:r>
              <a:rPr lang="es-ES_tradnl" dirty="0" smtClean="0"/>
              <a:t>Personal </a:t>
            </a:r>
            <a:r>
              <a:rPr lang="es-ES_tradnl" dirty="0"/>
              <a:t>académico y administrativo con experiencia </a:t>
            </a:r>
            <a:r>
              <a:rPr lang="es-ES_tradnl" dirty="0" smtClean="0"/>
              <a:t>internacional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8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Tareas</a:t>
            </a:r>
            <a:r>
              <a:rPr lang="en-US" dirty="0"/>
              <a:t> en </a:t>
            </a:r>
            <a:r>
              <a:rPr lang="en-US" dirty="0" err="1"/>
              <a:t>proceso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Análisis </a:t>
            </a:r>
            <a:r>
              <a:rPr lang="es-ES_tradnl" dirty="0"/>
              <a:t>de </a:t>
            </a:r>
            <a:r>
              <a:rPr lang="es-ES_tradnl" dirty="0" smtClean="0"/>
              <a:t>procedimientos  y manuales de flujo</a:t>
            </a:r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Solicitar </a:t>
            </a:r>
            <a:r>
              <a:rPr lang="es-ES_tradnl" dirty="0"/>
              <a:t>una beca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Realizar movilidad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Realizar estancias de investigación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Establecer convenios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Comprobaciones de apoyos </a:t>
            </a:r>
            <a:r>
              <a:rPr lang="es-ES_tradnl" dirty="0" smtClean="0"/>
              <a:t>profesores</a:t>
            </a:r>
            <a:r>
              <a:rPr lang="es-ES_tradnl" dirty="0"/>
              <a:t> </a:t>
            </a:r>
            <a:endParaRPr lang="es-ES_tradnl" dirty="0" smtClean="0"/>
          </a:p>
          <a:p>
            <a:r>
              <a:rPr lang="es-ES_tradnl" dirty="0"/>
              <a:t>Restructuración página web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Procedimientos y manuales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Difusión </a:t>
            </a:r>
            <a:r>
              <a:rPr lang="es-ES_tradnl" dirty="0" smtClean="0"/>
              <a:t>de </a:t>
            </a:r>
            <a:r>
              <a:rPr lang="es-ES_tradnl" dirty="0"/>
              <a:t>becas, apoyos, nuevos </a:t>
            </a:r>
            <a:r>
              <a:rPr lang="es-ES_tradnl" dirty="0" smtClean="0"/>
              <a:t>convenios, actividades  </a:t>
            </a:r>
            <a:r>
              <a:rPr lang="es-ES_tradnl" dirty="0"/>
              <a:t>internacionales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Testimonios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Facebook, </a:t>
            </a:r>
            <a:r>
              <a:rPr lang="es-ES_tradnl" dirty="0" err="1"/>
              <a:t>Linkedin</a:t>
            </a:r>
            <a:r>
              <a:rPr lang="es-ES_tradnl" dirty="0"/>
              <a:t>, </a:t>
            </a:r>
            <a:r>
              <a:rPr lang="es-ES_tradnl" dirty="0" err="1"/>
              <a:t>Twitter</a:t>
            </a:r>
            <a:r>
              <a:rPr lang="es-ES_tradnl" dirty="0"/>
              <a:t>, blog, </a:t>
            </a:r>
            <a:r>
              <a:rPr lang="es-ES_tradnl" dirty="0" err="1" smtClean="0"/>
              <a:t>podcasts</a:t>
            </a:r>
            <a:r>
              <a:rPr lang="es-ES_tradnl" dirty="0" smtClean="0"/>
              <a:t>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48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Tareas</a:t>
            </a:r>
            <a:r>
              <a:rPr lang="en-US" dirty="0"/>
              <a:t> en </a:t>
            </a:r>
            <a:r>
              <a:rPr lang="en-US" dirty="0" err="1"/>
              <a:t>proceso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2787"/>
            <a:ext cx="8515350" cy="4660940"/>
          </a:xfrm>
        </p:spPr>
        <p:txBody>
          <a:bodyPr>
            <a:normAutofit/>
          </a:bodyPr>
          <a:lstStyle/>
          <a:p>
            <a:pPr lvl="0"/>
            <a:r>
              <a:rPr lang="es-ES_tradnl" dirty="0" smtClean="0"/>
              <a:t>Expedientes </a:t>
            </a:r>
            <a:r>
              <a:rPr lang="es-ES_tradnl" dirty="0"/>
              <a:t>en </a:t>
            </a:r>
            <a:r>
              <a:rPr lang="es-ES_tradnl" dirty="0" smtClean="0"/>
              <a:t>línea</a:t>
            </a:r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2013 B:  </a:t>
            </a:r>
            <a:r>
              <a:rPr lang="es-ES_tradnl" dirty="0"/>
              <a:t>1er piloto a nivel </a:t>
            </a:r>
            <a:r>
              <a:rPr lang="es-ES_tradnl" dirty="0" smtClean="0"/>
              <a:t>Red: </a:t>
            </a:r>
            <a:r>
              <a:rPr lang="es-ES_tradnl" dirty="0"/>
              <a:t>movilidad </a:t>
            </a:r>
            <a:r>
              <a:rPr lang="es-ES_tradnl" dirty="0" smtClean="0"/>
              <a:t>estudiantes  salientes </a:t>
            </a:r>
            <a:endParaRPr lang="es-ES_tradnl" dirty="0" smtClean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2014</a:t>
            </a:r>
            <a:r>
              <a:rPr lang="es-ES_tradnl" dirty="0"/>
              <a:t>: movilidad </a:t>
            </a:r>
            <a:r>
              <a:rPr lang="es-ES_tradnl" dirty="0" smtClean="0"/>
              <a:t>estudiantes </a:t>
            </a:r>
            <a:r>
              <a:rPr lang="es-ES_tradnl" dirty="0"/>
              <a:t>entrantes, </a:t>
            </a:r>
            <a:r>
              <a:rPr lang="es-ES_tradnl" dirty="0" smtClean="0"/>
              <a:t>comprobaciones, </a:t>
            </a:r>
            <a:r>
              <a:rPr lang="es-ES_tradnl" dirty="0"/>
              <a:t>solicitud de becas, </a:t>
            </a:r>
            <a:r>
              <a:rPr lang="es-ES_tradnl" dirty="0" smtClean="0"/>
              <a:t>convenios-acciones académicas  </a:t>
            </a:r>
            <a:endParaRPr lang="en-US" dirty="0"/>
          </a:p>
          <a:p>
            <a:pPr lvl="0"/>
            <a:r>
              <a:rPr lang="es-ES_tradnl" dirty="0" smtClean="0"/>
              <a:t>Catálogo </a:t>
            </a:r>
            <a:r>
              <a:rPr lang="es-ES_tradnl" dirty="0"/>
              <a:t>con información </a:t>
            </a:r>
            <a:r>
              <a:rPr lang="es-ES_tradnl" dirty="0" smtClean="0"/>
              <a:t>detallada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Redes y asociaciones (para que son, que hacen, como pueden sacar provecho los </a:t>
            </a:r>
            <a:r>
              <a:rPr lang="es-ES_tradnl" dirty="0" err="1"/>
              <a:t>CUs</a:t>
            </a:r>
            <a:r>
              <a:rPr lang="es-ES_tradnl" dirty="0"/>
              <a:t>)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s-ES_tradnl" dirty="0"/>
              <a:t>Áreas de oportunidad para </a:t>
            </a:r>
            <a:r>
              <a:rPr lang="es-ES_tradnl" dirty="0" smtClean="0"/>
              <a:t>convenios </a:t>
            </a:r>
            <a:endParaRPr lang="en-US" dirty="0"/>
          </a:p>
          <a:p>
            <a:pPr lvl="0"/>
            <a:r>
              <a:rPr lang="es-ES_tradnl" dirty="0" smtClean="0"/>
              <a:t>Visitas a 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Cuellos</a:t>
            </a:r>
            <a:r>
              <a:rPr lang="en-US" dirty="0" smtClean="0"/>
              <a:t> de </a:t>
            </a:r>
            <a:r>
              <a:rPr lang="en-US" dirty="0" err="1" smtClean="0"/>
              <a:t>botella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777942" y="2270575"/>
            <a:ext cx="1655499" cy="1609084"/>
            <a:chOff x="2652735" y="2119918"/>
            <a:chExt cx="1655499" cy="1609084"/>
          </a:xfrm>
        </p:grpSpPr>
        <p:sp>
          <p:nvSpPr>
            <p:cNvPr id="9" name="Elipse 8"/>
            <p:cNvSpPr/>
            <p:nvPr/>
          </p:nvSpPr>
          <p:spPr>
            <a:xfrm>
              <a:off x="2652735" y="2119918"/>
              <a:ext cx="1655499" cy="16090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895177" y="2355563"/>
              <a:ext cx="1170615" cy="1137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CGCI</a:t>
              </a:r>
              <a:endParaRPr lang="es-ES" sz="3000" kern="1200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711141" y="2305167"/>
            <a:ext cx="1663248" cy="1662867"/>
            <a:chOff x="156086" y="1617205"/>
            <a:chExt cx="1663248" cy="1662867"/>
          </a:xfrm>
        </p:grpSpPr>
        <p:sp>
          <p:nvSpPr>
            <p:cNvPr id="7" name="Elipse 6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err="1" smtClean="0"/>
                <a:t>CUs</a:t>
              </a:r>
              <a:endParaRPr lang="es-ES" sz="2400" kern="1200" dirty="0"/>
            </a:p>
          </p:txBody>
        </p:sp>
      </p:grpSp>
      <p:sp>
        <p:nvSpPr>
          <p:cNvPr id="12" name="Llamada de flecha hacia abajo 11"/>
          <p:cNvSpPr/>
          <p:nvPr/>
        </p:nvSpPr>
        <p:spPr>
          <a:xfrm>
            <a:off x="2491153" y="127000"/>
            <a:ext cx="6135078" cy="225669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4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dirty="0" smtClean="0">
                <a:latin typeface="Cambria"/>
                <a:ea typeface="Cambria"/>
                <a:cs typeface="Times New Roman"/>
              </a:rPr>
              <a:t>Compromiso: difusión </a:t>
            </a:r>
            <a:r>
              <a:rPr lang="es-ES_tradnl" sz="2000" dirty="0">
                <a:latin typeface="Cambria"/>
                <a:ea typeface="Cambria"/>
                <a:cs typeface="Times New Roman"/>
              </a:rPr>
              <a:t>de oportunidades de </a:t>
            </a:r>
            <a:r>
              <a:rPr lang="es-ES_tradnl" sz="2000" dirty="0" smtClean="0">
                <a:latin typeface="Cambria"/>
                <a:ea typeface="Cambria"/>
                <a:cs typeface="Times New Roman"/>
              </a:rPr>
              <a:t>capacitación (</a:t>
            </a:r>
            <a:r>
              <a:rPr lang="es-ES_tradnl" sz="2000" dirty="0" err="1" smtClean="0">
                <a:latin typeface="Cambria"/>
                <a:ea typeface="Cambria"/>
                <a:cs typeface="Times New Roman"/>
              </a:rPr>
              <a:t>webinarios</a:t>
            </a:r>
            <a:r>
              <a:rPr lang="es-ES_tradnl" sz="2000" dirty="0">
                <a:latin typeface="Cambria"/>
                <a:ea typeface="Cambria"/>
                <a:cs typeface="Times New Roman"/>
              </a:rPr>
              <a:t>, talleres OECD/IMHE, </a:t>
            </a:r>
            <a:r>
              <a:rPr lang="es-ES_tradnl" sz="2000" dirty="0" smtClean="0">
                <a:latin typeface="Cambria"/>
                <a:ea typeface="Cambria"/>
                <a:cs typeface="Times New Roman"/>
              </a:rPr>
              <a:t>BM)</a:t>
            </a:r>
            <a:endParaRPr lang="es-ES_tradnl" sz="2000" dirty="0">
              <a:latin typeface="Cambria"/>
              <a:ea typeface="Cambria"/>
              <a:cs typeface="Times New Roman"/>
            </a:endParaRPr>
          </a:p>
          <a:p>
            <a:pPr>
              <a:defRPr/>
            </a:pPr>
            <a:endParaRPr lang="es-ES_tradnl" sz="2000" dirty="0" smtClean="0">
              <a:latin typeface="Cambria"/>
              <a:ea typeface="Cambria"/>
              <a:cs typeface="Times New Roman"/>
            </a:endParaRPr>
          </a:p>
          <a:p>
            <a:pPr>
              <a:defRPr/>
            </a:pPr>
            <a:r>
              <a:rPr lang="es-ES_tradnl" sz="2000" dirty="0" smtClean="0">
                <a:latin typeface="Cambria"/>
                <a:ea typeface="Cambria"/>
                <a:cs typeface="Times New Roman"/>
              </a:rPr>
              <a:t>Congreso </a:t>
            </a:r>
            <a:r>
              <a:rPr lang="es-ES_tradnl" sz="2000" dirty="0">
                <a:latin typeface="Cambria"/>
                <a:ea typeface="Cambria"/>
                <a:cs typeface="Times New Roman"/>
              </a:rPr>
              <a:t>de las Américas sobre Educación Internacional - CAEI (OUI)</a:t>
            </a:r>
            <a:endParaRPr lang="en-US" sz="24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6542" y="214924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Cambria"/>
                <a:ea typeface="Cambria"/>
                <a:cs typeface="Times New Roman"/>
              </a:rPr>
              <a:t>Bajo perfil internacional </a:t>
            </a:r>
            <a:r>
              <a:rPr lang="es-ES_tradnl" sz="2400" dirty="0" smtClean="0">
                <a:latin typeface="Cambria"/>
                <a:ea typeface="Cambria"/>
                <a:cs typeface="Times New Roman"/>
              </a:rPr>
              <a:t>personal </a:t>
            </a:r>
          </a:p>
          <a:p>
            <a:r>
              <a:rPr lang="es-ES_tradnl" sz="2400" dirty="0" smtClean="0">
                <a:latin typeface="Cambria"/>
                <a:ea typeface="Cambria"/>
                <a:cs typeface="Times New Roman"/>
              </a:rPr>
              <a:t>UBIAS</a:t>
            </a:r>
            <a:r>
              <a:rPr lang="es-ES_tradnl" sz="2400" dirty="0">
                <a:latin typeface="Cambria"/>
                <a:ea typeface="Cambria"/>
                <a:cs typeface="Times New Roman"/>
              </a:rPr>
              <a:t>/CGCI </a:t>
            </a:r>
            <a:endParaRPr lang="en-US" sz="2400" dirty="0"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07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777942" y="2270575"/>
            <a:ext cx="1655499" cy="1609084"/>
            <a:chOff x="2652735" y="2119918"/>
            <a:chExt cx="1655499" cy="1609084"/>
          </a:xfrm>
        </p:grpSpPr>
        <p:sp>
          <p:nvSpPr>
            <p:cNvPr id="9" name="Elipse 8"/>
            <p:cNvSpPr/>
            <p:nvPr/>
          </p:nvSpPr>
          <p:spPr>
            <a:xfrm>
              <a:off x="2652735" y="2119918"/>
              <a:ext cx="1655499" cy="16090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895177" y="2355563"/>
              <a:ext cx="1170615" cy="1137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CGCI</a:t>
              </a:r>
              <a:endParaRPr lang="es-ES" sz="3000" kern="1200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711141" y="2305167"/>
            <a:ext cx="1663248" cy="1662867"/>
            <a:chOff x="156086" y="1617205"/>
            <a:chExt cx="1663248" cy="1662867"/>
          </a:xfrm>
        </p:grpSpPr>
        <p:sp>
          <p:nvSpPr>
            <p:cNvPr id="7" name="Elipse 6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err="1" smtClean="0"/>
                <a:t>CUs</a:t>
              </a:r>
              <a:endParaRPr lang="es-ES" sz="2400" kern="1200" dirty="0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156308" y="2519682"/>
            <a:ext cx="31359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Cambria"/>
                <a:ea typeface="Cambria"/>
                <a:cs typeface="Times New Roman"/>
              </a:rPr>
              <a:t>Poca </a:t>
            </a:r>
            <a:r>
              <a:rPr lang="es-ES_tradnl" sz="2400" dirty="0" smtClean="0">
                <a:latin typeface="Cambria"/>
                <a:ea typeface="Cambria"/>
                <a:cs typeface="Times New Roman"/>
              </a:rPr>
              <a:t>colaboración, trabajo </a:t>
            </a:r>
            <a:r>
              <a:rPr lang="es-ES_tradnl" sz="2400" dirty="0">
                <a:latin typeface="Cambria"/>
                <a:ea typeface="Cambria"/>
                <a:cs typeface="Times New Roman"/>
              </a:rPr>
              <a:t>aislado </a:t>
            </a:r>
            <a:r>
              <a:rPr lang="es-ES_tradnl" sz="2400" dirty="0" smtClean="0">
                <a:latin typeface="Cambria"/>
                <a:ea typeface="Cambria"/>
                <a:cs typeface="Times New Roman"/>
              </a:rPr>
              <a:t>UBIAS </a:t>
            </a:r>
            <a:r>
              <a:rPr lang="es-ES_tradnl" sz="2400" dirty="0">
                <a:latin typeface="Cambria"/>
                <a:ea typeface="Cambria"/>
                <a:cs typeface="Times New Roman"/>
              </a:rPr>
              <a:t>/ CGCI</a:t>
            </a:r>
            <a:endParaRPr lang="en-US" sz="2400" dirty="0">
              <a:latin typeface="Cambria"/>
              <a:ea typeface="Cambria"/>
              <a:cs typeface="Times New Roman"/>
            </a:endParaRPr>
          </a:p>
        </p:txBody>
      </p:sp>
      <p:sp>
        <p:nvSpPr>
          <p:cNvPr id="21" name="Llamada de flecha hacia arriba 20"/>
          <p:cNvSpPr/>
          <p:nvPr/>
        </p:nvSpPr>
        <p:spPr>
          <a:xfrm>
            <a:off x="3301999" y="4054230"/>
            <a:ext cx="5470770" cy="2354385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dirty="0">
                <a:latin typeface="Cambria"/>
                <a:ea typeface="Cambria"/>
                <a:cs typeface="Times New Roman"/>
              </a:rPr>
              <a:t>Reconocimiento  explícito del trabajo que realizan las UBIAS</a:t>
            </a:r>
            <a:endParaRPr lang="en-US" sz="2000" dirty="0">
              <a:latin typeface="Cambria"/>
              <a:ea typeface="ＭＳ 明朝"/>
              <a:cs typeface="Times New Roman"/>
            </a:endParaRPr>
          </a:p>
          <a:p>
            <a:r>
              <a:rPr lang="es-ES_tradnl" sz="2000" dirty="0">
                <a:latin typeface="Cambria"/>
                <a:ea typeface="Cambria"/>
                <a:cs typeface="Times New Roman"/>
              </a:rPr>
              <a:t> </a:t>
            </a:r>
            <a:endParaRPr lang="en-US" sz="2000" dirty="0">
              <a:latin typeface="Cambria"/>
              <a:ea typeface="ＭＳ 明朝"/>
              <a:cs typeface="Times New Roman"/>
            </a:endParaRPr>
          </a:p>
          <a:p>
            <a:r>
              <a:rPr lang="es-ES_tradnl" sz="2000" dirty="0">
                <a:latin typeface="Cambria"/>
                <a:ea typeface="Cambria"/>
                <a:cs typeface="Times New Roman"/>
              </a:rPr>
              <a:t>Reuniones de trabajo semestrales UBIAS- CGCI </a:t>
            </a:r>
            <a:endParaRPr lang="en-US" sz="2000" dirty="0"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33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777942" y="2270575"/>
            <a:ext cx="1655499" cy="1609084"/>
            <a:chOff x="2652735" y="2119918"/>
            <a:chExt cx="1655499" cy="1609084"/>
          </a:xfrm>
        </p:grpSpPr>
        <p:sp>
          <p:nvSpPr>
            <p:cNvPr id="9" name="Elipse 8"/>
            <p:cNvSpPr/>
            <p:nvPr/>
          </p:nvSpPr>
          <p:spPr>
            <a:xfrm>
              <a:off x="2652735" y="2119918"/>
              <a:ext cx="1655499" cy="16090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895177" y="2355563"/>
              <a:ext cx="1170615" cy="1137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CGCI</a:t>
              </a:r>
              <a:endParaRPr lang="es-ES" sz="3000" kern="1200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711141" y="2305167"/>
            <a:ext cx="1663248" cy="1662867"/>
            <a:chOff x="156086" y="1617205"/>
            <a:chExt cx="1663248" cy="1662867"/>
          </a:xfrm>
        </p:grpSpPr>
        <p:sp>
          <p:nvSpPr>
            <p:cNvPr id="7" name="Elipse 6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CUs</a:t>
              </a:r>
              <a:endParaRPr lang="es-ES" sz="2400" kern="1200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851080" y="2340336"/>
            <a:ext cx="1663248" cy="1662867"/>
            <a:chOff x="156086" y="1617205"/>
            <a:chExt cx="1663248" cy="1662867"/>
          </a:xfrm>
        </p:grpSpPr>
        <p:sp>
          <p:nvSpPr>
            <p:cNvPr id="14" name="Elipse 13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CI</a:t>
              </a:r>
              <a:endParaRPr lang="es-ES" sz="2800" kern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34461" y="236529"/>
            <a:ext cx="6789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Cambria"/>
                <a:ea typeface="Cambria"/>
                <a:cs typeface="Times New Roman"/>
              </a:rPr>
              <a:t>Falta de normatividad : </a:t>
            </a: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/>
              <a:buChar char="-"/>
            </a:pPr>
            <a:r>
              <a:rPr lang="es-ES_tradnl" sz="2400" dirty="0">
                <a:latin typeface="Cambria"/>
                <a:ea typeface="Cambria"/>
                <a:cs typeface="Times New Roman"/>
              </a:rPr>
              <a:t>reglamento de movilidad</a:t>
            </a: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/>
              <a:buChar char="-"/>
            </a:pPr>
            <a:r>
              <a:rPr lang="es-ES_tradnl" sz="2400" dirty="0">
                <a:latin typeface="Cambria"/>
                <a:ea typeface="Cambria"/>
                <a:cs typeface="Times New Roman"/>
              </a:rPr>
              <a:t>revalidación / reconocimiento de créditos </a:t>
            </a: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/>
              <a:buChar char="-"/>
            </a:pPr>
            <a:r>
              <a:rPr lang="es-ES_tradnl" sz="2400" dirty="0">
                <a:latin typeface="Cambria"/>
                <a:ea typeface="Cambria"/>
                <a:cs typeface="Times New Roman"/>
              </a:rPr>
              <a:t>criterios  de selección becas, apoyos movilidad</a:t>
            </a:r>
            <a:endParaRPr lang="en-US" sz="28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18" name="Llamada de flecha hacia arriba 17"/>
          <p:cNvSpPr/>
          <p:nvPr/>
        </p:nvSpPr>
        <p:spPr>
          <a:xfrm>
            <a:off x="420076" y="4181231"/>
            <a:ext cx="2852616" cy="1846383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/>
              <a:t>Consejo Internacionalización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0320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logo_azul_fondo.pn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622" y="2205469"/>
            <a:ext cx="1622378" cy="1653378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4777942" y="2270575"/>
            <a:ext cx="1655499" cy="1609084"/>
            <a:chOff x="2652735" y="2119918"/>
            <a:chExt cx="1655499" cy="1609084"/>
          </a:xfrm>
        </p:grpSpPr>
        <p:sp>
          <p:nvSpPr>
            <p:cNvPr id="9" name="Elipse 8"/>
            <p:cNvSpPr/>
            <p:nvPr/>
          </p:nvSpPr>
          <p:spPr>
            <a:xfrm>
              <a:off x="2652735" y="2119918"/>
              <a:ext cx="1655499" cy="16090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895177" y="2355563"/>
              <a:ext cx="1170615" cy="1137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CGCI</a:t>
              </a:r>
              <a:endParaRPr lang="es-ES" sz="3000" kern="1200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711141" y="2305167"/>
            <a:ext cx="1663248" cy="1662867"/>
            <a:chOff x="156086" y="1617205"/>
            <a:chExt cx="1663248" cy="1662867"/>
          </a:xfrm>
        </p:grpSpPr>
        <p:sp>
          <p:nvSpPr>
            <p:cNvPr id="7" name="Elipse 6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CUs</a:t>
              </a:r>
              <a:endParaRPr lang="es-ES" sz="2400" kern="1200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851080" y="2340336"/>
            <a:ext cx="1663248" cy="1662867"/>
            <a:chOff x="156086" y="1617205"/>
            <a:chExt cx="1663248" cy="1662867"/>
          </a:xfrm>
        </p:grpSpPr>
        <p:sp>
          <p:nvSpPr>
            <p:cNvPr id="14" name="Elipse 13"/>
            <p:cNvSpPr/>
            <p:nvPr/>
          </p:nvSpPr>
          <p:spPr>
            <a:xfrm>
              <a:off x="156086" y="1617205"/>
              <a:ext cx="1663248" cy="16628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6"/>
            <p:cNvSpPr/>
            <p:nvPr/>
          </p:nvSpPr>
          <p:spPr>
            <a:xfrm>
              <a:off x="399663" y="1860726"/>
              <a:ext cx="1176094" cy="117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CI</a:t>
              </a:r>
              <a:endParaRPr lang="es-ES" sz="2800" kern="1200" dirty="0"/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166076" y="498231"/>
            <a:ext cx="871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latin typeface="Cambria"/>
                <a:ea typeface="Cambria"/>
                <a:cs typeface="Times New Roman"/>
              </a:rPr>
              <a:t>Perfil </a:t>
            </a:r>
            <a:r>
              <a:rPr lang="es-ES_tradnl" sz="2800" dirty="0" smtClean="0">
                <a:latin typeface="Cambria"/>
                <a:ea typeface="Cambria"/>
                <a:cs typeface="Times New Roman"/>
              </a:rPr>
              <a:t>académico nuestros estudiantes, </a:t>
            </a:r>
          </a:p>
          <a:p>
            <a:pPr algn="ctr"/>
            <a:r>
              <a:rPr lang="es-ES_tradnl" sz="2800" dirty="0" smtClean="0">
                <a:latin typeface="Cambria"/>
                <a:ea typeface="Cambria"/>
                <a:cs typeface="Times New Roman"/>
              </a:rPr>
              <a:t>formación </a:t>
            </a:r>
            <a:r>
              <a:rPr lang="es-ES_tradnl" sz="2800" dirty="0">
                <a:latin typeface="Cambria"/>
                <a:ea typeface="Cambria"/>
                <a:cs typeface="Times New Roman"/>
              </a:rPr>
              <a:t>de profesionistas con competencias </a:t>
            </a:r>
            <a:r>
              <a:rPr lang="es-ES_tradnl" sz="2800" dirty="0" smtClean="0">
                <a:latin typeface="Cambria"/>
                <a:ea typeface="Cambria"/>
                <a:cs typeface="Times New Roman"/>
              </a:rPr>
              <a:t>globales</a:t>
            </a:r>
            <a:endParaRPr lang="en-US" sz="3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17" name="Llamada de flecha hacia arriba 16"/>
          <p:cNvSpPr/>
          <p:nvPr/>
        </p:nvSpPr>
        <p:spPr>
          <a:xfrm>
            <a:off x="1680308" y="4738078"/>
            <a:ext cx="5802924" cy="1143000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/>
              <a:t>Universidad de Guadalajara</a:t>
            </a:r>
            <a:endParaRPr lang="es-ES" sz="2400" dirty="0"/>
          </a:p>
        </p:txBody>
      </p:sp>
      <p:sp>
        <p:nvSpPr>
          <p:cNvPr id="5" name="Elipse 4"/>
          <p:cNvSpPr/>
          <p:nvPr/>
        </p:nvSpPr>
        <p:spPr>
          <a:xfrm>
            <a:off x="341922" y="1729153"/>
            <a:ext cx="8636000" cy="28721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Funciones importantes de la </a:t>
            </a:r>
            <a:r>
              <a:rPr lang="es-ES" dirty="0" smtClean="0"/>
              <a:t>dependencia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4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_azul_fondo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743" y="1676400"/>
            <a:ext cx="4675697" cy="476504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5345" y="1709739"/>
            <a:ext cx="8065243" cy="2852737"/>
          </a:xfrm>
        </p:spPr>
        <p:txBody>
          <a:bodyPr/>
          <a:lstStyle/>
          <a:p>
            <a:r>
              <a:rPr lang="es-ES" sz="11500" dirty="0" smtClean="0">
                <a:solidFill>
                  <a:schemeClr val="tx2"/>
                </a:solidFill>
              </a:rPr>
              <a:t>Gracias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55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ight Arrow 45"/>
          <p:cNvSpPr/>
          <p:nvPr/>
        </p:nvSpPr>
        <p:spPr>
          <a:xfrm flipH="1">
            <a:off x="2100384" y="2383692"/>
            <a:ext cx="2960077" cy="3307582"/>
          </a:xfrm>
          <a:prstGeom prst="rightArrow">
            <a:avLst>
              <a:gd name="adj1" fmla="val 50000"/>
              <a:gd name="adj2" fmla="val 38333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7313" lvl="0" indent="-87313">
              <a:buFont typeface="Arial"/>
              <a:buChar char="•"/>
            </a:pPr>
            <a:r>
              <a:rPr lang="es-ES" sz="2000" dirty="0"/>
              <a:t>Docencia</a:t>
            </a:r>
          </a:p>
          <a:p>
            <a:pPr marL="87313" lvl="0" indent="-87313">
              <a:buFont typeface="Arial"/>
              <a:buChar char="•"/>
            </a:pPr>
            <a:r>
              <a:rPr lang="es-ES" sz="2000" dirty="0"/>
              <a:t>Investigación </a:t>
            </a:r>
          </a:p>
          <a:p>
            <a:pPr marL="87313" lvl="0" indent="-87313">
              <a:buFont typeface="Arial"/>
              <a:buChar char="•"/>
            </a:pPr>
            <a:r>
              <a:rPr lang="es-ES" sz="2000" dirty="0"/>
              <a:t>Extensión y vinculación</a:t>
            </a:r>
          </a:p>
          <a:p>
            <a:pPr marL="87313" lvl="0" indent="-87313">
              <a:buFont typeface="Arial"/>
              <a:buChar char="•"/>
            </a:pPr>
            <a:r>
              <a:rPr lang="es-ES" sz="2000" dirty="0"/>
              <a:t>Gestión y gobierno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5804" y="6038930"/>
            <a:ext cx="18466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/>
          </a:p>
        </p:txBody>
      </p:sp>
      <p:pic>
        <p:nvPicPr>
          <p:cNvPr id="26" name="Imagen 8" descr="escudo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0505"/>
            <a:ext cx="2188886" cy="30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43209" y="594439"/>
            <a:ext cx="8687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Promover la internacionalización  en las funciones sustantivas y adjetivas  de la </a:t>
            </a:r>
            <a:r>
              <a:rPr lang="es-ES" sz="3200" dirty="0" smtClean="0"/>
              <a:t>institución</a:t>
            </a:r>
          </a:p>
        </p:txBody>
      </p:sp>
      <p:pic>
        <p:nvPicPr>
          <p:cNvPr id="2" name="Imagen 1" descr="logo_azul_fondo.pn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340" y="1729155"/>
            <a:ext cx="4518486" cy="46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2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Promover, coordinar y evaluar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50529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Políticas </a:t>
            </a:r>
            <a:r>
              <a:rPr lang="es-ES_tradnl" dirty="0"/>
              <a:t>y estrategias </a:t>
            </a:r>
            <a:r>
              <a:rPr lang="es-ES_tradnl" dirty="0" smtClean="0"/>
              <a:t>de </a:t>
            </a:r>
            <a:r>
              <a:rPr lang="es-ES_tradnl" dirty="0"/>
              <a:t>cooperación </a:t>
            </a:r>
            <a:r>
              <a:rPr lang="es-ES_tradnl" dirty="0" smtClean="0"/>
              <a:t>e </a:t>
            </a:r>
            <a:r>
              <a:rPr lang="es-ES_tradnl" dirty="0" smtClean="0"/>
              <a:t>internacionalización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Actividades de internacionalización de la institución 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Programas </a:t>
            </a:r>
            <a:r>
              <a:rPr lang="es-ES_tradnl" dirty="0"/>
              <a:t>para la movilidad de estudiantes, personal académico y administrativo 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Recursos </a:t>
            </a:r>
            <a:r>
              <a:rPr lang="es-ES_tradnl" dirty="0"/>
              <a:t>externos para acciones de </a:t>
            </a:r>
            <a:r>
              <a:rPr lang="es-ES_tradnl" dirty="0" smtClean="0"/>
              <a:t>internacionalización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Convenios </a:t>
            </a:r>
            <a:r>
              <a:rPr lang="es-ES_tradnl" dirty="0" smtClean="0"/>
              <a:t>de </a:t>
            </a:r>
            <a:r>
              <a:rPr lang="es-ES_tradnl" dirty="0"/>
              <a:t>cooperación nacional e </a:t>
            </a:r>
            <a:r>
              <a:rPr lang="es-ES_tradnl" dirty="0" smtClean="0"/>
              <a:t>internacional </a:t>
            </a:r>
          </a:p>
        </p:txBody>
      </p:sp>
    </p:spTree>
    <p:extLst>
      <p:ext uri="{BB962C8B-B14F-4D97-AF65-F5344CB8AC3E}">
        <p14:creationId xmlns:p14="http://schemas.microsoft.com/office/powerpoint/2010/main" val="370443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Promover, coordinar y evaluar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701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ES_tradnl" dirty="0" smtClean="0"/>
              <a:t>Estrategia institucional de idiomas extranjeros 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s-ES_tradnl" dirty="0" smtClean="0"/>
              <a:t>Representar </a:t>
            </a:r>
            <a:r>
              <a:rPr lang="es-ES_tradnl" dirty="0"/>
              <a:t>a la </a:t>
            </a:r>
            <a:r>
              <a:rPr lang="es-ES_tradnl" dirty="0" err="1"/>
              <a:t>UdG</a:t>
            </a:r>
            <a:r>
              <a:rPr lang="es-ES_tradnl" dirty="0"/>
              <a:t> ante organismos nacionales e internacionales promotores de la cooperación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ES_tradnl" dirty="0" smtClean="0"/>
              <a:t>Difundir </a:t>
            </a:r>
            <a:r>
              <a:rPr lang="es-ES_tradnl" dirty="0"/>
              <a:t>oportunidades de cooperación internacional 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3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Estructura de la coordinación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2"/>
          <p:cNvGraphicFramePr/>
          <p:nvPr>
            <p:extLst>
              <p:ext uri="{D42A27DB-BD31-4B8C-83A1-F6EECF244321}">
                <p14:modId xmlns:p14="http://schemas.microsoft.com/office/powerpoint/2010/main" val="66662872"/>
              </p:ext>
            </p:extLst>
          </p:nvPr>
        </p:nvGraphicFramePr>
        <p:xfrm>
          <a:off x="108089" y="513379"/>
          <a:ext cx="8752162" cy="55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1241703" y="3195796"/>
            <a:ext cx="257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Mtra. Fernanda Estrada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254654" y="6009690"/>
            <a:ext cx="257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Mtra. Dulce </a:t>
            </a:r>
            <a:r>
              <a:rPr lang="es-ES" dirty="0" err="1" smtClean="0"/>
              <a:t>Quirarte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907961" y="6042049"/>
            <a:ext cx="293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Mtro. José Antonio Aguilar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252207" y="5992207"/>
            <a:ext cx="293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Mtro. Carlos </a:t>
            </a:r>
            <a:r>
              <a:rPr lang="es-ES" dirty="0" err="1" smtClean="0"/>
              <a:t>Soul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5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Tareas en las que </a:t>
            </a:r>
            <a:r>
              <a:rPr lang="es-ES" dirty="0" smtClean="0"/>
              <a:t>apoya la CGCI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838</Words>
  <Application>Microsoft Macintosh PowerPoint</Application>
  <PresentationFormat>Presentación en pantalla (4:3)</PresentationFormat>
  <Paragraphs>175</Paragraphs>
  <Slides>30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CGCI</vt:lpstr>
      <vt:lpstr>Funciones importantes de la dependencia</vt:lpstr>
      <vt:lpstr>Presentación de PowerPoint</vt:lpstr>
      <vt:lpstr>Promover, coordinar y evaluar </vt:lpstr>
      <vt:lpstr>Promover, coordinar y evaluar </vt:lpstr>
      <vt:lpstr>Estructura de la coordinación</vt:lpstr>
      <vt:lpstr>Presentación de PowerPoint</vt:lpstr>
      <vt:lpstr>Tareas en las que apoya la CGCI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que mas puede apoyar la CGCI?</vt:lpstr>
      <vt:lpstr>En que mas puede apoyar la CGCI?</vt:lpstr>
      <vt:lpstr>En que mas puede apoyar la CGCI?</vt:lpstr>
      <vt:lpstr>En que mas puede apoyar la CGCI?</vt:lpstr>
      <vt:lpstr>Tareas en proceso y en proyecto</vt:lpstr>
      <vt:lpstr>Tareas en proceso: Diagnósticos</vt:lpstr>
      <vt:lpstr>Tareas en proceso</vt:lpstr>
      <vt:lpstr>Tareas en proceso</vt:lpstr>
      <vt:lpstr>Cuellos de botella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Rodriguez, Salvador</dc:creator>
  <cp:lastModifiedBy>Nadia Paola Mireles Torres</cp:lastModifiedBy>
  <cp:revision>189</cp:revision>
  <dcterms:created xsi:type="dcterms:W3CDTF">2013-06-25T15:43:57Z</dcterms:created>
  <dcterms:modified xsi:type="dcterms:W3CDTF">2013-07-02T17:45:24Z</dcterms:modified>
</cp:coreProperties>
</file>