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3" r:id="rId4"/>
    <p:sldId id="294" r:id="rId5"/>
    <p:sldId id="287" r:id="rId6"/>
    <p:sldId id="275" r:id="rId7"/>
    <p:sldId id="288" r:id="rId8"/>
    <p:sldId id="289" r:id="rId9"/>
    <p:sldId id="290" r:id="rId10"/>
    <p:sldId id="291" r:id="rId11"/>
    <p:sldId id="297" r:id="rId12"/>
    <p:sldId id="292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A7B05-F2E8-419F-A759-7B240D71604A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2F9FC-E2A3-4C09-B3D0-FE141B8E1E9E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nculacion.udg.mx/catalog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nculacion.udg.mx/catalogoanu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Actualización del Catálogo de Servicios e Investigación Aplicada. </a:t>
            </a:r>
            <a:r>
              <a:rPr lang="es-ES" dirty="0" err="1" smtClean="0"/>
              <a:t>UdeG</a:t>
            </a:r>
            <a:r>
              <a:rPr lang="es-ES" dirty="0" smtClean="0"/>
              <a:t> 2014.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Consejo Técnico de Vinculación / Unidad de Vinculación y Difusión /</a:t>
            </a:r>
          </a:p>
          <a:p>
            <a:r>
              <a:rPr lang="es-MX" dirty="0" smtClean="0"/>
              <a:t>Coordinación de Vinculación y Servicio Social</a:t>
            </a:r>
          </a:p>
          <a:p>
            <a:r>
              <a:rPr lang="es-MX" dirty="0" smtClean="0"/>
              <a:t>Vicerrectoría Ejecutiva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s-ES" sz="4400" dirty="0" smtClean="0"/>
              <a:t>Catálogo Regional de Servicios e Investigación Aplicada.</a:t>
            </a:r>
            <a:endParaRPr lang="en-US" sz="4400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64826"/>
          </a:xfrm>
        </p:spPr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Instituciones de la RCO que participaron en el </a:t>
            </a:r>
            <a:r>
              <a:rPr lang="es-MX" i="1" dirty="0" smtClean="0"/>
              <a:t>Catálogo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214554"/>
          <a:ext cx="7858180" cy="42518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1209"/>
                <a:gridCol w="6476971"/>
              </a:tblGrid>
              <a:tr h="199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Estado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Institución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5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Aguascalientes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Instituto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Tecnológico</a:t>
                      </a:r>
                      <a:r>
                        <a:rPr lang="en-US" sz="1400" dirty="0"/>
                        <a:t> de Aguascalientes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Aguascalientes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Universidad </a:t>
                      </a:r>
                      <a:r>
                        <a:rPr lang="en-US" sz="1400" dirty="0" err="1"/>
                        <a:t>Autónoma</a:t>
                      </a:r>
                      <a:r>
                        <a:rPr lang="en-US" sz="1400" dirty="0"/>
                        <a:t> de Aguascalientes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Colima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Universidad de Colima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Colima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Instituto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Tecnológico</a:t>
                      </a:r>
                      <a:r>
                        <a:rPr lang="en-US" sz="1400" dirty="0"/>
                        <a:t> de Colima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Guanajuato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Instituto Tecnológico Superior de Irapuato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Guanajuato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Instituto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Tecnológico</a:t>
                      </a:r>
                      <a:r>
                        <a:rPr lang="en-US" sz="1400" dirty="0"/>
                        <a:t> de Celaya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Guanajuato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Instituto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Tecnológico</a:t>
                      </a:r>
                      <a:r>
                        <a:rPr lang="en-US" sz="1400" dirty="0"/>
                        <a:t> de León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Guanajuato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Universidad de Guanajuato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Jalisco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Universidad de Guadalajara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Jalisco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Instituto Tecnológico de Estudios Superiores de Occidente (ITESO)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Jalisco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Instituto Tecnológico de Ciudad Guzmán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Jalisco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Universidad del Valle de </a:t>
                      </a:r>
                      <a:r>
                        <a:rPr lang="es-MX" sz="1400" dirty="0" err="1"/>
                        <a:t>Atemajac</a:t>
                      </a:r>
                      <a:r>
                        <a:rPr lang="es-MX" sz="1400" dirty="0"/>
                        <a:t> (UNIVA)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Jalisco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Universidad </a:t>
                      </a:r>
                      <a:r>
                        <a:rPr lang="en-US" sz="1400" dirty="0" err="1"/>
                        <a:t>Autónoma</a:t>
                      </a:r>
                      <a:r>
                        <a:rPr lang="en-US" sz="1400" dirty="0"/>
                        <a:t> de Guadalajara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Michoacán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Instituto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Tecnológico</a:t>
                      </a:r>
                      <a:r>
                        <a:rPr lang="en-US" sz="1400" dirty="0"/>
                        <a:t> de Morelia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Nayarit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Instituto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Tecnológico</a:t>
                      </a:r>
                      <a:r>
                        <a:rPr lang="en-US" sz="1400" dirty="0" smtClean="0"/>
                        <a:t> de Tepic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Nayarit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Universidad </a:t>
                      </a:r>
                      <a:r>
                        <a:rPr lang="en-US" sz="1400" dirty="0" err="1" smtClean="0"/>
                        <a:t>Autónoma</a:t>
                      </a:r>
                      <a:r>
                        <a:rPr lang="en-US" sz="1400" dirty="0" smtClean="0"/>
                        <a:t> de Nayarit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71736" y="2000240"/>
            <a:ext cx="400052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1 – Registro de proyectos y servicios en internet por parte de académicos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UdeG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71736" y="3214686"/>
            <a:ext cx="400052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2 – Validación de registros por parte de Jefes de Departamentos o Secretarios Académicos según aplique.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4286248" y="2643182"/>
            <a:ext cx="500066" cy="50006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1428728" y="4714884"/>
            <a:ext cx="2857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3 – Emisión de constancia de participación de los registros aprobados.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14876" y="4714884"/>
            <a:ext cx="285748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4 – Edición y corrección de estilo de registros aprobados.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14876" y="5929330"/>
            <a:ext cx="285748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5 – Publicación del </a:t>
            </a:r>
            <a:r>
              <a:rPr lang="es-MX" sz="1600" i="1" dirty="0" smtClean="0">
                <a:latin typeface="Arial" pitchFamily="34" charset="0"/>
                <a:cs typeface="Arial" pitchFamily="34" charset="0"/>
              </a:rPr>
              <a:t>Catálogo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en internet.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 rot="5400000">
            <a:off x="2857488" y="4143380"/>
            <a:ext cx="500066" cy="50006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Flecha derecha"/>
          <p:cNvSpPr/>
          <p:nvPr/>
        </p:nvSpPr>
        <p:spPr>
          <a:xfrm rot="5400000">
            <a:off x="5500694" y="4143380"/>
            <a:ext cx="500066" cy="50006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Flecha derecha"/>
          <p:cNvSpPr/>
          <p:nvPr/>
        </p:nvSpPr>
        <p:spPr>
          <a:xfrm rot="5400000">
            <a:off x="5929322" y="5357826"/>
            <a:ext cx="500066" cy="50006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"/>
          <p:cNvSpPr/>
          <p:nvPr/>
        </p:nvSpPr>
        <p:spPr>
          <a:xfrm>
            <a:off x="642910" y="1428736"/>
            <a:ext cx="792961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Diagrama de elaboración del Catálogo de la </a:t>
            </a:r>
            <a:r>
              <a:rPr lang="es-MX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UdeG</a:t>
            </a: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s-ES" sz="4400" dirty="0" smtClean="0"/>
              <a:t>Catálogo Regional de Servicios e Investigación Aplicada.</a:t>
            </a:r>
            <a:endParaRPr lang="en-US" sz="4400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64826"/>
          </a:xfrm>
        </p:spPr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Formatos de registro de proyectos y servicios</a:t>
            </a:r>
            <a:endParaRPr lang="es-MX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876" t="12769" r="24308" b="11927"/>
          <a:stretch>
            <a:fillRect/>
          </a:stretch>
        </p:blipFill>
        <p:spPr bwMode="auto">
          <a:xfrm>
            <a:off x="460689" y="2030702"/>
            <a:ext cx="3895287" cy="471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6204" t="12348" r="24308" b="5704"/>
          <a:stretch>
            <a:fillRect/>
          </a:stretch>
        </p:blipFill>
        <p:spPr bwMode="auto">
          <a:xfrm>
            <a:off x="4644008" y="2060848"/>
            <a:ext cx="3528392" cy="467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30" r="851" b="19711"/>
          <a:stretch>
            <a:fillRect/>
          </a:stretch>
        </p:blipFill>
        <p:spPr bwMode="auto">
          <a:xfrm>
            <a:off x="0" y="-35719"/>
            <a:ext cx="9168557" cy="52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/>
          </p:cNvSpPr>
          <p:nvPr/>
        </p:nvSpPr>
        <p:spPr bwMode="auto">
          <a:xfrm>
            <a:off x="0" y="4534049"/>
            <a:ext cx="9170789" cy="1080492"/>
          </a:xfrm>
          <a:prstGeom prst="rect">
            <a:avLst/>
          </a:prstGeom>
          <a:solidFill>
            <a:srgbClr val="005A7C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54901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031" y="4795242"/>
            <a:ext cx="8643938" cy="884039"/>
          </a:xfrm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tIns="32146"/>
          <a:lstStyle/>
          <a:p>
            <a:pPr algn="r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Gracias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031" y="5491758"/>
            <a:ext cx="8643938" cy="535781"/>
          </a:xfrm>
        </p:spPr>
        <p:txBody>
          <a:bodyPr lIns="64291" tIns="32146" rIns="64291" bIns="32146"/>
          <a:lstStyle/>
          <a:p>
            <a:pPr marL="0" indent="0" algn="r">
              <a:buNone/>
              <a:defRPr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endParaRPr lang="en-US" dirty="0" smtClean="0"/>
          </a:p>
        </p:txBody>
      </p:sp>
      <p:grpSp>
        <p:nvGrpSpPr>
          <p:cNvPr id="35845" name="Group 7"/>
          <p:cNvGrpSpPr>
            <a:grpSpLocks/>
          </p:cNvGrpSpPr>
          <p:nvPr/>
        </p:nvGrpSpPr>
        <p:grpSpPr bwMode="auto">
          <a:xfrm>
            <a:off x="-181943" y="6288732"/>
            <a:ext cx="3547319" cy="571500"/>
            <a:chOff x="0" y="0"/>
            <a:chExt cx="3178" cy="511"/>
          </a:xfrm>
        </p:grpSpPr>
        <p:pic>
          <p:nvPicPr>
            <p:cNvPr id="3584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36"/>
              <a:ext cx="139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2066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sz="3200" dirty="0" smtClean="0"/>
              <a:t>El </a:t>
            </a:r>
            <a:r>
              <a:rPr lang="es-MX" sz="3200" i="1" dirty="0" smtClean="0"/>
              <a:t>Catálogo </a:t>
            </a:r>
            <a:r>
              <a:rPr lang="es-MX" sz="3200" i="1" dirty="0" smtClean="0"/>
              <a:t>de Servicios e Investigación Aplicada </a:t>
            </a:r>
            <a:r>
              <a:rPr lang="es-MX" sz="3200" dirty="0" smtClean="0"/>
              <a:t>es </a:t>
            </a:r>
            <a:r>
              <a:rPr lang="es-MX" sz="3200" dirty="0" smtClean="0"/>
              <a:t>una publicación que contiene los servicios profesionales que la Universidad de Guadalajara ofrece a la sociedad, así como los proyectos de investigación que tienen una aplicación tecnológica.</a:t>
            </a:r>
          </a:p>
          <a:p>
            <a:pPr algn="just">
              <a:buNone/>
            </a:pPr>
            <a:endParaRPr lang="es-MX" sz="32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sz="3600" dirty="0" smtClean="0"/>
              <a:t>El </a:t>
            </a:r>
            <a:r>
              <a:rPr lang="es-MX" sz="3600" i="1" dirty="0" smtClean="0"/>
              <a:t>Catálogo </a:t>
            </a:r>
            <a:r>
              <a:rPr lang="es-MX" sz="3600" dirty="0" smtClean="0"/>
              <a:t>tiene como objetivo poner a disposición de todos los sectores de la sociedad, los servicios y los proyectos de investigación aplicada, además de la información necesaria para solicitarlos.</a:t>
            </a:r>
            <a:endParaRPr lang="en-US" sz="3600" dirty="0" smtClean="0"/>
          </a:p>
          <a:p>
            <a:pPr algn="just">
              <a:buNone/>
            </a:pPr>
            <a:endParaRPr lang="es-MX" sz="36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 lnSpcReduction="10000"/>
          </a:bodyPr>
          <a:lstStyle/>
          <a:p>
            <a:pPr algn="just">
              <a:buNone/>
            </a:pPr>
            <a:r>
              <a:rPr lang="es-MX" sz="3600" dirty="0" smtClean="0"/>
              <a:t>Para la actualización del </a:t>
            </a:r>
            <a:r>
              <a:rPr lang="es-MX" sz="3600" i="1" dirty="0" smtClean="0"/>
              <a:t>Catálogo 2014</a:t>
            </a:r>
            <a:r>
              <a:rPr lang="es-MX" sz="3600" dirty="0" smtClean="0"/>
              <a:t>, </a:t>
            </a:r>
            <a:r>
              <a:rPr lang="es-MX" sz="3600" dirty="0" smtClean="0"/>
              <a:t>se requiere la participación de los actores de la vinculación de la Red Universitaria: </a:t>
            </a:r>
          </a:p>
          <a:p>
            <a:pPr algn="just">
              <a:buNone/>
            </a:pPr>
            <a:r>
              <a:rPr lang="es-MX" sz="3600" dirty="0"/>
              <a:t>L</a:t>
            </a:r>
            <a:r>
              <a:rPr lang="es-MX" sz="3600" dirty="0" smtClean="0"/>
              <a:t>os Rectores de Centro, Secretarios Académicos, Jefes de Departamento </a:t>
            </a:r>
            <a:r>
              <a:rPr lang="es-MX" sz="3600" dirty="0" smtClean="0"/>
              <a:t>Coordinadores de Investigación y </a:t>
            </a:r>
            <a:r>
              <a:rPr lang="es-MX" sz="3600" dirty="0" smtClean="0"/>
              <a:t>Jefes de las Unidades de Vinculación.</a:t>
            </a:r>
            <a:endParaRPr lang="en-US" sz="3600" dirty="0" smtClean="0"/>
          </a:p>
          <a:p>
            <a:pPr algn="just">
              <a:buNone/>
            </a:pPr>
            <a:endParaRPr lang="es-MX" sz="36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 fontScale="92500" lnSpcReduction="10000"/>
          </a:bodyPr>
          <a:lstStyle/>
          <a:p>
            <a:pPr algn="just">
              <a:buNone/>
            </a:pPr>
            <a:r>
              <a:rPr lang="es-MX" dirty="0" smtClean="0"/>
              <a:t>Antecedentes.</a:t>
            </a:r>
          </a:p>
          <a:p>
            <a:pPr algn="just"/>
            <a:r>
              <a:rPr lang="es-MX" dirty="0" smtClean="0"/>
              <a:t>En 1997 surgió la primera versión del Catálogo de Servicios e Investigación Aplicada de la Universidad de Guadalajara. Pese a que el catálogo fue muy bien recibido, solo se editó una vez, y nunca se agregaron fichas de actualización.</a:t>
            </a:r>
            <a:endParaRPr lang="en-US" dirty="0" smtClean="0"/>
          </a:p>
          <a:p>
            <a:pPr algn="just"/>
            <a:r>
              <a:rPr lang="es-MX" dirty="0" smtClean="0"/>
              <a:t>En 2007, una vez creado en Consejo Técnico de Vinculación (CTV), la Comisión de Productos y Servicios retomó y actualizó la propuesta del </a:t>
            </a:r>
            <a:r>
              <a:rPr lang="es-MX" i="1" dirty="0" smtClean="0"/>
              <a:t>Catálogo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Así, el CTV logró la edición 2008 del </a:t>
            </a:r>
            <a:r>
              <a:rPr lang="es-MX" i="1" dirty="0" smtClean="0"/>
              <a:t>Catálogo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Esta edición tuvo dos versiones, una impresa y otra en internet.</a:t>
            </a:r>
            <a:endParaRPr lang="en-U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derecha"/>
          <p:cNvSpPr/>
          <p:nvPr/>
        </p:nvSpPr>
        <p:spPr>
          <a:xfrm flipH="1">
            <a:off x="2357422" y="3714752"/>
            <a:ext cx="2000264" cy="15001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Hacia adentro de la </a:t>
            </a:r>
            <a:r>
              <a:rPr lang="es-MX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UdeG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3714752"/>
            <a:ext cx="185738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Participación directa por parte de académicos y funcionarios de los Red Universitaria.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15140" y="3429000"/>
            <a:ext cx="2071702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Se escaló el sistema de información existente para abarcar a las Instituciones de la RCO-ANUIES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2910" y="171448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400" dirty="0" smtClean="0"/>
              <a:t>El Catálogo creció en dos dimensiones, una hacia el interior de la Universidad y la otra hacia la RCO-ANUIES, es decir hacia el exterior.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4714876" y="3714752"/>
            <a:ext cx="1928826" cy="15001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Hacia fuera de la </a:t>
            </a:r>
            <a:r>
              <a:rPr lang="es-MX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UdeG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3357586" cy="4500594"/>
          </a:xfrm>
        </p:spPr>
        <p:txBody>
          <a:bodyPr vert="horz" anchor="ctr" anchorCtr="0">
            <a:normAutofit lnSpcReduction="10000"/>
          </a:bodyPr>
          <a:lstStyle/>
          <a:p>
            <a:pPr algn="just">
              <a:buNone/>
            </a:pPr>
            <a:r>
              <a:rPr lang="es-MX" dirty="0" smtClean="0"/>
              <a:t>Estadísticas  </a:t>
            </a:r>
            <a:r>
              <a:rPr lang="es-MX" dirty="0" smtClean="0"/>
              <a:t>Catálogo </a:t>
            </a:r>
            <a:r>
              <a:rPr lang="es-MX" dirty="0" smtClean="0"/>
              <a:t>2010, U de G.</a:t>
            </a: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r>
              <a:rPr lang="es-MX" sz="2400" dirty="0" smtClean="0"/>
              <a:t>Participaron 605 académicos</a:t>
            </a:r>
          </a:p>
          <a:p>
            <a:r>
              <a:rPr lang="es-MX" sz="2400" dirty="0" smtClean="0"/>
              <a:t>Se expidieron 1,209 constancias de participación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Se registraron un total de 586 proyectos y servicios.</a:t>
            </a:r>
            <a:endParaRPr lang="es-MX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886200" y="838200"/>
          <a:ext cx="5072099" cy="4803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1952"/>
                <a:gridCol w="838493"/>
                <a:gridCol w="1457297"/>
                <a:gridCol w="954357"/>
              </a:tblGrid>
              <a:tr h="357190">
                <a:tc gridSpan="4">
                  <a:txBody>
                    <a:bodyPr/>
                    <a:lstStyle/>
                    <a:p>
                      <a:pPr algn="ctr" fontAlgn="b"/>
                      <a:r>
                        <a:rPr kumimoji="0" lang="es-MX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Frecuencias de registros de servicios y proyectos de investigación aplicada por centro universitario</a:t>
                      </a:r>
                      <a:endParaRPr kumimoji="0" lang="en-US" sz="1400" b="1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0" marR="9420" marT="94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Centro </a:t>
                      </a:r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 err="1" smtClean="0"/>
                        <a:t>universitario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/>
                        <a:t>Servicios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 smtClean="0"/>
                        <a:t>Proyectos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CUAAD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CUALTOS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CUCBA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CUCEA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CUCEI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81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CUCIENEGA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CUCOSTA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80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CUCSH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CUCSUR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CULAGOS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CUNORTE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CUSUR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CUVALLES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SEMS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UDGVIRTUAL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Administración general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  <a:tr h="138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256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330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586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20" marR="9420" marT="94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3829048" cy="4500594"/>
          </a:xfrm>
        </p:spPr>
        <p:txBody>
          <a:bodyPr vert="horz" anchor="ctr" anchorCtr="0">
            <a:normAutofit fontScale="92500" lnSpcReduction="20000"/>
          </a:bodyPr>
          <a:lstStyle/>
          <a:p>
            <a:pPr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La versión web permite al usuario </a:t>
            </a:r>
            <a:r>
              <a:rPr lang="es-MX" dirty="0" smtClean="0"/>
              <a:t>buscar con facilidad </a:t>
            </a:r>
            <a:r>
              <a:rPr lang="es-MX" dirty="0" smtClean="0"/>
              <a:t>la </a:t>
            </a:r>
            <a:r>
              <a:rPr lang="es-MX" dirty="0" smtClean="0"/>
              <a:t>información, por </a:t>
            </a:r>
            <a:r>
              <a:rPr lang="es-MX" dirty="0" smtClean="0"/>
              <a:t>área del conocimiento, </a:t>
            </a:r>
            <a:r>
              <a:rPr lang="es-MX" dirty="0" smtClean="0"/>
              <a:t>o por académico </a:t>
            </a:r>
            <a:r>
              <a:rPr lang="es-MX" dirty="0" smtClean="0"/>
              <a:t>participante, entre otras opciones de búsqueda.</a:t>
            </a:r>
          </a:p>
          <a:p>
            <a:pPr algn="just"/>
            <a:r>
              <a:rPr lang="es-MX" dirty="0" smtClean="0"/>
              <a:t>Está disponible en la dirección </a:t>
            </a:r>
            <a:r>
              <a:rPr lang="es-MX" dirty="0" smtClean="0">
                <a:hlinkClick r:id="rId2"/>
              </a:rPr>
              <a:t>www.vinculacion.udg.mx/catalogo</a:t>
            </a:r>
            <a:endParaRPr lang="es-MX" dirty="0" smtClean="0"/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Catálogo de Servicios e Investigación Aplicada.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8760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s-ES" sz="4400" dirty="0" smtClean="0"/>
              <a:t>Catálogo Regional de Servicios e Investigación Aplicada.</a:t>
            </a:r>
            <a:endParaRPr lang="en-US" sz="4400" dirty="0"/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5000660" cy="1785950"/>
          </a:xfrm>
        </p:spPr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Catálogo </a:t>
            </a:r>
            <a:r>
              <a:rPr lang="es-MX" dirty="0" smtClean="0"/>
              <a:t>RCO-ANUIES 2010</a:t>
            </a:r>
            <a:r>
              <a:rPr lang="es-MX" dirty="0" smtClean="0"/>
              <a:t>.</a:t>
            </a:r>
          </a:p>
          <a:p>
            <a:pPr algn="just">
              <a:buNone/>
            </a:pPr>
            <a:endParaRPr lang="es-MX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3143248"/>
            <a:ext cx="4786346" cy="3429000"/>
          </a:xfrm>
          <a:prstGeom prst="rect">
            <a:avLst/>
          </a:prstGeom>
        </p:spPr>
        <p:txBody>
          <a:bodyPr vert="horz" anchor="ctr" anchorCtr="0">
            <a:normAutofit fontScale="70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Contiene 1,048 registros de proyectos de investigación aplicada y servicios</a:t>
            </a: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Colaboraron  16 IES de todos los estados que integran la RCO-ANUIES. </a:t>
            </a: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s-MX" sz="2800" dirty="0" smtClean="0"/>
              <a:t>La UdeG se encargó </a:t>
            </a:r>
            <a:r>
              <a:rPr lang="es-MX" sz="2800" dirty="0" smtClean="0"/>
              <a:t>de </a:t>
            </a:r>
            <a:r>
              <a:rPr lang="es-MX" sz="2800" dirty="0" smtClean="0"/>
              <a:t>crear y alojar la versión web del Catálogo</a:t>
            </a:r>
            <a:r>
              <a:rPr lang="es-MX" sz="2800" dirty="0" smtClean="0"/>
              <a:t>. 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s-MX" sz="2800" dirty="0" smtClean="0"/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s-MX" sz="2800" dirty="0" smtClean="0"/>
              <a:t>Esta disponible en la dirección: </a:t>
            </a:r>
            <a:r>
              <a:rPr lang="es-MX" sz="2800" dirty="0" smtClean="0">
                <a:hlinkClick r:id="rId2"/>
              </a:rPr>
              <a:t>www.vinculacion.udg.mx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s-MX" sz="2800" dirty="0" smtClean="0">
                <a:hlinkClick r:id="rId2"/>
              </a:rPr>
              <a:t>/catalogoanuies</a:t>
            </a:r>
            <a:endParaRPr lang="es-MX" sz="2800" dirty="0" smtClean="0"/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s-MX" sz="2800" dirty="0" smtClean="0"/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s-MX" sz="2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2891"/>
            <a:ext cx="3710559" cy="30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soft" dir="t">
              <a:rot lat="0" lon="0" rev="0"/>
            </a:lightRig>
          </a:scene3d>
          <a:sp3d extrusionH="762000">
            <a:bevelB w="0" h="0"/>
            <a:extrusionClr>
              <a:schemeClr val="bg1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772</Words>
  <Application>Microsoft Office PowerPoint</Application>
  <PresentationFormat>Presentación en pantalla (4:3)</PresentationFormat>
  <Paragraphs>168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Actualización del Catálogo de Servicios e Investigación Aplicada. UdeG 2014.</vt:lpstr>
      <vt:lpstr>Diapositiva 2</vt:lpstr>
      <vt:lpstr>Diapositiva 3</vt:lpstr>
      <vt:lpstr>Diapositiva 4</vt:lpstr>
      <vt:lpstr>Diapositiva 5</vt:lpstr>
      <vt:lpstr>Catálogo de Servicios e Investigación Aplicada.</vt:lpstr>
      <vt:lpstr>Diapositiva 7</vt:lpstr>
      <vt:lpstr>Diapositiva 8</vt:lpstr>
      <vt:lpstr>Catálogo Regional de Servicios e Investigación Aplicada.</vt:lpstr>
      <vt:lpstr>Catálogo Regional de Servicios e Investigación Aplicada.</vt:lpstr>
      <vt:lpstr>Diapositiva 11</vt:lpstr>
      <vt:lpstr>Catálogo Regional de Servicios e Investigación Aplicada.</vt:lpstr>
      <vt:lpstr>Gracias </vt:lpstr>
    </vt:vector>
  </TitlesOfParts>
  <Company>vinculacion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Servicios e Investigación Aplicada. UdeG 2008</dc:title>
  <dc:creator>Miguel</dc:creator>
  <cp:lastModifiedBy>Mario Orozco</cp:lastModifiedBy>
  <cp:revision>58</cp:revision>
  <dcterms:created xsi:type="dcterms:W3CDTF">2009-07-08T02:08:21Z</dcterms:created>
  <dcterms:modified xsi:type="dcterms:W3CDTF">2013-09-09T03:21:51Z</dcterms:modified>
</cp:coreProperties>
</file>