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4" r:id="rId3"/>
    <p:sldId id="285" r:id="rId4"/>
    <p:sldId id="286" r:id="rId5"/>
    <p:sldId id="287" r:id="rId6"/>
    <p:sldId id="288" r:id="rId7"/>
    <p:sldId id="289" r:id="rId8"/>
    <p:sldId id="290" r:id="rId9"/>
    <p:sldId id="292" r:id="rId10"/>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666699"/>
    <a:srgbClr val="CC0000"/>
    <a:srgbClr val="9E0000"/>
    <a:srgbClr val="AC0000"/>
    <a:srgbClr val="292929"/>
    <a:srgbClr val="800000"/>
    <a:srgbClr val="99CCFF"/>
    <a:srgbClr val="7A00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77" d="100"/>
          <a:sy n="77" d="100"/>
        </p:scale>
        <p:origin x="-876"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1E172-9851-420C-9AFD-69494E9DFECE}"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MX"/>
        </a:p>
      </dgm:t>
    </dgm:pt>
    <dgm:pt modelId="{C615743D-24F4-472B-9092-61C7736E0190}">
      <dgm:prSet phldrT="[Texto]" custT="1"/>
      <dgm:spPr>
        <a:solidFill>
          <a:srgbClr val="4D4D4D"/>
        </a:solidFill>
        <a:effectLst/>
      </dgm:spPr>
      <dgm:t>
        <a:bodyPr/>
        <a:lstStyle/>
        <a:p>
          <a:r>
            <a:rPr lang="es-MX" sz="1100" b="1" dirty="0" smtClean="0">
              <a:solidFill>
                <a:schemeClr val="bg1"/>
              </a:solidFill>
              <a:latin typeface="Arial" pitchFamily="34" charset="0"/>
              <a:cs typeface="Arial" pitchFamily="34" charset="0"/>
            </a:rPr>
            <a:t>Coordinación </a:t>
          </a:r>
        </a:p>
        <a:p>
          <a:r>
            <a:rPr lang="es-MX" sz="1100" b="1" dirty="0" smtClean="0">
              <a:solidFill>
                <a:schemeClr val="bg1"/>
              </a:solidFill>
              <a:latin typeface="Arial" pitchFamily="34" charset="0"/>
              <a:cs typeface="Arial" pitchFamily="34" charset="0"/>
            </a:rPr>
            <a:t>de Control Escolar</a:t>
          </a:r>
          <a:endParaRPr lang="es-MX" sz="1100" b="1" dirty="0">
            <a:solidFill>
              <a:schemeClr val="bg1"/>
            </a:solidFill>
            <a:latin typeface="Arial" pitchFamily="34" charset="0"/>
            <a:cs typeface="Arial" pitchFamily="34" charset="0"/>
          </a:endParaRPr>
        </a:p>
      </dgm:t>
    </dgm:pt>
    <dgm:pt modelId="{7EC67219-219E-49E4-ACBB-3FD78BEA1544}" type="parTrans" cxnId="{814E16D0-FE66-41A8-95F3-9EF1E44482C8}">
      <dgm:prSet/>
      <dgm:spPr/>
      <dgm:t>
        <a:bodyPr/>
        <a:lstStyle/>
        <a:p>
          <a:endParaRPr lang="es-MX"/>
        </a:p>
      </dgm:t>
    </dgm:pt>
    <dgm:pt modelId="{1645CAFA-6FD8-4EA9-960E-601882D3EC18}" type="sibTrans" cxnId="{814E16D0-FE66-41A8-95F3-9EF1E44482C8}">
      <dgm:prSet/>
      <dgm:spPr/>
      <dgm:t>
        <a:bodyPr/>
        <a:lstStyle/>
        <a:p>
          <a:endParaRPr lang="es-MX"/>
        </a:p>
      </dgm:t>
    </dgm:pt>
    <dgm:pt modelId="{8226C36D-DC9F-4144-8845-CD7D0F700041}">
      <dgm:prSet phldrT="[Texto]" custT="1"/>
      <dgm:spPr>
        <a:solidFill>
          <a:schemeClr val="bg1"/>
        </a:solidFill>
        <a:ln>
          <a:solidFill>
            <a:schemeClr val="tx1">
              <a:lumMod val="75000"/>
              <a:lumOff val="25000"/>
            </a:schemeClr>
          </a:solidFill>
        </a:ln>
      </dgm:spPr>
      <dgm:t>
        <a:bodyPr/>
        <a:lstStyle/>
        <a:p>
          <a:r>
            <a:rPr lang="es-MX" sz="1100" b="1" dirty="0">
              <a:solidFill>
                <a:schemeClr val="tx1"/>
              </a:solidFill>
              <a:latin typeface="Arial" pitchFamily="34" charset="0"/>
              <a:cs typeface="Arial" pitchFamily="34" charset="0"/>
            </a:rPr>
            <a:t>Unidad Administrativa</a:t>
          </a:r>
        </a:p>
      </dgm:t>
    </dgm:pt>
    <dgm:pt modelId="{3E91138C-67A5-4AA7-B729-C1FC40BFF8EF}" type="parTrans" cxnId="{FEC0EC38-CB59-442D-8870-525AF7F80747}">
      <dgm:prSet/>
      <dgm:spPr>
        <a:solidFill>
          <a:schemeClr val="accent1"/>
        </a:solidFill>
        <a:ln>
          <a:solidFill>
            <a:schemeClr val="tx1">
              <a:lumMod val="50000"/>
              <a:lumOff val="50000"/>
            </a:schemeClr>
          </a:solidFill>
        </a:ln>
      </dgm:spPr>
      <dgm:t>
        <a:bodyPr/>
        <a:lstStyle/>
        <a:p>
          <a:endParaRPr lang="es-MX"/>
        </a:p>
      </dgm:t>
    </dgm:pt>
    <dgm:pt modelId="{79318D62-387B-4E72-AD89-5008FDC39826}" type="sibTrans" cxnId="{FEC0EC38-CB59-442D-8870-525AF7F80747}">
      <dgm:prSet/>
      <dgm:spPr/>
      <dgm:t>
        <a:bodyPr/>
        <a:lstStyle/>
        <a:p>
          <a:endParaRPr lang="es-MX"/>
        </a:p>
      </dgm:t>
    </dgm:pt>
    <dgm:pt modelId="{E88E7601-B541-4AC4-B0DB-2B8B0F14F769}">
      <dgm:prSet phldrT="[Texto]" custT="1"/>
      <dgm:spPr>
        <a:solidFill>
          <a:schemeClr val="bg1"/>
        </a:solidFill>
        <a:ln>
          <a:solidFill>
            <a:schemeClr val="tx1">
              <a:lumMod val="75000"/>
              <a:lumOff val="25000"/>
            </a:schemeClr>
          </a:solidFill>
        </a:ln>
      </dgm:spPr>
      <dgm:t>
        <a:bodyPr/>
        <a:lstStyle/>
        <a:p>
          <a:r>
            <a:rPr lang="es-MX" sz="1100" b="1" dirty="0">
              <a:solidFill>
                <a:schemeClr val="tx1"/>
              </a:solidFill>
              <a:latin typeface="Arial" pitchFamily="34" charset="0"/>
              <a:cs typeface="Arial" pitchFamily="34" charset="0"/>
            </a:rPr>
            <a:t>Unidad de Admisiones</a:t>
          </a:r>
        </a:p>
      </dgm:t>
    </dgm:pt>
    <dgm:pt modelId="{9F771F30-8067-484D-B6F5-3870E65D421C}" type="parTrans" cxnId="{3FF4ECDC-9D10-4382-8463-84A824934ED5}">
      <dgm:prSet/>
      <dgm:spPr>
        <a:ln>
          <a:solidFill>
            <a:schemeClr val="tx1">
              <a:lumMod val="50000"/>
              <a:lumOff val="50000"/>
            </a:schemeClr>
          </a:solidFill>
        </a:ln>
      </dgm:spPr>
      <dgm:t>
        <a:bodyPr/>
        <a:lstStyle/>
        <a:p>
          <a:endParaRPr lang="es-MX"/>
        </a:p>
      </dgm:t>
    </dgm:pt>
    <dgm:pt modelId="{8FA86A11-5719-4126-A03F-F91E758A1319}" type="sibTrans" cxnId="{3FF4ECDC-9D10-4382-8463-84A824934ED5}">
      <dgm:prSet/>
      <dgm:spPr/>
      <dgm:t>
        <a:bodyPr/>
        <a:lstStyle/>
        <a:p>
          <a:endParaRPr lang="es-MX"/>
        </a:p>
      </dgm:t>
    </dgm:pt>
    <dgm:pt modelId="{4D374757-2F52-454F-B937-722F050D8446}">
      <dgm:prSet custT="1"/>
      <dgm:spPr>
        <a:solidFill>
          <a:schemeClr val="bg1"/>
        </a:solidFill>
        <a:ln>
          <a:solidFill>
            <a:schemeClr val="tx1">
              <a:lumMod val="75000"/>
              <a:lumOff val="25000"/>
            </a:schemeClr>
          </a:solidFill>
        </a:ln>
      </dgm:spPr>
      <dgm:t>
        <a:bodyPr/>
        <a:lstStyle/>
        <a:p>
          <a:r>
            <a:rPr lang="es-MX" sz="1100" b="1" dirty="0">
              <a:solidFill>
                <a:schemeClr val="tx1"/>
              </a:solidFill>
              <a:latin typeface="Arial" pitchFamily="34" charset="0"/>
              <a:cs typeface="Arial" pitchFamily="34" charset="0"/>
            </a:rPr>
            <a:t>Unidad de Control Documental</a:t>
          </a:r>
        </a:p>
      </dgm:t>
    </dgm:pt>
    <dgm:pt modelId="{3FB654E0-2991-4B0D-B379-804EE4719FA0}" type="parTrans" cxnId="{FC62AF2B-DCE3-41FD-82DC-216D5BC43E94}">
      <dgm:prSet/>
      <dgm:spPr>
        <a:ln>
          <a:solidFill>
            <a:schemeClr val="tx1">
              <a:lumMod val="50000"/>
              <a:lumOff val="50000"/>
            </a:schemeClr>
          </a:solidFill>
        </a:ln>
      </dgm:spPr>
      <dgm:t>
        <a:bodyPr/>
        <a:lstStyle/>
        <a:p>
          <a:endParaRPr lang="es-MX"/>
        </a:p>
      </dgm:t>
    </dgm:pt>
    <dgm:pt modelId="{6D5C8CA8-F6E8-48EC-A7BA-37D3EA7D255C}" type="sibTrans" cxnId="{FC62AF2B-DCE3-41FD-82DC-216D5BC43E94}">
      <dgm:prSet/>
      <dgm:spPr/>
      <dgm:t>
        <a:bodyPr/>
        <a:lstStyle/>
        <a:p>
          <a:endParaRPr lang="es-MX"/>
        </a:p>
      </dgm:t>
    </dgm:pt>
    <dgm:pt modelId="{F2339389-60E1-46DD-89F6-6B7E8AC31585}">
      <dgm:prSet custT="1"/>
      <dgm:spPr>
        <a:solidFill>
          <a:schemeClr val="bg1"/>
        </a:solidFill>
        <a:ln>
          <a:solidFill>
            <a:schemeClr val="tx1">
              <a:lumMod val="75000"/>
              <a:lumOff val="25000"/>
            </a:schemeClr>
          </a:solidFill>
        </a:ln>
      </dgm:spPr>
      <dgm:t>
        <a:bodyPr/>
        <a:lstStyle/>
        <a:p>
          <a:r>
            <a:rPr lang="es-MX" sz="1100" b="1" dirty="0">
              <a:solidFill>
                <a:schemeClr val="tx1"/>
              </a:solidFill>
              <a:latin typeface="Arial" pitchFamily="34" charset="0"/>
              <a:cs typeface="Arial" pitchFamily="34" charset="0"/>
            </a:rPr>
            <a:t>Unidad de </a:t>
          </a:r>
          <a:r>
            <a:rPr lang="es-MX" sz="1100" b="1" dirty="0" smtClean="0">
              <a:solidFill>
                <a:schemeClr val="tx1"/>
              </a:solidFill>
              <a:latin typeface="Arial" pitchFamily="34" charset="0"/>
              <a:cs typeface="Arial" pitchFamily="34" charset="0"/>
            </a:rPr>
            <a:t>Control </a:t>
          </a:r>
        </a:p>
        <a:p>
          <a:r>
            <a:rPr lang="es-MX" sz="1100" b="1" dirty="0" smtClean="0">
              <a:solidFill>
                <a:schemeClr val="tx1"/>
              </a:solidFill>
              <a:latin typeface="Arial" pitchFamily="34" charset="0"/>
              <a:cs typeface="Arial" pitchFamily="34" charset="0"/>
            </a:rPr>
            <a:t>de Alumnos</a:t>
          </a:r>
          <a:endParaRPr lang="es-MX" sz="1100" b="1" dirty="0">
            <a:solidFill>
              <a:schemeClr val="tx1"/>
            </a:solidFill>
            <a:latin typeface="Arial" pitchFamily="34" charset="0"/>
            <a:cs typeface="Arial" pitchFamily="34" charset="0"/>
          </a:endParaRPr>
        </a:p>
      </dgm:t>
    </dgm:pt>
    <dgm:pt modelId="{12985A7F-3DE6-49A8-B4D0-EFEDE2B8619A}" type="parTrans" cxnId="{F344BB52-32F7-4708-8446-313AF75C93F8}">
      <dgm:prSet/>
      <dgm:spPr>
        <a:ln>
          <a:solidFill>
            <a:schemeClr val="tx1">
              <a:lumMod val="50000"/>
              <a:lumOff val="50000"/>
            </a:schemeClr>
          </a:solidFill>
        </a:ln>
      </dgm:spPr>
      <dgm:t>
        <a:bodyPr/>
        <a:lstStyle/>
        <a:p>
          <a:endParaRPr lang="es-MX"/>
        </a:p>
      </dgm:t>
    </dgm:pt>
    <dgm:pt modelId="{662DC3EC-114D-4FE7-8376-94520D5FB1FD}" type="sibTrans" cxnId="{F344BB52-32F7-4708-8446-313AF75C93F8}">
      <dgm:prSet/>
      <dgm:spPr/>
      <dgm:t>
        <a:bodyPr/>
        <a:lstStyle/>
        <a:p>
          <a:endParaRPr lang="es-MX"/>
        </a:p>
      </dgm:t>
    </dgm:pt>
    <dgm:pt modelId="{D506AD68-31E0-4F81-B67C-8A2245B0A76D}">
      <dgm:prSet custT="1"/>
      <dgm:spPr>
        <a:solidFill>
          <a:schemeClr val="bg1"/>
        </a:solidFill>
        <a:ln>
          <a:solidFill>
            <a:schemeClr val="tx1">
              <a:lumMod val="75000"/>
              <a:lumOff val="25000"/>
            </a:schemeClr>
          </a:solidFill>
        </a:ln>
      </dgm:spPr>
      <dgm:t>
        <a:bodyPr/>
        <a:lstStyle/>
        <a:p>
          <a:r>
            <a:rPr lang="es-MX" sz="1100" b="1" dirty="0">
              <a:solidFill>
                <a:schemeClr val="tx1"/>
              </a:solidFill>
              <a:latin typeface="Arial" pitchFamily="34" charset="0"/>
              <a:cs typeface="Arial" pitchFamily="34" charset="0"/>
            </a:rPr>
            <a:t>Unidad de Títulos</a:t>
          </a:r>
        </a:p>
      </dgm:t>
    </dgm:pt>
    <dgm:pt modelId="{9B8F4B22-017D-4FA8-9A09-60E6B5EE9757}" type="parTrans" cxnId="{7364FD05-ADB6-49B8-9BE9-3AD41C3D27FE}">
      <dgm:prSet/>
      <dgm:spPr>
        <a:ln>
          <a:solidFill>
            <a:schemeClr val="tx1">
              <a:lumMod val="50000"/>
              <a:lumOff val="50000"/>
            </a:schemeClr>
          </a:solidFill>
        </a:ln>
      </dgm:spPr>
      <dgm:t>
        <a:bodyPr/>
        <a:lstStyle/>
        <a:p>
          <a:endParaRPr lang="es-MX"/>
        </a:p>
      </dgm:t>
    </dgm:pt>
    <dgm:pt modelId="{6629AB05-6908-4348-B7F8-EC281C20AD71}" type="sibTrans" cxnId="{7364FD05-ADB6-49B8-9BE9-3AD41C3D27FE}">
      <dgm:prSet/>
      <dgm:spPr/>
      <dgm:t>
        <a:bodyPr/>
        <a:lstStyle/>
        <a:p>
          <a:endParaRPr lang="es-MX"/>
        </a:p>
      </dgm:t>
    </dgm:pt>
    <dgm:pt modelId="{CE328946-273E-4163-A3A7-D9002C24C1B8}" type="pres">
      <dgm:prSet presAssocID="{9BA1E172-9851-420C-9AFD-69494E9DFECE}" presName="hierChild1" presStyleCnt="0">
        <dgm:presLayoutVars>
          <dgm:orgChart val="1"/>
          <dgm:chPref val="1"/>
          <dgm:dir/>
          <dgm:animOne val="branch"/>
          <dgm:animLvl val="lvl"/>
          <dgm:resizeHandles/>
        </dgm:presLayoutVars>
      </dgm:prSet>
      <dgm:spPr/>
      <dgm:t>
        <a:bodyPr/>
        <a:lstStyle/>
        <a:p>
          <a:endParaRPr lang="es-MX"/>
        </a:p>
      </dgm:t>
    </dgm:pt>
    <dgm:pt modelId="{8AD26C0F-585B-4BD5-A567-9955AF8F2A4D}" type="pres">
      <dgm:prSet presAssocID="{C615743D-24F4-472B-9092-61C7736E0190}" presName="hierRoot1" presStyleCnt="0">
        <dgm:presLayoutVars>
          <dgm:hierBranch val="init"/>
        </dgm:presLayoutVars>
      </dgm:prSet>
      <dgm:spPr/>
    </dgm:pt>
    <dgm:pt modelId="{5E689AB4-4F7C-46A9-9312-FBA3AE440496}" type="pres">
      <dgm:prSet presAssocID="{C615743D-24F4-472B-9092-61C7736E0190}" presName="rootComposite1" presStyleCnt="0"/>
      <dgm:spPr/>
    </dgm:pt>
    <dgm:pt modelId="{B9D1131F-3B09-467F-801A-34FA99B2B45F}" type="pres">
      <dgm:prSet presAssocID="{C615743D-24F4-472B-9092-61C7736E0190}" presName="rootText1" presStyleLbl="node0" presStyleIdx="0" presStyleCnt="1" custScaleX="129072">
        <dgm:presLayoutVars>
          <dgm:chPref val="3"/>
        </dgm:presLayoutVars>
      </dgm:prSet>
      <dgm:spPr/>
      <dgm:t>
        <a:bodyPr/>
        <a:lstStyle/>
        <a:p>
          <a:endParaRPr lang="es-MX"/>
        </a:p>
      </dgm:t>
    </dgm:pt>
    <dgm:pt modelId="{18D5827A-5DCF-4151-9287-BFCF1A833568}" type="pres">
      <dgm:prSet presAssocID="{C615743D-24F4-472B-9092-61C7736E0190}" presName="rootConnector1" presStyleLbl="node1" presStyleIdx="0" presStyleCnt="0"/>
      <dgm:spPr/>
      <dgm:t>
        <a:bodyPr/>
        <a:lstStyle/>
        <a:p>
          <a:endParaRPr lang="es-MX"/>
        </a:p>
      </dgm:t>
    </dgm:pt>
    <dgm:pt modelId="{FE776F36-478C-4F08-B7D6-B81BC52B1ADC}" type="pres">
      <dgm:prSet presAssocID="{C615743D-24F4-472B-9092-61C7736E0190}" presName="hierChild2" presStyleCnt="0"/>
      <dgm:spPr/>
    </dgm:pt>
    <dgm:pt modelId="{EED8A7D8-9AC0-4C5B-8385-9FB93B7FCEBA}" type="pres">
      <dgm:prSet presAssocID="{3E91138C-67A5-4AA7-B729-C1FC40BFF8EF}" presName="Name37" presStyleLbl="parChTrans1D2" presStyleIdx="0" presStyleCnt="5"/>
      <dgm:spPr/>
      <dgm:t>
        <a:bodyPr/>
        <a:lstStyle/>
        <a:p>
          <a:endParaRPr lang="es-MX"/>
        </a:p>
      </dgm:t>
    </dgm:pt>
    <dgm:pt modelId="{F1F3AD1F-A16D-4567-A561-84EBF7CD6994}" type="pres">
      <dgm:prSet presAssocID="{8226C36D-DC9F-4144-8845-CD7D0F700041}" presName="hierRoot2" presStyleCnt="0">
        <dgm:presLayoutVars>
          <dgm:hierBranch val="init"/>
        </dgm:presLayoutVars>
      </dgm:prSet>
      <dgm:spPr/>
    </dgm:pt>
    <dgm:pt modelId="{16AA7DA9-2FB6-4C1B-9E5B-60C3B3A82A34}" type="pres">
      <dgm:prSet presAssocID="{8226C36D-DC9F-4144-8845-CD7D0F700041}" presName="rootComposite" presStyleCnt="0"/>
      <dgm:spPr/>
    </dgm:pt>
    <dgm:pt modelId="{999EC974-305F-4279-95FE-7278F3102BE8}" type="pres">
      <dgm:prSet presAssocID="{8226C36D-DC9F-4144-8845-CD7D0F700041}" presName="rootText" presStyleLbl="node2" presStyleIdx="0" presStyleCnt="5" custLinFactNeighborX="-50" custLinFactNeighborY="33343">
        <dgm:presLayoutVars>
          <dgm:chPref val="3"/>
        </dgm:presLayoutVars>
      </dgm:prSet>
      <dgm:spPr/>
      <dgm:t>
        <a:bodyPr/>
        <a:lstStyle/>
        <a:p>
          <a:endParaRPr lang="es-MX"/>
        </a:p>
      </dgm:t>
    </dgm:pt>
    <dgm:pt modelId="{8670F30B-D828-4B39-8E99-CC48EE9BE8D9}" type="pres">
      <dgm:prSet presAssocID="{8226C36D-DC9F-4144-8845-CD7D0F700041}" presName="rootConnector" presStyleLbl="node2" presStyleIdx="0" presStyleCnt="5"/>
      <dgm:spPr/>
      <dgm:t>
        <a:bodyPr/>
        <a:lstStyle/>
        <a:p>
          <a:endParaRPr lang="es-MX"/>
        </a:p>
      </dgm:t>
    </dgm:pt>
    <dgm:pt modelId="{6F74F794-9D1E-411A-8DA3-D765715851F4}" type="pres">
      <dgm:prSet presAssocID="{8226C36D-DC9F-4144-8845-CD7D0F700041}" presName="hierChild4" presStyleCnt="0"/>
      <dgm:spPr/>
    </dgm:pt>
    <dgm:pt modelId="{0F6E1C05-2E3B-4334-BE5F-9513248C443A}" type="pres">
      <dgm:prSet presAssocID="{8226C36D-DC9F-4144-8845-CD7D0F700041}" presName="hierChild5" presStyleCnt="0"/>
      <dgm:spPr/>
    </dgm:pt>
    <dgm:pt modelId="{EE0A6004-15A9-4B54-8C9D-B7A475B767F6}" type="pres">
      <dgm:prSet presAssocID="{9F771F30-8067-484D-B6F5-3870E65D421C}" presName="Name37" presStyleLbl="parChTrans1D2" presStyleIdx="1" presStyleCnt="5"/>
      <dgm:spPr/>
      <dgm:t>
        <a:bodyPr/>
        <a:lstStyle/>
        <a:p>
          <a:endParaRPr lang="es-MX"/>
        </a:p>
      </dgm:t>
    </dgm:pt>
    <dgm:pt modelId="{0E133DE0-8613-4CB6-AA5C-D7F164CBE2A8}" type="pres">
      <dgm:prSet presAssocID="{E88E7601-B541-4AC4-B0DB-2B8B0F14F769}" presName="hierRoot2" presStyleCnt="0">
        <dgm:presLayoutVars>
          <dgm:hierBranch val="init"/>
        </dgm:presLayoutVars>
      </dgm:prSet>
      <dgm:spPr/>
    </dgm:pt>
    <dgm:pt modelId="{73171097-A4D3-4274-B535-C6874811FFCF}" type="pres">
      <dgm:prSet presAssocID="{E88E7601-B541-4AC4-B0DB-2B8B0F14F769}" presName="rootComposite" presStyleCnt="0"/>
      <dgm:spPr/>
    </dgm:pt>
    <dgm:pt modelId="{61B03546-8923-49A8-A7BE-B0A7E665F243}" type="pres">
      <dgm:prSet presAssocID="{E88E7601-B541-4AC4-B0DB-2B8B0F14F769}" presName="rootText" presStyleLbl="node2" presStyleIdx="1" presStyleCnt="5" custLinFactNeighborY="33343">
        <dgm:presLayoutVars>
          <dgm:chPref val="3"/>
        </dgm:presLayoutVars>
      </dgm:prSet>
      <dgm:spPr/>
      <dgm:t>
        <a:bodyPr/>
        <a:lstStyle/>
        <a:p>
          <a:endParaRPr lang="es-MX"/>
        </a:p>
      </dgm:t>
    </dgm:pt>
    <dgm:pt modelId="{CB6B5995-251E-412D-B513-D23257BF2A63}" type="pres">
      <dgm:prSet presAssocID="{E88E7601-B541-4AC4-B0DB-2B8B0F14F769}" presName="rootConnector" presStyleLbl="node2" presStyleIdx="1" presStyleCnt="5"/>
      <dgm:spPr/>
      <dgm:t>
        <a:bodyPr/>
        <a:lstStyle/>
        <a:p>
          <a:endParaRPr lang="es-MX"/>
        </a:p>
      </dgm:t>
    </dgm:pt>
    <dgm:pt modelId="{875AD0C7-B343-40FB-99FA-A633A61D09B2}" type="pres">
      <dgm:prSet presAssocID="{E88E7601-B541-4AC4-B0DB-2B8B0F14F769}" presName="hierChild4" presStyleCnt="0"/>
      <dgm:spPr/>
    </dgm:pt>
    <dgm:pt modelId="{F43168E9-800C-4989-BDBD-0ECF195F6F7D}" type="pres">
      <dgm:prSet presAssocID="{E88E7601-B541-4AC4-B0DB-2B8B0F14F769}" presName="hierChild5" presStyleCnt="0"/>
      <dgm:spPr/>
    </dgm:pt>
    <dgm:pt modelId="{12F475B3-A2B4-44D4-9D1E-8925CF40C538}" type="pres">
      <dgm:prSet presAssocID="{9B8F4B22-017D-4FA8-9A09-60E6B5EE9757}" presName="Name37" presStyleLbl="parChTrans1D2" presStyleIdx="2" presStyleCnt="5"/>
      <dgm:spPr/>
      <dgm:t>
        <a:bodyPr/>
        <a:lstStyle/>
        <a:p>
          <a:endParaRPr lang="es-MX"/>
        </a:p>
      </dgm:t>
    </dgm:pt>
    <dgm:pt modelId="{1C8CCA17-5425-43AE-A38C-3A58960E1259}" type="pres">
      <dgm:prSet presAssocID="{D506AD68-31E0-4F81-B67C-8A2245B0A76D}" presName="hierRoot2" presStyleCnt="0">
        <dgm:presLayoutVars>
          <dgm:hierBranch val="init"/>
        </dgm:presLayoutVars>
      </dgm:prSet>
      <dgm:spPr/>
    </dgm:pt>
    <dgm:pt modelId="{3553CB37-A37B-4FA4-BF24-3F2D1EF03742}" type="pres">
      <dgm:prSet presAssocID="{D506AD68-31E0-4F81-B67C-8A2245B0A76D}" presName="rootComposite" presStyleCnt="0"/>
      <dgm:spPr/>
    </dgm:pt>
    <dgm:pt modelId="{162427F1-7BE9-4264-B710-DC245AD0C951}" type="pres">
      <dgm:prSet presAssocID="{D506AD68-31E0-4F81-B67C-8A2245B0A76D}" presName="rootText" presStyleLbl="node2" presStyleIdx="2" presStyleCnt="5" custLinFactNeighborY="33343">
        <dgm:presLayoutVars>
          <dgm:chPref val="3"/>
        </dgm:presLayoutVars>
      </dgm:prSet>
      <dgm:spPr/>
      <dgm:t>
        <a:bodyPr/>
        <a:lstStyle/>
        <a:p>
          <a:endParaRPr lang="es-MX"/>
        </a:p>
      </dgm:t>
    </dgm:pt>
    <dgm:pt modelId="{8D1A4CE5-D65F-497F-B82A-2B44B93D5490}" type="pres">
      <dgm:prSet presAssocID="{D506AD68-31E0-4F81-B67C-8A2245B0A76D}" presName="rootConnector" presStyleLbl="node2" presStyleIdx="2" presStyleCnt="5"/>
      <dgm:spPr/>
      <dgm:t>
        <a:bodyPr/>
        <a:lstStyle/>
        <a:p>
          <a:endParaRPr lang="es-MX"/>
        </a:p>
      </dgm:t>
    </dgm:pt>
    <dgm:pt modelId="{D633D19C-78BB-4674-BACC-654262F7A5C2}" type="pres">
      <dgm:prSet presAssocID="{D506AD68-31E0-4F81-B67C-8A2245B0A76D}" presName="hierChild4" presStyleCnt="0"/>
      <dgm:spPr/>
    </dgm:pt>
    <dgm:pt modelId="{01BB0F82-DA09-4D7F-B0CD-8B2E1FCAE4EB}" type="pres">
      <dgm:prSet presAssocID="{D506AD68-31E0-4F81-B67C-8A2245B0A76D}" presName="hierChild5" presStyleCnt="0"/>
      <dgm:spPr/>
    </dgm:pt>
    <dgm:pt modelId="{36497C76-1F36-4913-B884-2C8B418C2398}" type="pres">
      <dgm:prSet presAssocID="{12985A7F-3DE6-49A8-B4D0-EFEDE2B8619A}" presName="Name37" presStyleLbl="parChTrans1D2" presStyleIdx="3" presStyleCnt="5"/>
      <dgm:spPr/>
      <dgm:t>
        <a:bodyPr/>
        <a:lstStyle/>
        <a:p>
          <a:endParaRPr lang="es-MX"/>
        </a:p>
      </dgm:t>
    </dgm:pt>
    <dgm:pt modelId="{9E53E36E-8D49-4E38-AF42-DE7EE0A39CBD}" type="pres">
      <dgm:prSet presAssocID="{F2339389-60E1-46DD-89F6-6B7E8AC31585}" presName="hierRoot2" presStyleCnt="0">
        <dgm:presLayoutVars>
          <dgm:hierBranch val="init"/>
        </dgm:presLayoutVars>
      </dgm:prSet>
      <dgm:spPr/>
    </dgm:pt>
    <dgm:pt modelId="{FCD5B916-A5BF-4263-B51F-DCDE103B7FF1}" type="pres">
      <dgm:prSet presAssocID="{F2339389-60E1-46DD-89F6-6B7E8AC31585}" presName="rootComposite" presStyleCnt="0"/>
      <dgm:spPr/>
    </dgm:pt>
    <dgm:pt modelId="{F9EB4CC3-B570-447C-9E51-F6A82EB2A0FB}" type="pres">
      <dgm:prSet presAssocID="{F2339389-60E1-46DD-89F6-6B7E8AC31585}" presName="rootText" presStyleLbl="node2" presStyleIdx="3" presStyleCnt="5" custLinFactNeighborY="33343">
        <dgm:presLayoutVars>
          <dgm:chPref val="3"/>
        </dgm:presLayoutVars>
      </dgm:prSet>
      <dgm:spPr/>
      <dgm:t>
        <a:bodyPr/>
        <a:lstStyle/>
        <a:p>
          <a:endParaRPr lang="es-MX"/>
        </a:p>
      </dgm:t>
    </dgm:pt>
    <dgm:pt modelId="{79448AE5-6921-43C0-823D-1CBFCE644A62}" type="pres">
      <dgm:prSet presAssocID="{F2339389-60E1-46DD-89F6-6B7E8AC31585}" presName="rootConnector" presStyleLbl="node2" presStyleIdx="3" presStyleCnt="5"/>
      <dgm:spPr/>
      <dgm:t>
        <a:bodyPr/>
        <a:lstStyle/>
        <a:p>
          <a:endParaRPr lang="es-MX"/>
        </a:p>
      </dgm:t>
    </dgm:pt>
    <dgm:pt modelId="{9C18A14A-16BC-4F5F-9E5E-D0F6F20A968F}" type="pres">
      <dgm:prSet presAssocID="{F2339389-60E1-46DD-89F6-6B7E8AC31585}" presName="hierChild4" presStyleCnt="0"/>
      <dgm:spPr/>
    </dgm:pt>
    <dgm:pt modelId="{9688385A-94A4-4A59-9F8B-3A3CCB3B8FF6}" type="pres">
      <dgm:prSet presAssocID="{F2339389-60E1-46DD-89F6-6B7E8AC31585}" presName="hierChild5" presStyleCnt="0"/>
      <dgm:spPr/>
    </dgm:pt>
    <dgm:pt modelId="{98C94AD3-4F21-4DDE-8E50-8AC2317A2466}" type="pres">
      <dgm:prSet presAssocID="{3FB654E0-2991-4B0D-B379-804EE4719FA0}" presName="Name37" presStyleLbl="parChTrans1D2" presStyleIdx="4" presStyleCnt="5"/>
      <dgm:spPr/>
      <dgm:t>
        <a:bodyPr/>
        <a:lstStyle/>
        <a:p>
          <a:endParaRPr lang="es-MX"/>
        </a:p>
      </dgm:t>
    </dgm:pt>
    <dgm:pt modelId="{03DF34C9-40A2-41DA-8F8B-20E473A26058}" type="pres">
      <dgm:prSet presAssocID="{4D374757-2F52-454F-B937-722F050D8446}" presName="hierRoot2" presStyleCnt="0">
        <dgm:presLayoutVars>
          <dgm:hierBranch val="init"/>
        </dgm:presLayoutVars>
      </dgm:prSet>
      <dgm:spPr/>
    </dgm:pt>
    <dgm:pt modelId="{1F063621-E9BD-4C0F-B178-92F57A611252}" type="pres">
      <dgm:prSet presAssocID="{4D374757-2F52-454F-B937-722F050D8446}" presName="rootComposite" presStyleCnt="0"/>
      <dgm:spPr/>
    </dgm:pt>
    <dgm:pt modelId="{2ED9B407-43A8-4621-8C62-A39A4A6E563F}" type="pres">
      <dgm:prSet presAssocID="{4D374757-2F52-454F-B937-722F050D8446}" presName="rootText" presStyleLbl="node2" presStyleIdx="4" presStyleCnt="5" custLinFactNeighborY="33343">
        <dgm:presLayoutVars>
          <dgm:chPref val="3"/>
        </dgm:presLayoutVars>
      </dgm:prSet>
      <dgm:spPr/>
      <dgm:t>
        <a:bodyPr/>
        <a:lstStyle/>
        <a:p>
          <a:endParaRPr lang="es-MX"/>
        </a:p>
      </dgm:t>
    </dgm:pt>
    <dgm:pt modelId="{4694299B-6C1B-424B-AE15-334B0B0D7A5E}" type="pres">
      <dgm:prSet presAssocID="{4D374757-2F52-454F-B937-722F050D8446}" presName="rootConnector" presStyleLbl="node2" presStyleIdx="4" presStyleCnt="5"/>
      <dgm:spPr/>
      <dgm:t>
        <a:bodyPr/>
        <a:lstStyle/>
        <a:p>
          <a:endParaRPr lang="es-MX"/>
        </a:p>
      </dgm:t>
    </dgm:pt>
    <dgm:pt modelId="{DEB894E7-7A8A-4BFB-AB06-8CB190A65DEA}" type="pres">
      <dgm:prSet presAssocID="{4D374757-2F52-454F-B937-722F050D8446}" presName="hierChild4" presStyleCnt="0"/>
      <dgm:spPr/>
    </dgm:pt>
    <dgm:pt modelId="{6B72FA56-48A8-489E-9DA5-E4A74916ED3C}" type="pres">
      <dgm:prSet presAssocID="{4D374757-2F52-454F-B937-722F050D8446}" presName="hierChild5" presStyleCnt="0"/>
      <dgm:spPr/>
    </dgm:pt>
    <dgm:pt modelId="{D1ED3882-524D-445D-B2A4-64D22AAB2B20}" type="pres">
      <dgm:prSet presAssocID="{C615743D-24F4-472B-9092-61C7736E0190}" presName="hierChild3" presStyleCnt="0"/>
      <dgm:spPr/>
    </dgm:pt>
  </dgm:ptLst>
  <dgm:cxnLst>
    <dgm:cxn modelId="{8EE537D6-120B-4C1B-BDDC-9A7787202070}" type="presOf" srcId="{D506AD68-31E0-4F81-B67C-8A2245B0A76D}" destId="{162427F1-7BE9-4264-B710-DC245AD0C951}" srcOrd="0" destOrd="0" presId="urn:microsoft.com/office/officeart/2005/8/layout/orgChart1"/>
    <dgm:cxn modelId="{328464D8-AA09-4066-8ED6-A933D560C5C0}" type="presOf" srcId="{4D374757-2F52-454F-B937-722F050D8446}" destId="{2ED9B407-43A8-4621-8C62-A39A4A6E563F}" srcOrd="0" destOrd="0" presId="urn:microsoft.com/office/officeart/2005/8/layout/orgChart1"/>
    <dgm:cxn modelId="{9DE1BAC2-24F6-4924-9A31-79F7BE2E010A}" type="presOf" srcId="{9BA1E172-9851-420C-9AFD-69494E9DFECE}" destId="{CE328946-273E-4163-A3A7-D9002C24C1B8}" srcOrd="0" destOrd="0" presId="urn:microsoft.com/office/officeart/2005/8/layout/orgChart1"/>
    <dgm:cxn modelId="{59934682-F33C-4516-843C-BEA8CAD208CC}" type="presOf" srcId="{E88E7601-B541-4AC4-B0DB-2B8B0F14F769}" destId="{61B03546-8923-49A8-A7BE-B0A7E665F243}" srcOrd="0" destOrd="0" presId="urn:microsoft.com/office/officeart/2005/8/layout/orgChart1"/>
    <dgm:cxn modelId="{300EDF62-F116-481B-908F-CE957A48816F}" type="presOf" srcId="{4D374757-2F52-454F-B937-722F050D8446}" destId="{4694299B-6C1B-424B-AE15-334B0B0D7A5E}" srcOrd="1" destOrd="0" presId="urn:microsoft.com/office/officeart/2005/8/layout/orgChart1"/>
    <dgm:cxn modelId="{D0D134D9-67D4-41BD-B4CE-82A7E1B28703}" type="presOf" srcId="{F2339389-60E1-46DD-89F6-6B7E8AC31585}" destId="{79448AE5-6921-43C0-823D-1CBFCE644A62}" srcOrd="1" destOrd="0" presId="urn:microsoft.com/office/officeart/2005/8/layout/orgChart1"/>
    <dgm:cxn modelId="{62C90CF7-A29F-4426-852C-D41A15A68A11}" type="presOf" srcId="{C615743D-24F4-472B-9092-61C7736E0190}" destId="{18D5827A-5DCF-4151-9287-BFCF1A833568}" srcOrd="1" destOrd="0" presId="urn:microsoft.com/office/officeart/2005/8/layout/orgChart1"/>
    <dgm:cxn modelId="{FEC0EC38-CB59-442D-8870-525AF7F80747}" srcId="{C615743D-24F4-472B-9092-61C7736E0190}" destId="{8226C36D-DC9F-4144-8845-CD7D0F700041}" srcOrd="0" destOrd="0" parTransId="{3E91138C-67A5-4AA7-B729-C1FC40BFF8EF}" sibTransId="{79318D62-387B-4E72-AD89-5008FDC39826}"/>
    <dgm:cxn modelId="{1290B6F1-90EF-4904-A41E-6036713764B8}" type="presOf" srcId="{3E91138C-67A5-4AA7-B729-C1FC40BFF8EF}" destId="{EED8A7D8-9AC0-4C5B-8385-9FB93B7FCEBA}" srcOrd="0" destOrd="0" presId="urn:microsoft.com/office/officeart/2005/8/layout/orgChart1"/>
    <dgm:cxn modelId="{FE8B7C8E-0289-4AA9-9147-65FB298ECE98}" type="presOf" srcId="{3FB654E0-2991-4B0D-B379-804EE4719FA0}" destId="{98C94AD3-4F21-4DDE-8E50-8AC2317A2466}" srcOrd="0" destOrd="0" presId="urn:microsoft.com/office/officeart/2005/8/layout/orgChart1"/>
    <dgm:cxn modelId="{7364FD05-ADB6-49B8-9BE9-3AD41C3D27FE}" srcId="{C615743D-24F4-472B-9092-61C7736E0190}" destId="{D506AD68-31E0-4F81-B67C-8A2245B0A76D}" srcOrd="2" destOrd="0" parTransId="{9B8F4B22-017D-4FA8-9A09-60E6B5EE9757}" sibTransId="{6629AB05-6908-4348-B7F8-EC281C20AD71}"/>
    <dgm:cxn modelId="{AA46562A-22DA-4943-9030-58ECF78C94A6}" type="presOf" srcId="{F2339389-60E1-46DD-89F6-6B7E8AC31585}" destId="{F9EB4CC3-B570-447C-9E51-F6A82EB2A0FB}" srcOrd="0" destOrd="0" presId="urn:microsoft.com/office/officeart/2005/8/layout/orgChart1"/>
    <dgm:cxn modelId="{B051CB1C-A407-490F-8420-D2A561A1E235}" type="presOf" srcId="{12985A7F-3DE6-49A8-B4D0-EFEDE2B8619A}" destId="{36497C76-1F36-4913-B884-2C8B418C2398}" srcOrd="0" destOrd="0" presId="urn:microsoft.com/office/officeart/2005/8/layout/orgChart1"/>
    <dgm:cxn modelId="{58FCE632-3052-4F36-8509-ED4925F9AD6C}" type="presOf" srcId="{8226C36D-DC9F-4144-8845-CD7D0F700041}" destId="{8670F30B-D828-4B39-8E99-CC48EE9BE8D9}" srcOrd="1" destOrd="0" presId="urn:microsoft.com/office/officeart/2005/8/layout/orgChart1"/>
    <dgm:cxn modelId="{8D486F50-0D67-41F9-B75E-093FB534508A}" type="presOf" srcId="{9F771F30-8067-484D-B6F5-3870E65D421C}" destId="{EE0A6004-15A9-4B54-8C9D-B7A475B767F6}" srcOrd="0" destOrd="0" presId="urn:microsoft.com/office/officeart/2005/8/layout/orgChart1"/>
    <dgm:cxn modelId="{FC62AF2B-DCE3-41FD-82DC-216D5BC43E94}" srcId="{C615743D-24F4-472B-9092-61C7736E0190}" destId="{4D374757-2F52-454F-B937-722F050D8446}" srcOrd="4" destOrd="0" parTransId="{3FB654E0-2991-4B0D-B379-804EE4719FA0}" sibTransId="{6D5C8CA8-F6E8-48EC-A7BA-37D3EA7D255C}"/>
    <dgm:cxn modelId="{E0E138E5-83C0-4989-B53E-73164750D71E}" type="presOf" srcId="{D506AD68-31E0-4F81-B67C-8A2245B0A76D}" destId="{8D1A4CE5-D65F-497F-B82A-2B44B93D5490}" srcOrd="1" destOrd="0" presId="urn:microsoft.com/office/officeart/2005/8/layout/orgChart1"/>
    <dgm:cxn modelId="{8F539BF7-974F-45DD-98D6-F7FCFA116D37}" type="presOf" srcId="{8226C36D-DC9F-4144-8845-CD7D0F700041}" destId="{999EC974-305F-4279-95FE-7278F3102BE8}" srcOrd="0" destOrd="0" presId="urn:microsoft.com/office/officeart/2005/8/layout/orgChart1"/>
    <dgm:cxn modelId="{F344BB52-32F7-4708-8446-313AF75C93F8}" srcId="{C615743D-24F4-472B-9092-61C7736E0190}" destId="{F2339389-60E1-46DD-89F6-6B7E8AC31585}" srcOrd="3" destOrd="0" parTransId="{12985A7F-3DE6-49A8-B4D0-EFEDE2B8619A}" sibTransId="{662DC3EC-114D-4FE7-8376-94520D5FB1FD}"/>
    <dgm:cxn modelId="{3FF4ECDC-9D10-4382-8463-84A824934ED5}" srcId="{C615743D-24F4-472B-9092-61C7736E0190}" destId="{E88E7601-B541-4AC4-B0DB-2B8B0F14F769}" srcOrd="1" destOrd="0" parTransId="{9F771F30-8067-484D-B6F5-3870E65D421C}" sibTransId="{8FA86A11-5719-4126-A03F-F91E758A1319}"/>
    <dgm:cxn modelId="{48B16447-BD7C-44DA-9510-177C0B10C0C2}" type="presOf" srcId="{E88E7601-B541-4AC4-B0DB-2B8B0F14F769}" destId="{CB6B5995-251E-412D-B513-D23257BF2A63}" srcOrd="1" destOrd="0" presId="urn:microsoft.com/office/officeart/2005/8/layout/orgChart1"/>
    <dgm:cxn modelId="{D724333C-3D78-40F7-BF91-04253F42DA30}" type="presOf" srcId="{C615743D-24F4-472B-9092-61C7736E0190}" destId="{B9D1131F-3B09-467F-801A-34FA99B2B45F}" srcOrd="0" destOrd="0" presId="urn:microsoft.com/office/officeart/2005/8/layout/orgChart1"/>
    <dgm:cxn modelId="{814E16D0-FE66-41A8-95F3-9EF1E44482C8}" srcId="{9BA1E172-9851-420C-9AFD-69494E9DFECE}" destId="{C615743D-24F4-472B-9092-61C7736E0190}" srcOrd="0" destOrd="0" parTransId="{7EC67219-219E-49E4-ACBB-3FD78BEA1544}" sibTransId="{1645CAFA-6FD8-4EA9-960E-601882D3EC18}"/>
    <dgm:cxn modelId="{50422180-13B7-49B1-8306-AD5F9A634D62}" type="presOf" srcId="{9B8F4B22-017D-4FA8-9A09-60E6B5EE9757}" destId="{12F475B3-A2B4-44D4-9D1E-8925CF40C538}" srcOrd="0" destOrd="0" presId="urn:microsoft.com/office/officeart/2005/8/layout/orgChart1"/>
    <dgm:cxn modelId="{B22CA25B-2C7A-4922-A281-3EC20CB28CB0}" type="presParOf" srcId="{CE328946-273E-4163-A3A7-D9002C24C1B8}" destId="{8AD26C0F-585B-4BD5-A567-9955AF8F2A4D}" srcOrd="0" destOrd="0" presId="urn:microsoft.com/office/officeart/2005/8/layout/orgChart1"/>
    <dgm:cxn modelId="{FC5A4CD3-E4A6-49FD-AA09-75E9420E2385}" type="presParOf" srcId="{8AD26C0F-585B-4BD5-A567-9955AF8F2A4D}" destId="{5E689AB4-4F7C-46A9-9312-FBA3AE440496}" srcOrd="0" destOrd="0" presId="urn:microsoft.com/office/officeart/2005/8/layout/orgChart1"/>
    <dgm:cxn modelId="{F1C89503-DDE4-4F86-9DDF-5DCF5F8B4512}" type="presParOf" srcId="{5E689AB4-4F7C-46A9-9312-FBA3AE440496}" destId="{B9D1131F-3B09-467F-801A-34FA99B2B45F}" srcOrd="0" destOrd="0" presId="urn:microsoft.com/office/officeart/2005/8/layout/orgChart1"/>
    <dgm:cxn modelId="{270315DC-5A07-4B27-B250-98C26E918D34}" type="presParOf" srcId="{5E689AB4-4F7C-46A9-9312-FBA3AE440496}" destId="{18D5827A-5DCF-4151-9287-BFCF1A833568}" srcOrd="1" destOrd="0" presId="urn:microsoft.com/office/officeart/2005/8/layout/orgChart1"/>
    <dgm:cxn modelId="{C3500688-31DE-4239-B139-6C1B06914DAD}" type="presParOf" srcId="{8AD26C0F-585B-4BD5-A567-9955AF8F2A4D}" destId="{FE776F36-478C-4F08-B7D6-B81BC52B1ADC}" srcOrd="1" destOrd="0" presId="urn:microsoft.com/office/officeart/2005/8/layout/orgChart1"/>
    <dgm:cxn modelId="{EC0D8F02-1FA3-4B0D-A842-279E10A33B7A}" type="presParOf" srcId="{FE776F36-478C-4F08-B7D6-B81BC52B1ADC}" destId="{EED8A7D8-9AC0-4C5B-8385-9FB93B7FCEBA}" srcOrd="0" destOrd="0" presId="urn:microsoft.com/office/officeart/2005/8/layout/orgChart1"/>
    <dgm:cxn modelId="{60377EEF-5994-49B1-AB36-3AB4F6DA5881}" type="presParOf" srcId="{FE776F36-478C-4F08-B7D6-B81BC52B1ADC}" destId="{F1F3AD1F-A16D-4567-A561-84EBF7CD6994}" srcOrd="1" destOrd="0" presId="urn:microsoft.com/office/officeart/2005/8/layout/orgChart1"/>
    <dgm:cxn modelId="{95F1D391-5012-49A3-841B-1001DA256245}" type="presParOf" srcId="{F1F3AD1F-A16D-4567-A561-84EBF7CD6994}" destId="{16AA7DA9-2FB6-4C1B-9E5B-60C3B3A82A34}" srcOrd="0" destOrd="0" presId="urn:microsoft.com/office/officeart/2005/8/layout/orgChart1"/>
    <dgm:cxn modelId="{C6FBE73A-054E-4BB9-95D2-22F4484C55DA}" type="presParOf" srcId="{16AA7DA9-2FB6-4C1B-9E5B-60C3B3A82A34}" destId="{999EC974-305F-4279-95FE-7278F3102BE8}" srcOrd="0" destOrd="0" presId="urn:microsoft.com/office/officeart/2005/8/layout/orgChart1"/>
    <dgm:cxn modelId="{86E94757-10C1-466B-9CA6-10EC3E16C947}" type="presParOf" srcId="{16AA7DA9-2FB6-4C1B-9E5B-60C3B3A82A34}" destId="{8670F30B-D828-4B39-8E99-CC48EE9BE8D9}" srcOrd="1" destOrd="0" presId="urn:microsoft.com/office/officeart/2005/8/layout/orgChart1"/>
    <dgm:cxn modelId="{0085324A-7377-4397-A944-7B230D53175F}" type="presParOf" srcId="{F1F3AD1F-A16D-4567-A561-84EBF7CD6994}" destId="{6F74F794-9D1E-411A-8DA3-D765715851F4}" srcOrd="1" destOrd="0" presId="urn:microsoft.com/office/officeart/2005/8/layout/orgChart1"/>
    <dgm:cxn modelId="{45B8AEBB-FC62-47B9-B627-0664031D424F}" type="presParOf" srcId="{F1F3AD1F-A16D-4567-A561-84EBF7CD6994}" destId="{0F6E1C05-2E3B-4334-BE5F-9513248C443A}" srcOrd="2" destOrd="0" presId="urn:microsoft.com/office/officeart/2005/8/layout/orgChart1"/>
    <dgm:cxn modelId="{04296CCA-18B3-4237-BCE3-5A76F060056D}" type="presParOf" srcId="{FE776F36-478C-4F08-B7D6-B81BC52B1ADC}" destId="{EE0A6004-15A9-4B54-8C9D-B7A475B767F6}" srcOrd="2" destOrd="0" presId="urn:microsoft.com/office/officeart/2005/8/layout/orgChart1"/>
    <dgm:cxn modelId="{8B2E737B-F3E0-4288-8356-1C54A0299790}" type="presParOf" srcId="{FE776F36-478C-4F08-B7D6-B81BC52B1ADC}" destId="{0E133DE0-8613-4CB6-AA5C-D7F164CBE2A8}" srcOrd="3" destOrd="0" presId="urn:microsoft.com/office/officeart/2005/8/layout/orgChart1"/>
    <dgm:cxn modelId="{13772A61-5D58-42BD-B773-62413834474E}" type="presParOf" srcId="{0E133DE0-8613-4CB6-AA5C-D7F164CBE2A8}" destId="{73171097-A4D3-4274-B535-C6874811FFCF}" srcOrd="0" destOrd="0" presId="urn:microsoft.com/office/officeart/2005/8/layout/orgChart1"/>
    <dgm:cxn modelId="{E428268F-1741-4761-984B-46A14D3D14AC}" type="presParOf" srcId="{73171097-A4D3-4274-B535-C6874811FFCF}" destId="{61B03546-8923-49A8-A7BE-B0A7E665F243}" srcOrd="0" destOrd="0" presId="urn:microsoft.com/office/officeart/2005/8/layout/orgChart1"/>
    <dgm:cxn modelId="{8C228DD9-5A0E-481E-B446-0A16EC45C6B4}" type="presParOf" srcId="{73171097-A4D3-4274-B535-C6874811FFCF}" destId="{CB6B5995-251E-412D-B513-D23257BF2A63}" srcOrd="1" destOrd="0" presId="urn:microsoft.com/office/officeart/2005/8/layout/orgChart1"/>
    <dgm:cxn modelId="{5663D493-1DF4-4545-AA61-71E0BB69ADAD}" type="presParOf" srcId="{0E133DE0-8613-4CB6-AA5C-D7F164CBE2A8}" destId="{875AD0C7-B343-40FB-99FA-A633A61D09B2}" srcOrd="1" destOrd="0" presId="urn:microsoft.com/office/officeart/2005/8/layout/orgChart1"/>
    <dgm:cxn modelId="{A6EF567B-E19E-469F-934D-C285018392E3}" type="presParOf" srcId="{0E133DE0-8613-4CB6-AA5C-D7F164CBE2A8}" destId="{F43168E9-800C-4989-BDBD-0ECF195F6F7D}" srcOrd="2" destOrd="0" presId="urn:microsoft.com/office/officeart/2005/8/layout/orgChart1"/>
    <dgm:cxn modelId="{071373CD-1FFF-4B35-82D9-11A89AC70763}" type="presParOf" srcId="{FE776F36-478C-4F08-B7D6-B81BC52B1ADC}" destId="{12F475B3-A2B4-44D4-9D1E-8925CF40C538}" srcOrd="4" destOrd="0" presId="urn:microsoft.com/office/officeart/2005/8/layout/orgChart1"/>
    <dgm:cxn modelId="{ED7FB5AA-C6E5-4984-AB80-996A46E750AD}" type="presParOf" srcId="{FE776F36-478C-4F08-B7D6-B81BC52B1ADC}" destId="{1C8CCA17-5425-43AE-A38C-3A58960E1259}" srcOrd="5" destOrd="0" presId="urn:microsoft.com/office/officeart/2005/8/layout/orgChart1"/>
    <dgm:cxn modelId="{BF316B2B-C6A4-4DE2-AE6F-54909A82649E}" type="presParOf" srcId="{1C8CCA17-5425-43AE-A38C-3A58960E1259}" destId="{3553CB37-A37B-4FA4-BF24-3F2D1EF03742}" srcOrd="0" destOrd="0" presId="urn:microsoft.com/office/officeart/2005/8/layout/orgChart1"/>
    <dgm:cxn modelId="{4A7348F0-9238-4714-A92B-C1F6B422CB5F}" type="presParOf" srcId="{3553CB37-A37B-4FA4-BF24-3F2D1EF03742}" destId="{162427F1-7BE9-4264-B710-DC245AD0C951}" srcOrd="0" destOrd="0" presId="urn:microsoft.com/office/officeart/2005/8/layout/orgChart1"/>
    <dgm:cxn modelId="{E2974D0F-E0B0-4773-9E28-47F405915A7C}" type="presParOf" srcId="{3553CB37-A37B-4FA4-BF24-3F2D1EF03742}" destId="{8D1A4CE5-D65F-497F-B82A-2B44B93D5490}" srcOrd="1" destOrd="0" presId="urn:microsoft.com/office/officeart/2005/8/layout/orgChart1"/>
    <dgm:cxn modelId="{650E04D1-6D30-4E06-BD50-ECD6A14A7DA4}" type="presParOf" srcId="{1C8CCA17-5425-43AE-A38C-3A58960E1259}" destId="{D633D19C-78BB-4674-BACC-654262F7A5C2}" srcOrd="1" destOrd="0" presId="urn:microsoft.com/office/officeart/2005/8/layout/orgChart1"/>
    <dgm:cxn modelId="{E0C93BDA-4EBD-4895-A33C-2CFE47DD7048}" type="presParOf" srcId="{1C8CCA17-5425-43AE-A38C-3A58960E1259}" destId="{01BB0F82-DA09-4D7F-B0CD-8B2E1FCAE4EB}" srcOrd="2" destOrd="0" presId="urn:microsoft.com/office/officeart/2005/8/layout/orgChart1"/>
    <dgm:cxn modelId="{A382A681-FF73-46B9-BDD6-18A8FC8A8503}" type="presParOf" srcId="{FE776F36-478C-4F08-B7D6-B81BC52B1ADC}" destId="{36497C76-1F36-4913-B884-2C8B418C2398}" srcOrd="6" destOrd="0" presId="urn:microsoft.com/office/officeart/2005/8/layout/orgChart1"/>
    <dgm:cxn modelId="{6FAF7EA0-B1BC-4762-9DFB-A524027F7856}" type="presParOf" srcId="{FE776F36-478C-4F08-B7D6-B81BC52B1ADC}" destId="{9E53E36E-8D49-4E38-AF42-DE7EE0A39CBD}" srcOrd="7" destOrd="0" presId="urn:microsoft.com/office/officeart/2005/8/layout/orgChart1"/>
    <dgm:cxn modelId="{FDEB258F-E535-4A7B-82AF-4CA3BC3BF21C}" type="presParOf" srcId="{9E53E36E-8D49-4E38-AF42-DE7EE0A39CBD}" destId="{FCD5B916-A5BF-4263-B51F-DCDE103B7FF1}" srcOrd="0" destOrd="0" presId="urn:microsoft.com/office/officeart/2005/8/layout/orgChart1"/>
    <dgm:cxn modelId="{FFB5B25E-AA3D-477D-9F08-550A79A4286D}" type="presParOf" srcId="{FCD5B916-A5BF-4263-B51F-DCDE103B7FF1}" destId="{F9EB4CC3-B570-447C-9E51-F6A82EB2A0FB}" srcOrd="0" destOrd="0" presId="urn:microsoft.com/office/officeart/2005/8/layout/orgChart1"/>
    <dgm:cxn modelId="{56231982-F52A-4A65-9860-B3CB1E7C48EB}" type="presParOf" srcId="{FCD5B916-A5BF-4263-B51F-DCDE103B7FF1}" destId="{79448AE5-6921-43C0-823D-1CBFCE644A62}" srcOrd="1" destOrd="0" presId="urn:microsoft.com/office/officeart/2005/8/layout/orgChart1"/>
    <dgm:cxn modelId="{798293CA-0BA1-4556-8A67-00B8BB101638}" type="presParOf" srcId="{9E53E36E-8D49-4E38-AF42-DE7EE0A39CBD}" destId="{9C18A14A-16BC-4F5F-9E5E-D0F6F20A968F}" srcOrd="1" destOrd="0" presId="urn:microsoft.com/office/officeart/2005/8/layout/orgChart1"/>
    <dgm:cxn modelId="{DC767667-61E7-47FE-AF59-02C6300D188B}" type="presParOf" srcId="{9E53E36E-8D49-4E38-AF42-DE7EE0A39CBD}" destId="{9688385A-94A4-4A59-9F8B-3A3CCB3B8FF6}" srcOrd="2" destOrd="0" presId="urn:microsoft.com/office/officeart/2005/8/layout/orgChart1"/>
    <dgm:cxn modelId="{63117099-8F2D-4563-A3C1-3AAF1AB3D22C}" type="presParOf" srcId="{FE776F36-478C-4F08-B7D6-B81BC52B1ADC}" destId="{98C94AD3-4F21-4DDE-8E50-8AC2317A2466}" srcOrd="8" destOrd="0" presId="urn:microsoft.com/office/officeart/2005/8/layout/orgChart1"/>
    <dgm:cxn modelId="{4EF5E568-EEC1-47C4-8F82-2DF23DBE3460}" type="presParOf" srcId="{FE776F36-478C-4F08-B7D6-B81BC52B1ADC}" destId="{03DF34C9-40A2-41DA-8F8B-20E473A26058}" srcOrd="9" destOrd="0" presId="urn:microsoft.com/office/officeart/2005/8/layout/orgChart1"/>
    <dgm:cxn modelId="{4B6460A9-9DB1-462C-BB22-AA94D8127630}" type="presParOf" srcId="{03DF34C9-40A2-41DA-8F8B-20E473A26058}" destId="{1F063621-E9BD-4C0F-B178-92F57A611252}" srcOrd="0" destOrd="0" presId="urn:microsoft.com/office/officeart/2005/8/layout/orgChart1"/>
    <dgm:cxn modelId="{39EB921C-0F61-4082-A908-5D4B474E0F29}" type="presParOf" srcId="{1F063621-E9BD-4C0F-B178-92F57A611252}" destId="{2ED9B407-43A8-4621-8C62-A39A4A6E563F}" srcOrd="0" destOrd="0" presId="urn:microsoft.com/office/officeart/2005/8/layout/orgChart1"/>
    <dgm:cxn modelId="{7B84AF3B-9FB4-4507-9C98-FF83BFFB83AC}" type="presParOf" srcId="{1F063621-E9BD-4C0F-B178-92F57A611252}" destId="{4694299B-6C1B-424B-AE15-334B0B0D7A5E}" srcOrd="1" destOrd="0" presId="urn:microsoft.com/office/officeart/2005/8/layout/orgChart1"/>
    <dgm:cxn modelId="{FA044B8B-F32F-4EB8-BD4F-44BC2D0D05FE}" type="presParOf" srcId="{03DF34C9-40A2-41DA-8F8B-20E473A26058}" destId="{DEB894E7-7A8A-4BFB-AB06-8CB190A65DEA}" srcOrd="1" destOrd="0" presId="urn:microsoft.com/office/officeart/2005/8/layout/orgChart1"/>
    <dgm:cxn modelId="{F069720F-A567-421B-A20D-1D2F78BD0A3A}" type="presParOf" srcId="{03DF34C9-40A2-41DA-8F8B-20E473A26058}" destId="{6B72FA56-48A8-489E-9DA5-E4A74916ED3C}" srcOrd="2" destOrd="0" presId="urn:microsoft.com/office/officeart/2005/8/layout/orgChart1"/>
    <dgm:cxn modelId="{3E07251E-21FB-4274-9BA3-562C78B52722}" type="presParOf" srcId="{8AD26C0F-585B-4BD5-A567-9955AF8F2A4D}" destId="{D1ED3882-524D-445D-B2A4-64D22AAB2B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94AD3-4F21-4DDE-8E50-8AC2317A2466}">
      <dsp:nvSpPr>
        <dsp:cNvPr id="0" name=""/>
        <dsp:cNvSpPr/>
      </dsp:nvSpPr>
      <dsp:spPr>
        <a:xfrm>
          <a:off x="4197890" y="903714"/>
          <a:ext cx="3478479" cy="486872"/>
        </a:xfrm>
        <a:custGeom>
          <a:avLst/>
          <a:gdLst/>
          <a:ahLst/>
          <a:cxnLst/>
          <a:rect l="0" t="0" r="0" b="0"/>
          <a:pathLst>
            <a:path>
              <a:moveTo>
                <a:pt x="0" y="0"/>
              </a:moveTo>
              <a:lnTo>
                <a:pt x="0" y="335946"/>
              </a:lnTo>
              <a:lnTo>
                <a:pt x="3478479" y="335946"/>
              </a:lnTo>
              <a:lnTo>
                <a:pt x="3478479" y="48687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36497C76-1F36-4913-B884-2C8B418C2398}">
      <dsp:nvSpPr>
        <dsp:cNvPr id="0" name=""/>
        <dsp:cNvSpPr/>
      </dsp:nvSpPr>
      <dsp:spPr>
        <a:xfrm>
          <a:off x="4197890" y="903714"/>
          <a:ext cx="1739239" cy="486872"/>
        </a:xfrm>
        <a:custGeom>
          <a:avLst/>
          <a:gdLst/>
          <a:ahLst/>
          <a:cxnLst/>
          <a:rect l="0" t="0" r="0" b="0"/>
          <a:pathLst>
            <a:path>
              <a:moveTo>
                <a:pt x="0" y="0"/>
              </a:moveTo>
              <a:lnTo>
                <a:pt x="0" y="335946"/>
              </a:lnTo>
              <a:lnTo>
                <a:pt x="1739239" y="335946"/>
              </a:lnTo>
              <a:lnTo>
                <a:pt x="1739239" y="48687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2F475B3-A2B4-44D4-9D1E-8925CF40C538}">
      <dsp:nvSpPr>
        <dsp:cNvPr id="0" name=""/>
        <dsp:cNvSpPr/>
      </dsp:nvSpPr>
      <dsp:spPr>
        <a:xfrm>
          <a:off x="4152170" y="903714"/>
          <a:ext cx="91440" cy="486872"/>
        </a:xfrm>
        <a:custGeom>
          <a:avLst/>
          <a:gdLst/>
          <a:ahLst/>
          <a:cxnLst/>
          <a:rect l="0" t="0" r="0" b="0"/>
          <a:pathLst>
            <a:path>
              <a:moveTo>
                <a:pt x="45720" y="0"/>
              </a:moveTo>
              <a:lnTo>
                <a:pt x="45720" y="48687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EE0A6004-15A9-4B54-8C9D-B7A475B767F6}">
      <dsp:nvSpPr>
        <dsp:cNvPr id="0" name=""/>
        <dsp:cNvSpPr/>
      </dsp:nvSpPr>
      <dsp:spPr>
        <a:xfrm>
          <a:off x="2458650" y="903714"/>
          <a:ext cx="1739239" cy="486872"/>
        </a:xfrm>
        <a:custGeom>
          <a:avLst/>
          <a:gdLst/>
          <a:ahLst/>
          <a:cxnLst/>
          <a:rect l="0" t="0" r="0" b="0"/>
          <a:pathLst>
            <a:path>
              <a:moveTo>
                <a:pt x="1739239" y="0"/>
              </a:moveTo>
              <a:lnTo>
                <a:pt x="1739239" y="335946"/>
              </a:lnTo>
              <a:lnTo>
                <a:pt x="0" y="335946"/>
              </a:lnTo>
              <a:lnTo>
                <a:pt x="0" y="48687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EED8A7D8-9AC0-4C5B-8385-9FB93B7FCEBA}">
      <dsp:nvSpPr>
        <dsp:cNvPr id="0" name=""/>
        <dsp:cNvSpPr/>
      </dsp:nvSpPr>
      <dsp:spPr>
        <a:xfrm>
          <a:off x="718694" y="903714"/>
          <a:ext cx="3479196" cy="486872"/>
        </a:xfrm>
        <a:custGeom>
          <a:avLst/>
          <a:gdLst/>
          <a:ahLst/>
          <a:cxnLst/>
          <a:rect l="0" t="0" r="0" b="0"/>
          <a:pathLst>
            <a:path>
              <a:moveTo>
                <a:pt x="3479196" y="0"/>
              </a:moveTo>
              <a:lnTo>
                <a:pt x="3479196" y="335946"/>
              </a:lnTo>
              <a:lnTo>
                <a:pt x="0" y="335946"/>
              </a:lnTo>
              <a:lnTo>
                <a:pt x="0" y="48687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9D1131F-3B09-467F-801A-34FA99B2B45F}">
      <dsp:nvSpPr>
        <dsp:cNvPr id="0" name=""/>
        <dsp:cNvSpPr/>
      </dsp:nvSpPr>
      <dsp:spPr>
        <a:xfrm>
          <a:off x="3270257" y="185020"/>
          <a:ext cx="1855265" cy="718694"/>
        </a:xfrm>
        <a:prstGeom prst="rect">
          <a:avLst/>
        </a:prstGeom>
        <a:solidFill>
          <a:srgbClr val="4D4D4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bg1"/>
              </a:solidFill>
              <a:latin typeface="Arial" pitchFamily="34" charset="0"/>
              <a:cs typeface="Arial" pitchFamily="34" charset="0"/>
            </a:rPr>
            <a:t>Coordinación </a:t>
          </a:r>
        </a:p>
        <a:p>
          <a:pPr lvl="0" algn="ctr" defTabSz="488950">
            <a:lnSpc>
              <a:spcPct val="90000"/>
            </a:lnSpc>
            <a:spcBef>
              <a:spcPct val="0"/>
            </a:spcBef>
            <a:spcAft>
              <a:spcPct val="35000"/>
            </a:spcAft>
          </a:pPr>
          <a:r>
            <a:rPr lang="es-MX" sz="1100" b="1" kern="1200" dirty="0" smtClean="0">
              <a:solidFill>
                <a:schemeClr val="bg1"/>
              </a:solidFill>
              <a:latin typeface="Arial" pitchFamily="34" charset="0"/>
              <a:cs typeface="Arial" pitchFamily="34" charset="0"/>
            </a:rPr>
            <a:t>de Control Escolar</a:t>
          </a:r>
          <a:endParaRPr lang="es-MX" sz="1100" b="1" kern="1200" dirty="0">
            <a:solidFill>
              <a:schemeClr val="bg1"/>
            </a:solidFill>
            <a:latin typeface="Arial" pitchFamily="34" charset="0"/>
            <a:cs typeface="Arial" pitchFamily="34" charset="0"/>
          </a:endParaRPr>
        </a:p>
      </dsp:txBody>
      <dsp:txXfrm>
        <a:off x="3270257" y="185020"/>
        <a:ext cx="1855265" cy="718694"/>
      </dsp:txXfrm>
    </dsp:sp>
    <dsp:sp modelId="{999EC974-305F-4279-95FE-7278F3102BE8}">
      <dsp:nvSpPr>
        <dsp:cNvPr id="0" name=""/>
        <dsp:cNvSpPr/>
      </dsp:nvSpPr>
      <dsp:spPr>
        <a:xfrm>
          <a:off x="0" y="1390586"/>
          <a:ext cx="1437388" cy="718694"/>
        </a:xfrm>
        <a:prstGeom prst="rect">
          <a:avLst/>
        </a:prstGeom>
        <a:solidFill>
          <a:schemeClr val="bg1"/>
        </a:solidFill>
        <a:ln>
          <a:solidFill>
            <a:schemeClr val="tx1">
              <a:lumMod val="75000"/>
              <a:lumOff val="2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solidFill>
                <a:schemeClr val="tx1"/>
              </a:solidFill>
              <a:latin typeface="Arial" pitchFamily="34" charset="0"/>
              <a:cs typeface="Arial" pitchFamily="34" charset="0"/>
            </a:rPr>
            <a:t>Unidad Administrativa</a:t>
          </a:r>
        </a:p>
      </dsp:txBody>
      <dsp:txXfrm>
        <a:off x="0" y="1390586"/>
        <a:ext cx="1437388" cy="718694"/>
      </dsp:txXfrm>
    </dsp:sp>
    <dsp:sp modelId="{61B03546-8923-49A8-A7BE-B0A7E665F243}">
      <dsp:nvSpPr>
        <dsp:cNvPr id="0" name=""/>
        <dsp:cNvSpPr/>
      </dsp:nvSpPr>
      <dsp:spPr>
        <a:xfrm>
          <a:off x="1739956" y="1390586"/>
          <a:ext cx="1437388" cy="718694"/>
        </a:xfrm>
        <a:prstGeom prst="rect">
          <a:avLst/>
        </a:prstGeom>
        <a:solidFill>
          <a:schemeClr val="bg1"/>
        </a:solidFill>
        <a:ln>
          <a:solidFill>
            <a:schemeClr val="tx1">
              <a:lumMod val="75000"/>
              <a:lumOff val="2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solidFill>
                <a:schemeClr val="tx1"/>
              </a:solidFill>
              <a:latin typeface="Arial" pitchFamily="34" charset="0"/>
              <a:cs typeface="Arial" pitchFamily="34" charset="0"/>
            </a:rPr>
            <a:t>Unidad de Admisiones</a:t>
          </a:r>
        </a:p>
      </dsp:txBody>
      <dsp:txXfrm>
        <a:off x="1739956" y="1390586"/>
        <a:ext cx="1437388" cy="718694"/>
      </dsp:txXfrm>
    </dsp:sp>
    <dsp:sp modelId="{162427F1-7BE9-4264-B710-DC245AD0C951}">
      <dsp:nvSpPr>
        <dsp:cNvPr id="0" name=""/>
        <dsp:cNvSpPr/>
      </dsp:nvSpPr>
      <dsp:spPr>
        <a:xfrm>
          <a:off x="3479196" y="1390586"/>
          <a:ext cx="1437388" cy="718694"/>
        </a:xfrm>
        <a:prstGeom prst="rect">
          <a:avLst/>
        </a:prstGeom>
        <a:solidFill>
          <a:schemeClr val="bg1"/>
        </a:solidFill>
        <a:ln>
          <a:solidFill>
            <a:schemeClr val="tx1">
              <a:lumMod val="75000"/>
              <a:lumOff val="2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solidFill>
                <a:schemeClr val="tx1"/>
              </a:solidFill>
              <a:latin typeface="Arial" pitchFamily="34" charset="0"/>
              <a:cs typeface="Arial" pitchFamily="34" charset="0"/>
            </a:rPr>
            <a:t>Unidad de Títulos</a:t>
          </a:r>
        </a:p>
      </dsp:txBody>
      <dsp:txXfrm>
        <a:off x="3479196" y="1390586"/>
        <a:ext cx="1437388" cy="718694"/>
      </dsp:txXfrm>
    </dsp:sp>
    <dsp:sp modelId="{F9EB4CC3-B570-447C-9E51-F6A82EB2A0FB}">
      <dsp:nvSpPr>
        <dsp:cNvPr id="0" name=""/>
        <dsp:cNvSpPr/>
      </dsp:nvSpPr>
      <dsp:spPr>
        <a:xfrm>
          <a:off x="5218436" y="1390586"/>
          <a:ext cx="1437388" cy="718694"/>
        </a:xfrm>
        <a:prstGeom prst="rect">
          <a:avLst/>
        </a:prstGeom>
        <a:solidFill>
          <a:schemeClr val="bg1"/>
        </a:solidFill>
        <a:ln>
          <a:solidFill>
            <a:schemeClr val="tx1">
              <a:lumMod val="75000"/>
              <a:lumOff val="2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solidFill>
                <a:schemeClr val="tx1"/>
              </a:solidFill>
              <a:latin typeface="Arial" pitchFamily="34" charset="0"/>
              <a:cs typeface="Arial" pitchFamily="34" charset="0"/>
            </a:rPr>
            <a:t>Unidad de </a:t>
          </a:r>
          <a:r>
            <a:rPr lang="es-MX" sz="1100" b="1" kern="1200" dirty="0" smtClean="0">
              <a:solidFill>
                <a:schemeClr val="tx1"/>
              </a:solidFill>
              <a:latin typeface="Arial" pitchFamily="34" charset="0"/>
              <a:cs typeface="Arial" pitchFamily="34" charset="0"/>
            </a:rPr>
            <a:t>Control </a:t>
          </a:r>
        </a:p>
        <a:p>
          <a:pPr lvl="0" algn="ctr" defTabSz="488950">
            <a:lnSpc>
              <a:spcPct val="90000"/>
            </a:lnSpc>
            <a:spcBef>
              <a:spcPct val="0"/>
            </a:spcBef>
            <a:spcAft>
              <a:spcPct val="35000"/>
            </a:spcAft>
          </a:pPr>
          <a:r>
            <a:rPr lang="es-MX" sz="1100" b="1" kern="1200" dirty="0" smtClean="0">
              <a:solidFill>
                <a:schemeClr val="tx1"/>
              </a:solidFill>
              <a:latin typeface="Arial" pitchFamily="34" charset="0"/>
              <a:cs typeface="Arial" pitchFamily="34" charset="0"/>
            </a:rPr>
            <a:t>de Alumnos</a:t>
          </a:r>
          <a:endParaRPr lang="es-MX" sz="1100" b="1" kern="1200" dirty="0">
            <a:solidFill>
              <a:schemeClr val="tx1"/>
            </a:solidFill>
            <a:latin typeface="Arial" pitchFamily="34" charset="0"/>
            <a:cs typeface="Arial" pitchFamily="34" charset="0"/>
          </a:endParaRPr>
        </a:p>
      </dsp:txBody>
      <dsp:txXfrm>
        <a:off x="5218436" y="1390586"/>
        <a:ext cx="1437388" cy="718694"/>
      </dsp:txXfrm>
    </dsp:sp>
    <dsp:sp modelId="{2ED9B407-43A8-4621-8C62-A39A4A6E563F}">
      <dsp:nvSpPr>
        <dsp:cNvPr id="0" name=""/>
        <dsp:cNvSpPr/>
      </dsp:nvSpPr>
      <dsp:spPr>
        <a:xfrm>
          <a:off x="6957675" y="1390586"/>
          <a:ext cx="1437388" cy="718694"/>
        </a:xfrm>
        <a:prstGeom prst="rect">
          <a:avLst/>
        </a:prstGeom>
        <a:solidFill>
          <a:schemeClr val="bg1"/>
        </a:solidFill>
        <a:ln>
          <a:solidFill>
            <a:schemeClr val="tx1">
              <a:lumMod val="75000"/>
              <a:lumOff val="2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solidFill>
                <a:schemeClr val="tx1"/>
              </a:solidFill>
              <a:latin typeface="Arial" pitchFamily="34" charset="0"/>
              <a:cs typeface="Arial" pitchFamily="34" charset="0"/>
            </a:rPr>
            <a:t>Unidad de Control Documental</a:t>
          </a:r>
        </a:p>
      </dsp:txBody>
      <dsp:txXfrm>
        <a:off x="6957675" y="1390586"/>
        <a:ext cx="1437388" cy="7186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MX"/>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9C8D6E1-BC92-450E-B729-DFB08296631F}" type="datetimeFigureOut">
              <a:rPr lang="es-MX" smtClean="0"/>
              <a:t>28/06/2013</a:t>
            </a:fld>
            <a:endParaRPr lang="es-MX"/>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MX"/>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1A297EE-972B-45B2-86E9-02EF4A416E2B}" type="slidenum">
              <a:rPr lang="es-MX" smtClean="0"/>
              <a:t>‹Nº›</a:t>
            </a:fld>
            <a:endParaRPr lang="es-MX"/>
          </a:p>
        </p:txBody>
      </p:sp>
    </p:spTree>
    <p:extLst>
      <p:ext uri="{BB962C8B-B14F-4D97-AF65-F5344CB8AC3E}">
        <p14:creationId xmlns:p14="http://schemas.microsoft.com/office/powerpoint/2010/main" val="371354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1A297EE-972B-45B2-86E9-02EF4A416E2B}" type="slidenum">
              <a:rPr lang="es-MX" smtClean="0"/>
              <a:t>2</a:t>
            </a:fld>
            <a:endParaRPr lang="es-MX"/>
          </a:p>
        </p:txBody>
      </p:sp>
    </p:spTree>
    <p:extLst>
      <p:ext uri="{BB962C8B-B14F-4D97-AF65-F5344CB8AC3E}">
        <p14:creationId xmlns:p14="http://schemas.microsoft.com/office/powerpoint/2010/main" val="104646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98895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250429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21441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1704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44550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58143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00568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18995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224407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20790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F635A9-C960-4B07-BDE3-7F2D4C127894}" type="datetimeFigureOut">
              <a:rPr lang="es-MX" smtClean="0"/>
              <a:t>28/06/2013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FBA022-1888-4047-B7F7-708A69DFFD5C}" type="slidenum">
              <a:rPr lang="es-MX" smtClean="0"/>
              <a:t>‹Nº›</a:t>
            </a:fld>
            <a:endParaRPr lang="es-MX"/>
          </a:p>
        </p:txBody>
      </p:sp>
    </p:spTree>
    <p:extLst>
      <p:ext uri="{BB962C8B-B14F-4D97-AF65-F5344CB8AC3E}">
        <p14:creationId xmlns:p14="http://schemas.microsoft.com/office/powerpoint/2010/main" val="320719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635A9-C960-4B07-BDE3-7F2D4C127894}" type="datetimeFigureOut">
              <a:rPr lang="es-MX" smtClean="0"/>
              <a:t>28/06/2013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BA022-1888-4047-B7F7-708A69DFFD5C}" type="slidenum">
              <a:rPr lang="es-MX" smtClean="0"/>
              <a:t>‹Nº›</a:t>
            </a:fld>
            <a:endParaRPr lang="es-MX"/>
          </a:p>
        </p:txBody>
      </p:sp>
    </p:spTree>
    <p:extLst>
      <p:ext uri="{BB962C8B-B14F-4D97-AF65-F5344CB8AC3E}">
        <p14:creationId xmlns:p14="http://schemas.microsoft.com/office/powerpoint/2010/main" val="341918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com.mx/url?sa=i&amp;rct=j&amp;q=examen+de+admision+en+cuaad&amp;source=images&amp;cd=&amp;cad=rja&amp;docid=3JzRdKjkYxDHHM&amp;tbnid=xXDRAc-5e8yhBM:&amp;ved=0CAUQjRw&amp;url=http://www.medios.udg.mx/node/22242&amp;ei=Pt3NUcSbJYqE9gTY4IDgDw&amp;bvm=bv.48572450,d.eWU&amp;psig=AFQjCNF81YLQKSFMZP6_qVJb-x1mcpU8Uw&amp;ust=137253237860433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mx/url?sa=i&amp;rct=j&amp;q=cedula+profesional+federal&amp;source=images&amp;cd=&amp;cad=rja&amp;docid=DiR9INUBC_Cs9M&amp;tbnid=lavcV9l6gm8T6M:&amp;ved=0CAUQjRw&amp;url=http://ciudaddemexico.olx.com.mx/vendo-titulo-y-cedula-profesional-a-tu-alcance-no-esperes-mas-tramitala-en-un-mes-iid-407190831&amp;ei=Sd7NUZPJKoi08QSvjIGYDg&amp;bvm=bv.48572450,d.eWU&amp;psig=AFQjCNGo7F7228bBBD6X7TFHhfvhYKYDdQ&amp;ust=1372532653527304" TargetMode="External"/><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google.com.mx/url?sa=i&amp;rct=j&amp;q=SEP&amp;source=images&amp;cd=&amp;cad=rja&amp;docid=YACPwolE9LmTPM&amp;tbnid=IA8r7aC2mhgwTM:&amp;ved=0CAUQjRw&amp;url=http://promep.sep.gob.mx/&amp;ei=H-HNUYqgGYW68wSTwoGgDg&amp;bvm=bv.48572450,d.eWU&amp;psig=AFQjCNFxaF21rDlxh6K7-_Rw-7EEVLVvEg&amp;ust=1372533399043715"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mx/url?sa=i&amp;rct=j&amp;q=computadora+en+SIIAU&amp;source=images&amp;cd=&amp;cad=rja&amp;docid=vMh0vrRUaQAUIM&amp;tbnid=7LPsNC2ZfIFQnM:&amp;ved=0CAUQjRw&amp;url=http://www.cunorte.udg.mx/vida-academica/admisiones/carreras-ofertadas/ingenieria-en-telematica&amp;ei=2fDNUeTWCYrq8gTb9oCYBw&amp;bvm=bv.48572450,d.eWU&amp;psig=AFQjCNGUBS8Y6ME1ffwgfG1HYsrp3VgDtA&amp;ust=1372537397058697"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710279" y="2852936"/>
            <a:ext cx="5185529" cy="1292662"/>
          </a:xfrm>
          <a:prstGeom prst="rect">
            <a:avLst/>
          </a:prstGeom>
          <a:noFill/>
        </p:spPr>
        <p:txBody>
          <a:bodyPr wrap="square" rtlCol="0">
            <a:spAutoFit/>
          </a:bodyPr>
          <a:lstStyle/>
          <a:p>
            <a:pPr algn="r"/>
            <a:r>
              <a:rPr lang="es-MX" sz="2600" b="1" spc="100" dirty="0" smtClean="0">
                <a:latin typeface="Arial Narrow" pitchFamily="34" charset="0"/>
                <a:cs typeface="Times New Roman" pitchFamily="18" charset="0"/>
              </a:rPr>
              <a:t>Principales funciones, servicios y elementos del quehacer universitario.</a:t>
            </a:r>
            <a:endParaRPr lang="es-MX" sz="2600" b="1" spc="100" dirty="0">
              <a:latin typeface="Arial Narrow" pitchFamily="34" charset="0"/>
              <a:cs typeface="Times New Roman" pitchFamily="18" charset="0"/>
            </a:endParaRPr>
          </a:p>
        </p:txBody>
      </p:sp>
      <p:sp>
        <p:nvSpPr>
          <p:cNvPr id="3" name="2 CuadroTexto"/>
          <p:cNvSpPr txBox="1"/>
          <p:nvPr/>
        </p:nvSpPr>
        <p:spPr>
          <a:xfrm>
            <a:off x="4283968" y="6203844"/>
            <a:ext cx="4608512" cy="369332"/>
          </a:xfrm>
          <a:prstGeom prst="rect">
            <a:avLst/>
          </a:prstGeom>
          <a:noFill/>
        </p:spPr>
        <p:txBody>
          <a:bodyPr wrap="square" rtlCol="0">
            <a:spAutoFit/>
          </a:bodyPr>
          <a:lstStyle/>
          <a:p>
            <a:pPr algn="r"/>
            <a:r>
              <a:rPr lang="es-MX" dirty="0" smtClean="0">
                <a:solidFill>
                  <a:schemeClr val="bg1"/>
                </a:solidFill>
              </a:rPr>
              <a:t> </a:t>
            </a:r>
            <a:r>
              <a:rPr lang="es-MX" sz="1400" b="1" spc="300" dirty="0" smtClean="0">
                <a:latin typeface="Times New Roman" pitchFamily="18" charset="0"/>
                <a:cs typeface="Times New Roman" pitchFamily="18" charset="0"/>
              </a:rPr>
              <a:t>Consejo de Rectores, 02 de Julio 2013</a:t>
            </a:r>
            <a:endParaRPr lang="es-MX" sz="1400" b="1" spc="300" dirty="0">
              <a:latin typeface="Times New Roman" pitchFamily="18" charset="0"/>
              <a:cs typeface="Times New Roman" pitchFamily="18" charset="0"/>
            </a:endParaRPr>
          </a:p>
        </p:txBody>
      </p:sp>
    </p:spTree>
    <p:extLst>
      <p:ext uri="{BB962C8B-B14F-4D97-AF65-F5344CB8AC3E}">
        <p14:creationId xmlns:p14="http://schemas.microsoft.com/office/powerpoint/2010/main" val="180350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3">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26" name="25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32 CuadroTexto"/>
          <p:cNvSpPr txBox="1"/>
          <p:nvPr/>
        </p:nvSpPr>
        <p:spPr>
          <a:xfrm>
            <a:off x="2647143" y="404664"/>
            <a:ext cx="6033492" cy="369332"/>
          </a:xfrm>
          <a:prstGeom prst="rect">
            <a:avLst/>
          </a:prstGeom>
          <a:noFill/>
        </p:spPr>
        <p:txBody>
          <a:bodyPr wrap="square" rtlCol="0">
            <a:spAutoFit/>
          </a:bodyPr>
          <a:lstStyle/>
          <a:p>
            <a:pPr algn="r"/>
            <a:r>
              <a:rPr lang="es-MX" b="1" cap="small" spc="200" dirty="0" smtClean="0">
                <a:latin typeface="Arial Narrow" pitchFamily="34" charset="0"/>
                <a:cs typeface="Times New Roman" pitchFamily="18" charset="0"/>
              </a:rPr>
              <a:t>Funciones de la Coordinación de Control Escolar</a:t>
            </a:r>
            <a:endParaRPr lang="es-MX" b="1" cap="small" spc="200" dirty="0">
              <a:latin typeface="Arial Narrow" pitchFamily="34" charset="0"/>
              <a:cs typeface="Times New Roman" pitchFamily="18" charset="0"/>
            </a:endParaRPr>
          </a:p>
        </p:txBody>
      </p:sp>
      <p:sp>
        <p:nvSpPr>
          <p:cNvPr id="34" name="33 CuadroTexto"/>
          <p:cNvSpPr txBox="1"/>
          <p:nvPr/>
        </p:nvSpPr>
        <p:spPr>
          <a:xfrm>
            <a:off x="4330644" y="4725144"/>
            <a:ext cx="4305300" cy="646331"/>
          </a:xfrm>
          <a:prstGeom prst="rect">
            <a:avLst/>
          </a:prstGeom>
          <a:noFill/>
        </p:spPr>
        <p:txBody>
          <a:bodyPr wrap="square" rtlCol="0">
            <a:spAutoFit/>
          </a:bodyPr>
          <a:lstStyle/>
          <a:p>
            <a:pPr algn="just">
              <a:lnSpc>
                <a:spcPct val="150000"/>
              </a:lnSpc>
            </a:pPr>
            <a:r>
              <a:rPr lang="es-MX" sz="1200" dirty="0" smtClean="0">
                <a:latin typeface="Arial" pitchFamily="34" charset="0"/>
                <a:cs typeface="Arial" pitchFamily="34" charset="0"/>
              </a:rPr>
              <a:t>Las funciones y atribuciones especificas se localizan en el Art. 20 del Reglamento Interno de la Administración General.</a:t>
            </a:r>
            <a:endParaRPr lang="es-MX" sz="1200" dirty="0">
              <a:latin typeface="Arial" pitchFamily="34" charset="0"/>
              <a:cs typeface="Arial" pitchFamily="34" charset="0"/>
            </a:endParaRPr>
          </a:p>
        </p:txBody>
      </p:sp>
      <p:sp>
        <p:nvSpPr>
          <p:cNvPr id="35" name="34 CuadroTexto"/>
          <p:cNvSpPr txBox="1"/>
          <p:nvPr/>
        </p:nvSpPr>
        <p:spPr>
          <a:xfrm>
            <a:off x="543731" y="1844824"/>
            <a:ext cx="8136904" cy="2261709"/>
          </a:xfrm>
          <a:prstGeom prst="rect">
            <a:avLst/>
          </a:prstGeom>
          <a:noFill/>
        </p:spPr>
        <p:txBody>
          <a:bodyPr wrap="square" rtlCol="0">
            <a:spAutoFit/>
          </a:bodyPr>
          <a:lstStyle/>
          <a:p>
            <a:pPr algn="just">
              <a:lnSpc>
                <a:spcPct val="150000"/>
              </a:lnSpc>
            </a:pPr>
            <a:r>
              <a:rPr lang="es-MX" sz="1600" spc="100" dirty="0" smtClean="0">
                <a:latin typeface="Arial Narrow" pitchFamily="34" charset="0"/>
                <a:cs typeface="Arial" pitchFamily="34" charset="0"/>
              </a:rPr>
              <a:t>La Coordinación de Control Escolar es la dependencia encargada de proponer, implementar, coordinar, asesorar y supervisar en toda la red universitaria, los procesos para la admisión, promoción, separación, egreso, titulación y desistimiento de alumnos de la Universidad de Guadalajara, así como, realizar las certificaciones y validaciones de comprobantes de estudio, relativos a su ámbito de competencia, además de fungir como representante institucional ante las instancias externas en materia de control escolar.  </a:t>
            </a:r>
            <a:endParaRPr lang="es-MX" sz="1600" spc="100" dirty="0">
              <a:latin typeface="Arial Narrow" pitchFamily="34" charset="0"/>
              <a:cs typeface="Arial" pitchFamily="34" charset="0"/>
            </a:endParaRPr>
          </a:p>
        </p:txBody>
      </p:sp>
    </p:spTree>
    <p:extLst>
      <p:ext uri="{BB962C8B-B14F-4D97-AF65-F5344CB8AC3E}">
        <p14:creationId xmlns:p14="http://schemas.microsoft.com/office/powerpoint/2010/main" val="3815315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32 CuadroTexto"/>
          <p:cNvSpPr txBox="1"/>
          <p:nvPr/>
        </p:nvSpPr>
        <p:spPr>
          <a:xfrm>
            <a:off x="3419872" y="260648"/>
            <a:ext cx="5429283" cy="369332"/>
          </a:xfrm>
          <a:prstGeom prst="rect">
            <a:avLst/>
          </a:prstGeom>
          <a:noFill/>
        </p:spPr>
        <p:txBody>
          <a:bodyPr wrap="square" rtlCol="0">
            <a:spAutoFit/>
          </a:bodyPr>
          <a:lstStyle/>
          <a:p>
            <a:pPr algn="r"/>
            <a:r>
              <a:rPr lang="es-MX" b="1" cap="small" spc="100" dirty="0" smtClean="0">
                <a:latin typeface="Arial Narrow" pitchFamily="34" charset="0"/>
                <a:cs typeface="Arial" pitchFamily="34" charset="0"/>
              </a:rPr>
              <a:t>Estructura de la Coordinación de Control Escolar</a:t>
            </a:r>
            <a:endParaRPr lang="es-MX" b="1" cap="small" spc="100" dirty="0">
              <a:latin typeface="Arial Narrow" pitchFamily="34" charset="0"/>
              <a:cs typeface="Arial" pitchFamily="34" charset="0"/>
            </a:endParaRPr>
          </a:p>
        </p:txBody>
      </p:sp>
      <p:graphicFrame>
        <p:nvGraphicFramePr>
          <p:cNvPr id="34" name="33 Diagrama"/>
          <p:cNvGraphicFramePr/>
          <p:nvPr>
            <p:extLst>
              <p:ext uri="{D42A27DB-BD31-4B8C-83A1-F6EECF244321}">
                <p14:modId xmlns:p14="http://schemas.microsoft.com/office/powerpoint/2010/main" val="322243723"/>
              </p:ext>
            </p:extLst>
          </p:nvPr>
        </p:nvGraphicFramePr>
        <p:xfrm>
          <a:off x="496462" y="2492896"/>
          <a:ext cx="8395781" cy="210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34 CuadroTexto"/>
          <p:cNvSpPr txBox="1"/>
          <p:nvPr/>
        </p:nvSpPr>
        <p:spPr>
          <a:xfrm>
            <a:off x="535733" y="1268760"/>
            <a:ext cx="8309603" cy="923330"/>
          </a:xfrm>
          <a:prstGeom prst="rect">
            <a:avLst/>
          </a:prstGeom>
          <a:noFill/>
        </p:spPr>
        <p:txBody>
          <a:bodyPr wrap="square" rtlCol="0">
            <a:spAutoFit/>
          </a:bodyPr>
          <a:lstStyle/>
          <a:p>
            <a:pPr algn="just">
              <a:lnSpc>
                <a:spcPct val="150000"/>
              </a:lnSpc>
            </a:pPr>
            <a:r>
              <a:rPr lang="es-MX" spc="100" dirty="0" smtClean="0">
                <a:latin typeface="Arial Narrow" pitchFamily="34" charset="0"/>
                <a:cs typeface="Arial" pitchFamily="34" charset="0"/>
              </a:rPr>
              <a:t>Actualmente la Coordinación de Control Escolar cuenta con una Coordinación  y cinco Unidades</a:t>
            </a:r>
            <a:r>
              <a:rPr lang="es-MX" sz="1600" spc="100" dirty="0" smtClean="0">
                <a:latin typeface="Arial Narrow" pitchFamily="34" charset="0"/>
                <a:cs typeface="Arial" pitchFamily="34" charset="0"/>
              </a:rPr>
              <a:t>.</a:t>
            </a:r>
            <a:endParaRPr lang="es-MX" sz="1600" spc="100" dirty="0">
              <a:latin typeface="Arial Narrow" pitchFamily="34" charset="0"/>
              <a:cs typeface="Arial" pitchFamily="34" charset="0"/>
            </a:endParaRPr>
          </a:p>
        </p:txBody>
      </p:sp>
    </p:spTree>
    <p:extLst>
      <p:ext uri="{BB962C8B-B14F-4D97-AF65-F5344CB8AC3E}">
        <p14:creationId xmlns:p14="http://schemas.microsoft.com/office/powerpoint/2010/main" val="33690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39549" y="2780928"/>
            <a:ext cx="4634831" cy="2789803"/>
          </a:xfrm>
          <a:prstGeom prst="rect">
            <a:avLst/>
          </a:prstGeom>
          <a:noFill/>
        </p:spPr>
        <p:txBody>
          <a:bodyPr wrap="square" rtlCol="0">
            <a:spAutoFit/>
          </a:bodyPr>
          <a:lstStyle/>
          <a:p>
            <a:pPr marL="285750" indent="-285750" algn="just">
              <a:lnSpc>
                <a:spcPct val="150000"/>
              </a:lnSpc>
              <a:buClr>
                <a:srgbClr val="CC9900"/>
              </a:buClr>
              <a:buSzPct val="110000"/>
              <a:buFont typeface="Wingdings" pitchFamily="2" charset="2"/>
              <a:buChar char="§"/>
            </a:pPr>
            <a:r>
              <a:rPr lang="es-MX" sz="1700" dirty="0" smtClean="0">
                <a:latin typeface="Arial Narrow" pitchFamily="34" charset="0"/>
                <a:cs typeface="Arial" pitchFamily="34" charset="0"/>
              </a:rPr>
              <a:t>Planear, organizar y supervisar el proceso de selección de alumnos.</a:t>
            </a:r>
          </a:p>
          <a:p>
            <a:pPr marL="285750" indent="-285750" algn="just">
              <a:lnSpc>
                <a:spcPct val="150000"/>
              </a:lnSpc>
              <a:buClr>
                <a:srgbClr val="CC9900"/>
              </a:buClr>
              <a:buSzPct val="110000"/>
              <a:buFont typeface="Wingdings" pitchFamily="2" charset="2"/>
              <a:buChar char="§"/>
            </a:pPr>
            <a:endParaRPr lang="es-MX" sz="1700" dirty="0" smtClean="0">
              <a:latin typeface="Arial Narrow" pitchFamily="34" charset="0"/>
              <a:cs typeface="Arial" pitchFamily="34" charset="0"/>
            </a:endParaRPr>
          </a:p>
          <a:p>
            <a:pPr marL="285750" indent="-285750" algn="just">
              <a:lnSpc>
                <a:spcPct val="150000"/>
              </a:lnSpc>
              <a:buClr>
                <a:srgbClr val="CC9900"/>
              </a:buClr>
              <a:buSzPct val="110000"/>
              <a:buFont typeface="Wingdings" pitchFamily="2" charset="2"/>
              <a:buChar char="§"/>
            </a:pPr>
            <a:r>
              <a:rPr lang="es-MX" sz="1700" dirty="0">
                <a:latin typeface="Arial Narrow" pitchFamily="34" charset="0"/>
                <a:cs typeface="Arial" pitchFamily="34" charset="0"/>
              </a:rPr>
              <a:t>Integrar y actualizar la estadística general del control escolar de la Universidad de Guadalajara, en conjunto con la Coordinación General de Planeación y Desarrollo Institucional (COPLADI</a:t>
            </a:r>
            <a:r>
              <a:rPr lang="es-MX" sz="1700" dirty="0" smtClean="0">
                <a:latin typeface="Arial Narrow" pitchFamily="34" charset="0"/>
                <a:cs typeface="Arial" pitchFamily="34" charset="0"/>
              </a:rPr>
              <a:t>).</a:t>
            </a:r>
            <a:endParaRPr lang="en-US" sz="1700" dirty="0">
              <a:latin typeface="Arial Narrow" pitchFamily="34" charset="0"/>
              <a:cs typeface="Arial" pitchFamily="34" charset="0"/>
            </a:endParaRPr>
          </a:p>
        </p:txBody>
      </p:sp>
      <p:sp>
        <p:nvSpPr>
          <p:cNvPr id="9" name="8 CuadroTexto"/>
          <p:cNvSpPr txBox="1"/>
          <p:nvPr/>
        </p:nvSpPr>
        <p:spPr>
          <a:xfrm>
            <a:off x="3851921" y="258346"/>
            <a:ext cx="4923952" cy="369332"/>
          </a:xfrm>
          <a:prstGeom prst="rect">
            <a:avLst/>
          </a:prstGeom>
          <a:noFill/>
        </p:spPr>
        <p:txBody>
          <a:bodyPr wrap="square" rtlCol="0">
            <a:spAutoFit/>
          </a:bodyPr>
          <a:lstStyle/>
          <a:p>
            <a:pPr algn="r"/>
            <a:r>
              <a:rPr lang="es-MX" b="1" cap="small" spc="100" dirty="0" smtClean="0">
                <a:latin typeface="Arial Narrow" pitchFamily="34" charset="0"/>
                <a:cs typeface="Arial" pitchFamily="34" charset="0"/>
              </a:rPr>
              <a:t>Procesos de apoyo a la Red Universitaria</a:t>
            </a:r>
            <a:endParaRPr lang="es-MX" b="1" cap="small" spc="100" dirty="0">
              <a:latin typeface="Arial Narrow" pitchFamily="34" charset="0"/>
              <a:cs typeface="Arial" pitchFamily="34" charset="0"/>
            </a:endParaRPr>
          </a:p>
        </p:txBody>
      </p:sp>
      <p:sp>
        <p:nvSpPr>
          <p:cNvPr id="10" name="9 Rectángulo"/>
          <p:cNvSpPr/>
          <p:nvPr/>
        </p:nvSpPr>
        <p:spPr>
          <a:xfrm>
            <a:off x="563496" y="1124744"/>
            <a:ext cx="8230269" cy="1220142"/>
          </a:xfrm>
          <a:prstGeom prst="rect">
            <a:avLst/>
          </a:prstGeom>
        </p:spPr>
        <p:txBody>
          <a:bodyPr wrap="square">
            <a:spAutoFit/>
          </a:bodyPr>
          <a:lstStyle/>
          <a:p>
            <a:pPr algn="just">
              <a:lnSpc>
                <a:spcPct val="150000"/>
              </a:lnSpc>
            </a:pPr>
            <a:r>
              <a:rPr lang="es-MX" sz="1700" dirty="0">
                <a:latin typeface="Arial Narrow" pitchFamily="34" charset="0"/>
                <a:cs typeface="Arial" pitchFamily="34" charset="0"/>
              </a:rPr>
              <a:t>La Coordinación de Control Escolar </a:t>
            </a:r>
            <a:r>
              <a:rPr lang="es-MX" sz="1700" dirty="0" smtClean="0">
                <a:latin typeface="Arial Narrow" pitchFamily="34" charset="0"/>
                <a:cs typeface="Arial" pitchFamily="34" charset="0"/>
              </a:rPr>
              <a:t>es la instancia de la Red Universitaria responsable de generar, proporcionar y supervisar los servicios y procesos en materia de administración escolar, entre sus principales tareas se encuentran las siguientes:</a:t>
            </a:r>
            <a:endParaRPr lang="es-MX" sz="1700" dirty="0">
              <a:latin typeface="Arial Narrow" pitchFamily="34" charset="0"/>
              <a:cs typeface="Arial" pitchFamily="34" charset="0"/>
            </a:endParaRPr>
          </a:p>
        </p:txBody>
      </p:sp>
      <p:pic>
        <p:nvPicPr>
          <p:cNvPr id="1026" name="Picture 2" descr="Close-up of 3D Bar Graph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348880"/>
            <a:ext cx="1979712" cy="1979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edios.udg.mx/files/imagecache/Mediana/250513_exame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7" y="4245534"/>
            <a:ext cx="2496795" cy="166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6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359648" y="1196752"/>
            <a:ext cx="4968552" cy="4616648"/>
          </a:xfrm>
          <a:prstGeom prst="rect">
            <a:avLst/>
          </a:prstGeom>
        </p:spPr>
        <p:txBody>
          <a:bodyPr wrap="square">
            <a:spAutoFit/>
          </a:bodyPr>
          <a:lstStyle/>
          <a:p>
            <a:pPr marL="285750" indent="-285750" algn="just">
              <a:lnSpc>
                <a:spcPct val="150000"/>
              </a:lnSpc>
              <a:buClr>
                <a:srgbClr val="CC9900"/>
              </a:buClr>
              <a:buSzPct val="110000"/>
              <a:buFont typeface="Wingdings" pitchFamily="2" charset="2"/>
              <a:buChar char="§"/>
            </a:pPr>
            <a:r>
              <a:rPr lang="es-MX" dirty="0" smtClean="0">
                <a:latin typeface="Arial Narrow" pitchFamily="34" charset="0"/>
                <a:cs typeface="Arial" pitchFamily="34" charset="0"/>
              </a:rPr>
              <a:t>Expedir </a:t>
            </a:r>
            <a:r>
              <a:rPr lang="es-MX" dirty="0">
                <a:latin typeface="Arial Narrow" pitchFamily="34" charset="0"/>
                <a:cs typeface="Arial" pitchFamily="34" charset="0"/>
              </a:rPr>
              <a:t>títulos y diplomas de grado de conformidad con la normatividad</a:t>
            </a:r>
            <a:r>
              <a:rPr lang="es-MX" dirty="0" smtClean="0">
                <a:latin typeface="Arial Narrow" pitchFamily="34" charset="0"/>
                <a:cs typeface="Arial" pitchFamily="34" charset="0"/>
              </a:rPr>
              <a:t>.</a:t>
            </a:r>
          </a:p>
          <a:p>
            <a:pPr marL="285750" indent="-285750" algn="just">
              <a:lnSpc>
                <a:spcPct val="150000"/>
              </a:lnSpc>
              <a:buClr>
                <a:srgbClr val="CC9900"/>
              </a:buClr>
              <a:buSzPct val="110000"/>
              <a:buFont typeface="Wingdings" pitchFamily="2" charset="2"/>
              <a:buChar char="§"/>
            </a:pPr>
            <a:endParaRPr lang="es-MX" dirty="0">
              <a:latin typeface="Arial Narrow" pitchFamily="34" charset="0"/>
              <a:cs typeface="Arial" pitchFamily="34" charset="0"/>
            </a:endParaRPr>
          </a:p>
          <a:p>
            <a:pPr marL="285750" indent="-285750" algn="just">
              <a:lnSpc>
                <a:spcPct val="150000"/>
              </a:lnSpc>
              <a:buClr>
                <a:srgbClr val="CC9900"/>
              </a:buClr>
              <a:buSzPct val="110000"/>
              <a:buFont typeface="Wingdings" pitchFamily="2" charset="2"/>
              <a:buChar char="§"/>
            </a:pPr>
            <a:r>
              <a:rPr lang="es-MX" dirty="0" smtClean="0">
                <a:latin typeface="Arial Narrow" pitchFamily="34" charset="0"/>
                <a:cs typeface="Arial" pitchFamily="34" charset="0"/>
              </a:rPr>
              <a:t>Gestionar </a:t>
            </a:r>
            <a:r>
              <a:rPr lang="es-MX" dirty="0">
                <a:latin typeface="Arial Narrow" pitchFamily="34" charset="0"/>
                <a:cs typeface="Arial" pitchFamily="34" charset="0"/>
              </a:rPr>
              <a:t>el trámite para la expedición o duplicado de la cédula profesional federal ante la Dirección General de Profesiones. </a:t>
            </a:r>
            <a:endParaRPr lang="es-MX" dirty="0" smtClean="0">
              <a:latin typeface="Arial Narrow" pitchFamily="34" charset="0"/>
              <a:cs typeface="Arial" pitchFamily="34" charset="0"/>
            </a:endParaRPr>
          </a:p>
          <a:p>
            <a:pPr marL="285750" indent="-285750" algn="just">
              <a:lnSpc>
                <a:spcPct val="150000"/>
              </a:lnSpc>
              <a:buClr>
                <a:srgbClr val="CC9900"/>
              </a:buClr>
              <a:buSzPct val="110000"/>
              <a:buFont typeface="Wingdings" pitchFamily="2" charset="2"/>
              <a:buChar char="§"/>
            </a:pPr>
            <a:endParaRPr lang="es-MX" dirty="0" smtClean="0">
              <a:latin typeface="Arial Narrow" pitchFamily="34" charset="0"/>
              <a:cs typeface="Arial" pitchFamily="34" charset="0"/>
            </a:endParaRPr>
          </a:p>
          <a:p>
            <a:pPr marL="285750" indent="-285750" algn="just">
              <a:lnSpc>
                <a:spcPct val="150000"/>
              </a:lnSpc>
              <a:buClr>
                <a:srgbClr val="CC9900"/>
              </a:buClr>
              <a:buSzPct val="110000"/>
              <a:buFont typeface="Wingdings" pitchFamily="2" charset="2"/>
              <a:buChar char="§"/>
            </a:pPr>
            <a:r>
              <a:rPr lang="es-MX" dirty="0">
                <a:latin typeface="Arial Narrow" pitchFamily="34" charset="0"/>
                <a:cs typeface="Arial" pitchFamily="34" charset="0"/>
              </a:rPr>
              <a:t>Registrar ante la Dirección General de Profesiones las carreras y posgrados de nueva creación así como sus modificaciones y supresiones. </a:t>
            </a:r>
          </a:p>
          <a:p>
            <a:pPr marL="285750" indent="-285750" algn="just">
              <a:lnSpc>
                <a:spcPct val="150000"/>
              </a:lnSpc>
              <a:buClr>
                <a:srgbClr val="CC9900"/>
              </a:buClr>
              <a:buSzPct val="110000"/>
              <a:buFont typeface="Wingdings" pitchFamily="2" charset="2"/>
              <a:buChar char="§"/>
            </a:pPr>
            <a:endParaRPr lang="es-MX" sz="1600" dirty="0">
              <a:latin typeface="Arial" pitchFamily="34" charset="0"/>
              <a:cs typeface="Arial" pitchFamily="34" charset="0"/>
            </a:endParaRPr>
          </a:p>
        </p:txBody>
      </p:sp>
      <p:sp>
        <p:nvSpPr>
          <p:cNvPr id="9" name="8 CuadroTexto"/>
          <p:cNvSpPr txBox="1"/>
          <p:nvPr/>
        </p:nvSpPr>
        <p:spPr>
          <a:xfrm>
            <a:off x="4381805" y="248820"/>
            <a:ext cx="4612333" cy="369332"/>
          </a:xfrm>
          <a:prstGeom prst="rect">
            <a:avLst/>
          </a:prstGeom>
          <a:noFill/>
        </p:spPr>
        <p:txBody>
          <a:bodyPr wrap="square" rtlCol="0">
            <a:spAutoFit/>
          </a:bodyPr>
          <a:lstStyle/>
          <a:p>
            <a:pPr algn="r"/>
            <a:r>
              <a:rPr lang="es-MX" b="1" cap="small" spc="100" dirty="0" smtClean="0">
                <a:latin typeface="Arial Narrow" pitchFamily="34" charset="0"/>
                <a:cs typeface="Arial" pitchFamily="34" charset="0"/>
              </a:rPr>
              <a:t>Procesos de apoyo a la Red Universitaria</a:t>
            </a:r>
            <a:endParaRPr lang="es-MX" b="1" cap="small" spc="100" dirty="0">
              <a:latin typeface="Arial Narrow" pitchFamily="34" charset="0"/>
              <a:cs typeface="Arial" pitchFamily="34" charset="0"/>
            </a:endParaRPr>
          </a:p>
        </p:txBody>
      </p:sp>
      <p:pic>
        <p:nvPicPr>
          <p:cNvPr id="2050" name="Picture 2" descr="http://safe-img03.olx.com.mx/ui/11/09/31/1341115026_407190831_1-Fotos-de--VENDO-TITULO-Y-CEDULA-PROFESIONAL-A-TU-ALCANCE-NO-ESPERES-MAS-TRAMITALA-EN-UN-M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3212976"/>
            <a:ext cx="1901858" cy="1482163"/>
          </a:xfrm>
          <a:prstGeom prst="rect">
            <a:avLst/>
          </a:prstGeom>
          <a:solidFill>
            <a:schemeClr val="bg1">
              <a:lumMod val="50000"/>
            </a:schemeClr>
          </a:solidFill>
          <a:ln>
            <a:solidFill>
              <a:schemeClr val="bg1">
                <a:lumMod val="50000"/>
              </a:schemeClr>
            </a:solidFill>
          </a:ln>
          <a:effec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143" t="35637" r="54761" b="59970"/>
          <a:stretch/>
        </p:blipFill>
        <p:spPr bwMode="auto">
          <a:xfrm>
            <a:off x="5868144" y="5537997"/>
            <a:ext cx="3195766" cy="339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t3.gstatic.com/images?q=tbn:ANd9GcSs8GAXZmJYnsQVao0E3CNnGARfe0CK_EjzXkfd_GfG1zoiLeKfK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4921963"/>
            <a:ext cx="1894496" cy="5751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937" t="12269" r="11250" b="12890"/>
          <a:stretch/>
        </p:blipFill>
        <p:spPr bwMode="auto">
          <a:xfrm>
            <a:off x="5753878" y="872874"/>
            <a:ext cx="3000028" cy="2308324"/>
          </a:xfrm>
          <a:prstGeom prst="rect">
            <a:avLst/>
          </a:prstGeom>
          <a:solidFill>
            <a:schemeClr val="bg1">
              <a:lumMod val="50000"/>
            </a:schemeClr>
          </a:solidFill>
          <a:ln w="9525">
            <a:solidFill>
              <a:schemeClr val="tx1">
                <a:lumMod val="50000"/>
                <a:lumOff val="50000"/>
              </a:schemeClr>
            </a:solidFill>
            <a:miter lim="800000"/>
            <a:headEnd/>
            <a:tailEnd/>
          </a:ln>
          <a:effectLst/>
        </p:spPr>
      </p:pic>
    </p:spTree>
    <p:extLst>
      <p:ext uri="{BB962C8B-B14F-4D97-AF65-F5344CB8AC3E}">
        <p14:creationId xmlns:p14="http://schemas.microsoft.com/office/powerpoint/2010/main" val="3371865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420613" y="1412776"/>
            <a:ext cx="4147738" cy="3831818"/>
          </a:xfrm>
          <a:prstGeom prst="rect">
            <a:avLst/>
          </a:prstGeom>
        </p:spPr>
        <p:txBody>
          <a:bodyPr wrap="square">
            <a:spAutoFit/>
          </a:bodyPr>
          <a:lstStyle/>
          <a:p>
            <a:pPr marL="285750" indent="-285750" algn="just">
              <a:lnSpc>
                <a:spcPct val="150000"/>
              </a:lnSpc>
              <a:buClr>
                <a:srgbClr val="CC9900"/>
              </a:buClr>
              <a:buSzPct val="110000"/>
              <a:buFont typeface="Wingdings" pitchFamily="2" charset="2"/>
              <a:buChar char="§"/>
            </a:pPr>
            <a:r>
              <a:rPr lang="es-MX" dirty="0" smtClean="0">
                <a:latin typeface="Arial Narrow" pitchFamily="34" charset="0"/>
                <a:cs typeface="Arial" pitchFamily="34" charset="0"/>
              </a:rPr>
              <a:t>Legalizar  </a:t>
            </a:r>
            <a:r>
              <a:rPr lang="es-MX" dirty="0">
                <a:latin typeface="Arial Narrow" pitchFamily="34" charset="0"/>
                <a:cs typeface="Arial" pitchFamily="34" charset="0"/>
              </a:rPr>
              <a:t>y autentificar los comprobantes de estudio emitidos por la Universidad de Guadalajara a solicitud de los interesados. </a:t>
            </a:r>
          </a:p>
          <a:p>
            <a:pPr marL="285750" indent="-285750" algn="just">
              <a:lnSpc>
                <a:spcPct val="150000"/>
              </a:lnSpc>
              <a:buClr>
                <a:srgbClr val="CC9900"/>
              </a:buClr>
              <a:buSzPct val="110000"/>
              <a:buFont typeface="Wingdings" pitchFamily="2" charset="2"/>
              <a:buChar char="§"/>
            </a:pPr>
            <a:endParaRPr lang="es-MX" dirty="0" smtClean="0">
              <a:latin typeface="Arial Narrow" pitchFamily="34" charset="0"/>
              <a:cs typeface="Arial" pitchFamily="34" charset="0"/>
            </a:endParaRPr>
          </a:p>
          <a:p>
            <a:pPr marL="285750" indent="-285750" algn="just">
              <a:lnSpc>
                <a:spcPct val="150000"/>
              </a:lnSpc>
              <a:buClr>
                <a:srgbClr val="CC9900"/>
              </a:buClr>
              <a:buSzPct val="110000"/>
              <a:buFont typeface="Wingdings" pitchFamily="2" charset="2"/>
              <a:buChar char="§"/>
            </a:pPr>
            <a:r>
              <a:rPr lang="es-MX" dirty="0" smtClean="0">
                <a:latin typeface="Arial Narrow" pitchFamily="34" charset="0"/>
                <a:cs typeface="Arial" pitchFamily="34" charset="0"/>
              </a:rPr>
              <a:t>Elaborar el </a:t>
            </a:r>
            <a:r>
              <a:rPr lang="es-MX" dirty="0">
                <a:latin typeface="Arial Narrow" pitchFamily="34" charset="0"/>
                <a:cs typeface="Arial" pitchFamily="34" charset="0"/>
              </a:rPr>
              <a:t>proyecto del Calendario Escolar</a:t>
            </a:r>
            <a:r>
              <a:rPr lang="es-MX" dirty="0" smtClean="0">
                <a:latin typeface="Arial Narrow" pitchFamily="34" charset="0"/>
                <a:cs typeface="Arial" pitchFamily="34" charset="0"/>
              </a:rPr>
              <a:t>.</a:t>
            </a:r>
          </a:p>
          <a:p>
            <a:pPr marL="285750" indent="-285750" algn="just">
              <a:lnSpc>
                <a:spcPct val="150000"/>
              </a:lnSpc>
              <a:buClr>
                <a:srgbClr val="CC9900"/>
              </a:buClr>
              <a:buSzPct val="110000"/>
              <a:buFont typeface="Wingdings" pitchFamily="2" charset="2"/>
              <a:buChar char="§"/>
            </a:pPr>
            <a:endParaRPr lang="es-MX" dirty="0" smtClean="0">
              <a:latin typeface="Arial Narrow" pitchFamily="34" charset="0"/>
              <a:cs typeface="Arial" pitchFamily="34" charset="0"/>
            </a:endParaRPr>
          </a:p>
          <a:p>
            <a:pPr marL="285750" indent="-285750" algn="just">
              <a:lnSpc>
                <a:spcPct val="150000"/>
              </a:lnSpc>
              <a:buClr>
                <a:srgbClr val="CC9900"/>
              </a:buClr>
              <a:buSzPct val="110000"/>
              <a:buFont typeface="Wingdings" pitchFamily="2" charset="2"/>
              <a:buChar char="§"/>
            </a:pPr>
            <a:r>
              <a:rPr lang="es-MX" dirty="0" smtClean="0">
                <a:latin typeface="Arial Narrow" pitchFamily="34" charset="0"/>
                <a:cs typeface="Arial" pitchFamily="34" charset="0"/>
              </a:rPr>
              <a:t>Formar parte del Comité Técnico de apoyo a la Comisión de Educación del H. Consejo General Universitario.</a:t>
            </a:r>
            <a:endParaRPr lang="es-MX" dirty="0">
              <a:latin typeface="Arial Narrow" pitchFamily="34" charset="0"/>
              <a:cs typeface="Arial" pitchFamily="34" charset="0"/>
            </a:endParaRPr>
          </a:p>
        </p:txBody>
      </p:sp>
      <p:sp>
        <p:nvSpPr>
          <p:cNvPr id="9" name="8 CuadroTexto"/>
          <p:cNvSpPr txBox="1"/>
          <p:nvPr/>
        </p:nvSpPr>
        <p:spPr>
          <a:xfrm>
            <a:off x="3923928" y="260648"/>
            <a:ext cx="4896544" cy="369332"/>
          </a:xfrm>
          <a:prstGeom prst="rect">
            <a:avLst/>
          </a:prstGeom>
          <a:noFill/>
        </p:spPr>
        <p:txBody>
          <a:bodyPr wrap="square" rtlCol="0">
            <a:spAutoFit/>
          </a:bodyPr>
          <a:lstStyle/>
          <a:p>
            <a:pPr algn="r"/>
            <a:r>
              <a:rPr lang="es-MX" b="1" cap="small" spc="200" dirty="0" smtClean="0">
                <a:latin typeface="Arial Narrow" pitchFamily="34" charset="0"/>
                <a:cs typeface="Arial" pitchFamily="34" charset="0"/>
              </a:rPr>
              <a:t>Procesos de apoyo a la Red Universitaria</a:t>
            </a:r>
            <a:endParaRPr lang="es-MX" b="1" cap="small" spc="200" dirty="0">
              <a:latin typeface="Arial Narrow"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00" t="11042" r="29500" b="13541"/>
          <a:stretch/>
        </p:blipFill>
        <p:spPr bwMode="auto">
          <a:xfrm>
            <a:off x="6456094" y="769355"/>
            <a:ext cx="2156272" cy="3252377"/>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166" t="21303" r="31667" b="14844"/>
          <a:stretch/>
        </p:blipFill>
        <p:spPr bwMode="auto">
          <a:xfrm>
            <a:off x="5310972" y="1941527"/>
            <a:ext cx="1920511" cy="2639601"/>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85" t="12276" r="31429" b="16741"/>
          <a:stretch/>
        </p:blipFill>
        <p:spPr bwMode="auto">
          <a:xfrm>
            <a:off x="6444208" y="3361469"/>
            <a:ext cx="2515803" cy="251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865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6439990" y="260648"/>
            <a:ext cx="2236465" cy="369332"/>
          </a:xfrm>
          <a:prstGeom prst="rect">
            <a:avLst/>
          </a:prstGeom>
          <a:noFill/>
        </p:spPr>
        <p:txBody>
          <a:bodyPr wrap="square" rtlCol="0">
            <a:spAutoFit/>
          </a:bodyPr>
          <a:lstStyle/>
          <a:p>
            <a:pPr algn="r"/>
            <a:r>
              <a:rPr lang="es-MX" b="1" cap="small" spc="200" dirty="0" smtClean="0">
                <a:latin typeface="Arial Narrow" pitchFamily="34" charset="0"/>
                <a:cs typeface="Arial" pitchFamily="34" charset="0"/>
              </a:rPr>
              <a:t>Tareas en proceso</a:t>
            </a:r>
            <a:endParaRPr lang="es-MX" b="1" cap="small" spc="200" dirty="0">
              <a:latin typeface="Arial Narrow" pitchFamily="34" charset="0"/>
              <a:cs typeface="Arial" pitchFamily="34" charset="0"/>
            </a:endParaRPr>
          </a:p>
        </p:txBody>
      </p:sp>
      <p:sp>
        <p:nvSpPr>
          <p:cNvPr id="9" name="8 CuadroTexto"/>
          <p:cNvSpPr txBox="1"/>
          <p:nvPr/>
        </p:nvSpPr>
        <p:spPr>
          <a:xfrm>
            <a:off x="368300" y="764704"/>
            <a:ext cx="4779765" cy="4016484"/>
          </a:xfrm>
          <a:prstGeom prst="rect">
            <a:avLst/>
          </a:prstGeom>
          <a:noFill/>
        </p:spPr>
        <p:txBody>
          <a:bodyPr wrap="square" rtlCol="0">
            <a:spAutoFit/>
          </a:bodyPr>
          <a:lstStyle/>
          <a:p>
            <a:pPr algn="just"/>
            <a:r>
              <a:rPr lang="es-MX" sz="1700" b="1" dirty="0" smtClean="0">
                <a:latin typeface="Arial Narrow" pitchFamily="34" charset="0"/>
                <a:cs typeface="Arial" pitchFamily="34" charset="0"/>
              </a:rPr>
              <a:t>Mantener todos los servicios dentro de los estándares de calidad.</a:t>
            </a:r>
          </a:p>
          <a:p>
            <a:pPr algn="just"/>
            <a:endParaRPr lang="es-MX" sz="1700" dirty="0" smtClean="0">
              <a:latin typeface="Arial Narrow" pitchFamily="34" charset="0"/>
              <a:cs typeface="Arial" pitchFamily="34" charset="0"/>
            </a:endParaRPr>
          </a:p>
          <a:p>
            <a:pPr algn="just">
              <a:lnSpc>
                <a:spcPct val="150000"/>
              </a:lnSpc>
            </a:pPr>
            <a:endParaRPr lang="es-MX" sz="1700" dirty="0" smtClean="0">
              <a:latin typeface="Arial Narrow" pitchFamily="34" charset="0"/>
              <a:cs typeface="Arial" pitchFamily="34" charset="0"/>
            </a:endParaRPr>
          </a:p>
          <a:p>
            <a:pPr algn="just">
              <a:lnSpc>
                <a:spcPct val="150000"/>
              </a:lnSpc>
            </a:pPr>
            <a:r>
              <a:rPr lang="es-MX" sz="1700" dirty="0" smtClean="0">
                <a:latin typeface="Arial Narrow" pitchFamily="34" charset="0"/>
                <a:cs typeface="Arial" pitchFamily="34" charset="0"/>
              </a:rPr>
              <a:t>Por </a:t>
            </a:r>
            <a:r>
              <a:rPr lang="es-MX" sz="1700" dirty="0" smtClean="0">
                <a:latin typeface="Arial Narrow" pitchFamily="34" charset="0"/>
                <a:cs typeface="Arial" pitchFamily="34" charset="0"/>
              </a:rPr>
              <a:t>ser una instancia operativa, la Coordinación de Control Escolar se encuentra permanentemente comprometida a garantizar la atención adecuada y la resolución expedita de todos los servicios solicitados en materia de administración escolar, tanto por estudiantes como por el personal directivo y operativo de las entidades de la Red.</a:t>
            </a:r>
          </a:p>
        </p:txBody>
      </p:sp>
      <p:sp>
        <p:nvSpPr>
          <p:cNvPr id="10" name="9 Rectángulo"/>
          <p:cNvSpPr/>
          <p:nvPr/>
        </p:nvSpPr>
        <p:spPr>
          <a:xfrm>
            <a:off x="459135" y="5229200"/>
            <a:ext cx="4949874" cy="738664"/>
          </a:xfrm>
          <a:prstGeom prst="rect">
            <a:avLst/>
          </a:prstGeom>
        </p:spPr>
        <p:txBody>
          <a:bodyPr wrap="square">
            <a:spAutoFit/>
          </a:bodyPr>
          <a:lstStyle/>
          <a:p>
            <a:pPr algn="just"/>
            <a:r>
              <a:rPr lang="es-MX" sz="1400" spc="100" dirty="0" smtClean="0">
                <a:latin typeface="Arial Narrow" pitchFamily="34" charset="0"/>
                <a:cs typeface="Arial" pitchFamily="34" charset="0"/>
              </a:rPr>
              <a:t>La Coordinación </a:t>
            </a:r>
            <a:r>
              <a:rPr lang="es-MX" sz="1400" spc="100" dirty="0" smtClean="0">
                <a:latin typeface="Arial Narrow" pitchFamily="34" charset="0"/>
                <a:cs typeface="Arial" pitchFamily="34" charset="0"/>
              </a:rPr>
              <a:t>de Control Escolar "Cumple sus funciones adjetivas en apoyo  </a:t>
            </a:r>
            <a:r>
              <a:rPr lang="es-MX" sz="1400" spc="100" dirty="0">
                <a:latin typeface="Arial Narrow" pitchFamily="34" charset="0"/>
                <a:cs typeface="Arial" pitchFamily="34" charset="0"/>
              </a:rPr>
              <a:t>a las tareas s</a:t>
            </a:r>
            <a:r>
              <a:rPr lang="es-MX" sz="1400" spc="100" dirty="0" smtClean="0">
                <a:latin typeface="Arial Narrow" pitchFamily="34" charset="0"/>
                <a:cs typeface="Arial" pitchFamily="34" charset="0"/>
              </a:rPr>
              <a:t>ustantivas </a:t>
            </a:r>
            <a:r>
              <a:rPr lang="es-MX" sz="1400" spc="100" dirty="0">
                <a:latin typeface="Arial Narrow" pitchFamily="34" charset="0"/>
                <a:cs typeface="Arial" pitchFamily="34" charset="0"/>
              </a:rPr>
              <a:t>de la </a:t>
            </a:r>
            <a:r>
              <a:rPr lang="es-MX" sz="1400" spc="100" dirty="0" smtClean="0">
                <a:latin typeface="Arial Narrow" pitchFamily="34" charset="0"/>
                <a:cs typeface="Arial" pitchFamily="34" charset="0"/>
              </a:rPr>
              <a:t>Institución".</a:t>
            </a:r>
            <a:endParaRPr lang="es-MX" sz="1400" spc="100" dirty="0">
              <a:latin typeface="Arial Narrow" pitchFamily="34" charset="0"/>
              <a:cs typeface="Arial"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93" t="22640" r="65372" b="34397"/>
          <a:stretch/>
        </p:blipFill>
        <p:spPr bwMode="auto">
          <a:xfrm>
            <a:off x="6086200" y="994762"/>
            <a:ext cx="2562771" cy="385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086" t="32327" r="12974" b="59914"/>
          <a:stretch/>
        </p:blipFill>
        <p:spPr bwMode="auto">
          <a:xfrm>
            <a:off x="6076630" y="1838216"/>
            <a:ext cx="2599825" cy="7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86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796136" y="455256"/>
            <a:ext cx="2880320" cy="369332"/>
          </a:xfrm>
          <a:prstGeom prst="rect">
            <a:avLst/>
          </a:prstGeom>
          <a:noFill/>
        </p:spPr>
        <p:txBody>
          <a:bodyPr wrap="square" rtlCol="0">
            <a:spAutoFit/>
          </a:bodyPr>
          <a:lstStyle/>
          <a:p>
            <a:pPr algn="r"/>
            <a:r>
              <a:rPr lang="es-MX" b="1" cap="small" spc="200" dirty="0" smtClean="0">
                <a:latin typeface="Arial Narrow" pitchFamily="34" charset="0"/>
                <a:cs typeface="Arial" pitchFamily="34" charset="0"/>
              </a:rPr>
              <a:t>Tareas en proyecto</a:t>
            </a:r>
            <a:endParaRPr lang="es-MX" b="1" cap="small" spc="200" dirty="0">
              <a:latin typeface="Arial Narrow" pitchFamily="34" charset="0"/>
              <a:cs typeface="Arial" pitchFamily="34" charset="0"/>
            </a:endParaRPr>
          </a:p>
        </p:txBody>
      </p:sp>
      <p:sp>
        <p:nvSpPr>
          <p:cNvPr id="9" name="8 CuadroTexto"/>
          <p:cNvSpPr txBox="1"/>
          <p:nvPr/>
        </p:nvSpPr>
        <p:spPr>
          <a:xfrm>
            <a:off x="527125" y="1484784"/>
            <a:ext cx="8149331" cy="2169825"/>
          </a:xfrm>
          <a:prstGeom prst="rect">
            <a:avLst/>
          </a:prstGeom>
          <a:noFill/>
        </p:spPr>
        <p:txBody>
          <a:bodyPr wrap="square" rtlCol="0">
            <a:spAutoFit/>
          </a:bodyPr>
          <a:lstStyle/>
          <a:p>
            <a:pPr algn="just">
              <a:lnSpc>
                <a:spcPct val="150000"/>
              </a:lnSpc>
            </a:pPr>
            <a:r>
              <a:rPr lang="es-MX" dirty="0" smtClean="0">
                <a:latin typeface="Arial Narrow" pitchFamily="34" charset="0"/>
                <a:cs typeface="Arial" pitchFamily="34" charset="0"/>
              </a:rPr>
              <a:t>Concentrar las necesidades de servicios escolares que se generan en la Red Universitaria e identificar a las instancias involucradas en los mismos, para que de manera conjunta se propongan acciones que orienten a la actualización, adecuación y modificación a los procedimientos en materia de administración escolar, que permitan evitar la sobrerregulación y los tiempos de espera innecesarios.</a:t>
            </a:r>
            <a:endParaRPr lang="es-MX" dirty="0">
              <a:latin typeface="Arial Narrow" pitchFamily="34" charset="0"/>
              <a:cs typeface="Arial" pitchFamily="34" charset="0"/>
            </a:endParaRPr>
          </a:p>
        </p:txBody>
      </p:sp>
      <p:pic>
        <p:nvPicPr>
          <p:cNvPr id="17" name="Picture 2" descr="people of different colors arm in arm in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406" y="3480827"/>
            <a:ext cx="2281667" cy="226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65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t="49418" r="14580" b="42946"/>
          <a:stretch/>
        </p:blipFill>
        <p:spPr bwMode="auto">
          <a:xfrm>
            <a:off x="0" y="6237312"/>
            <a:ext cx="9136702" cy="6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12" descr="data:image/jpeg;base64,/9j/4AAQSkZJRgABAQAAAQABAAD/2wCEAAkGBhQSERUUExQVFRUVFxoYGRgYFx0XGhwcFxgaGhgdGBwaHCYfGholGRQcHy8gIycpLCwsGB4xNTAqNSYrLCkBCQoKDgwOGg8PFykcHBwpKSkpLCkpKSwpKSkpKSkpLCkpKSkpKSkpKSkpKSkpKSwpLCkpKSwsLCkpKSwpLCksLP/AABEIAOEA4QMBIgACEQEDEQH/xAAbAAACAwEBAQAAAAAAAAAAAAAEBQADBgIBB//EAEQQAAECAwUECAMGBAUEAwEAAAECEQADIQQFEjFBUWFxgQYTIpGhscHRMlLwM0JicpLhFBUj8RaCorLCU3PS4kOj8iT/xAAXAQEBAQEAAAAAAAAAAAAAAAABAAID/8QAHxEBAQEAAgIDAQEAAAAAAAAAAAERITECQRJRYTJC/9oADAMBAAIRAxEAPwDVdJFdtA/D/wAv2juw9HFqAKiEPoQ57tO+AbZeAVaAsjElBAbaE/8As8GTOk0w/CEpH6j408I05NJdVgElJSFFTlyT6DSGKTGHl9IpwzIPFI9GMPrp6QJmEJUMKvA8PaDDp4IEvcf0Jm1KcQ4oOL/jBSTA16n+hN/7a/8AaY0qU9L2KJR/Eod4HtGckTyhSVDNJBHKNB0qU0uUNanuAHrGdQlyBtYd9ImWiuSQi0CZ1qDVZUFimegVqzZQN0nmjrUy0hky0JAHGvk0aRFolpUmUkgFmCRsAjJ9IgRaV/5SP0pgK3o8ntltgGw1Ls/3QwcnYG1gu8ukuHsSQlk/eZh/lGzfCiRbsEpaU/GuhVsQA7DeTnwg25LqC0rmLSpaUFghOajQ91RCglqvaZMDKVTJhR952wIIbi1WdZwLk9VVsSTUH8QO/bC+3WIyphQaszHaNDAnNnQFLAJYEsTsej98PJlyK6lCFFICFrUpWfZoxA27qRnXjS3leT2QHWYAn/y8iOcSZokaZR4Ihgy7ru6wlzhQkOpR0FW5mFL7N0gmoBD4thVU89sNbFeqZ1ClpgyYsSNcJ27jSF0tdlJwiXML/ec4uIA9uUCXjYzImMCdFJVkW05uIEl5AdarKrGgYFxm2j6jQvDG4pInSZskkioUCNHNeTp8YWXjaQshYoSO0Nig4LbjnDPoiP6kz8g/3RJJq5dkmpSh1EJOMnUkOmmQYjxhKS5JOZrGtvyzImSVKpiQCQeGYjIkxJprkPV2Na9e2r9IYeIh1ZJIRLQnYkDnr4uYQWVf/wDC3Ed8z940Sl1iUdExTMs6FfElKmycA+cdPAVtveXK+JVdgqYCL/g5fyI/Qn2jyFH+KkbFdw948iTDSj9c4JkIJLAE8A58IsuK7euXWiRn30A3xtrJISgMlISN3rthtEjEqklPxJI4gjziIU0bydLCgygCDoaiM1fFyYAVy3KdRmU7948otWNDcl4dbKBOYoeI+n5xbfB/oTN6SO+nrCDopOZS07QD3U9RDy9lf0iNqpY75iYiR9K5zzQn5UeKifQCEb/XKDL4tGOfMOmIjkmnpAT/AFyhZF2C09XMQv5TXhkfCHPSqyOUTk1BASTwqk8wW5RnXh9cl7JwmTOYoNATk2w7MqH9oiQwyum/FSAUgBQJdnarftF95dG1oLy3mI3fEOI14juEJikgsQxiS202grWpZzUXPhB97LeXZyfi6uu1gezHFgucq7UzsSxUlVCRsSM+cU3pbetWVAMkAJSNgGUSCCLVTVFCQfhGJubPFSQ5pWNBe1zlFmlkDtIfH/nqe4sIkz6oaLW1kSB9+acX+UUHhCwiGV2LStKpCy2I4kHYoe49YEqui8epXiZ3Db9tO6Ob2vLrl4mYAMPE174ptVkXLVhWG8jwOoioJf63RJ4Y0txI6mQuar71RwS7d6ifCBbr6PE9ud2ECuE0J/8AEePnFd+3v1hwI+BOzItk24aRIuTaFAEBR7TuAaF83EVRAY8hR5YJj2NY+VY/3JPvGpWYxl2zf6U9P4Ar9Jr5xsSYFC6+7x6pFPiVQep5RjlrJLmpNSYY9ILVinqGieyPM+JhfKkqUCwJapYUHHZFC8iRy0SEDOjttTLlKxH7wf8AzBhyoY0dptyZScSj7k7owMrZDm8rYJsuUXGIAhSdXpXhTygwytLZL3QuWVvhALHFSOrLeEuZRKgraP2OkYsLLNVndt7N5RELYggsQcxFi1pLBZOptZSPhUglPBwW5MRyhpei2Qn/ALks9ywfSEtlvUTDKKqTELY70rGEn9TOPoNL6P8AQJ2FJ7lCL2mUsiAtaUktiLPvUCx7yI8myClRSQyg4I1jyRJKiAnPQOAabH1jY2tSjZFlQZfVF9opUPCGNiPHhh30dTKViRMSkqNQ+zUDYdf7RIFY75mywyVU2Go5bOUHHpZM2I4194YS7h6uehco9hziBOQbR8x4xbe9xImJJSAmZuoDuI9YEzFsvOZN+NTjZkO73gdKCSwck6NHJDOCGMX2FJM2W2eNP+4Qoz6K2cGaVHNCXHF2fkD4xql1BBqDQjdC/wDlpTaBNQ2FQIWMmO3e5A8YPmksWDlqCAsHa5LLWlNQlSgOAPtFUaSddhk2WYSxmLYqI0GIOBu2/sIzbRAys1/LSMKgJifxfVeYgpHSUJHYkoSdoYeSRCu77CqasJTxJ0A1JjTm45cuWrCgTFhJYqDklqMMhwERZu3XrMm0Uqnyig57ecBxo7B0ZDYpzua4BRvzHbuGUJLwloExQlvhBYPXSvjEA4iyRIKiw0BUdwSCSYsu1AM6WCHBUARuJAPhDm+ZaJMvBLSxmFiaksKs53kUiRPZZjYt8pY/0v5iNyTSMFKHabUgjvBT6xtbbOwJUflB8BFVGKtcx1rO1RPjGruuzJTZ0JIBxAKU4cEmteFByjGv9d0aO5L2SUiWospNA+o057oqTthsHcPaJHGMRIzpx8+ttl6uYpOmY4Go9uUeJg+/g81LZ4R/uLQfY+jgYFai+oHufaNaMC3ZcqpqcThI0JDvtbdvg6z9GC/bWG/Dn4injDWVMCQEoSogUACS3eWHjHv8Wf8ApzO4HyUTBtJDbriVKSVhQVhOgq2hPPONFLabKI0mJ8x6GOZdrQt0uHIqkhi29JAPhFViGBSpYyTVP5VaclOO6JMnNllCik0KTXcR9ZxsrntBmyQV/eBSd+YPfHNsuuVNIKxXaCxPHbBcpASAlIYAMBFoYm2WUy1qQc0nw0PMVioKbdGsvq6euAKWC05bxsOzcfoZSbKKSQoEEZghoQeXV0hLhMyr0Cvf3jRkvHz5EsqISA5NANpjeIBCQDUgB+LVgpZjpFZME3EBRYfmKH0POKLkWBPQTtI5kU8TGot9gE5BSaHMHYfbSMjabGuUplAg6b94OsKbrHHCZ4LVzDjhT3EZKZfc0owlW52rBd52tSE2YpLEI9ECBHl6TQJMx/kI7ww8YxMF269lzQyiGFWFO9zBF0XMZpBUCJepyxbk+8IOujVjwSsRzWX5D4fU8xB9qtQQkqUWAix4Q9KXwIb4cVeLU9YCAvK/VzHCeynxPHZyhUTHhMW2SyLmqCUhz4AbTsEKM+jNkxTcZylh+ZoPU8oM6Q3mU/00liQ5I2GjCGdisolSwhPEnadTAV53QJpCgrCoBsnBGkCwjuWzY5ydiTiPBP7sOcOOkdpaURqotyzPl4wVYbEmSlhUnNR12cBA38OJs7Er4ZRYDQqzPIUi1Ekq5ZyqYCGD9rs58dd0U/wMx2wLcaYT7RsFzoiZ4OvrB8ljHfwUz/pr/SfaJG0xxItWMdd1nM+Z1qqJChTgxAG7fGinWoS0FRyEZa5b36tOFQJSS7jMU2a5bYfWmX10ohJFWI2Fj/ccYr2fRdN6RTCXThSOD+J9o7kdI5gPaAUO4+HtAZuxaUKUsYcLZ6uQPWBTGsgaj+dyJiWmDkpL9xDt4RRMtsoEFE1TpdgpymuYKilwC22lDGfePQYsTbWO2JmJCknPwOw74JBjC2a2Kll0lto0PEQ8s3SZP30lPDtD384MOtA8cTrOhYZaUq4h+7ZACb9lfP4K9oqndI5YydXAN5wIxk2eXL+BCU7wK9+cD2q9kIPaVXYKnu05wgtV/rXRPZG6p7/ZoWvDgaKZ0pH3UE8SB7xyekiVDCuU6To4PmBCB4gMOI4VYJc2slTK+RXof78RBd4XStaZIokIlgKJNAabM8uG+A5EiXJCVzDiUapQPAn6bjB9429ChLTNDCYgKcH4SfT6aJA5c2zSTkZqtpFOQNPOCf8AFQ+RXeITW+xdUoBwoEOCNRAjxJrJHSKUrMlP5g3jUQaVpWGICkkZZgxh3+uUX2O8Vyz2TTYaj63iDE0n8hkO+E8MRb38YMlS0oGFACRsHrt5wps/SNBop0nvHeK+EGovBCslp/UPeDkiyqOXgVdvQM1J/UPeFts6QAfAMR2mg9z4QIxtlpI7KarIpsG9WwDzpFNlsq8ITiCQB9wYidpKlBqkk0EZebPKiSouTnHLxrBrTz1SJfxso/iPWK7i7eECm+JH/S/0J94Qx6hBJAAclgBFi0//AJrZ/kPd/wC0SM71g2+MSLEBs6qQ2u29VSqNiGzLixgBV3rlgFWWhFR+0RB+uUa7Rpb73VNGFsKc2dyeMH2C4Q2KbT8Lt+o6cIEuKzpczV/Cjbk+3l7Q7sV6JmBRYgJIDlqvl6Rm/hcy7xs6KJKBwS/iB6wSDKmjJCxyccxURXeCJRT/AFQkA0ByPIxmLQgyphwqyYpUDmCKGkUA+97m6vtJco12p2PtG+FYyjSXRefXJKFs7V2KBoeGflGftkjq1qR8pb28IYnAMaazXZKkoCpuEq1KqgbgNfExnrv+1Q/zp8xDXpPMONA0Ynm9fDziqHC1Wed2CE1y7OE8iwrCS87vMleHMGqTtHuNeW2ASYf9Ii8qUT8T+aa+IiRbd92rmk4WAGajlw3nhHd4XQuSxJBBo42734QTNmlFjl4KYlHEe+ng3KOL1vkTUBIBAdy+7QN5xIsxQzvynVf9oQskyitQSA5UW74ddJrO3Vq0AKfUevdEiZKSSAKklgOdBDCb0fmpS7JO4Fz5MeRgCyz8C0qzwl4brvrHOldXiZ2INHxEDJ9NsSJHh1d1zJwdZOoGcJdqbVH0/tAlulA2op0K0vzZ/MwT0lnnGhOjPzc+0CG/wdmmOE4X2pVUePmIR3lYTKWxqDVJ2j3gUTSk4gWIqOUPekX2aDq/mlz5CJETxM6COYd3BZAAZqtHCdzZn074dSWTo9R5pb8Iz5nIcKwb/I5LZK44j/aFl4X+SWl0HzbeGzj5RxYLuVO7S1qw8XJ4PkN8Z5Im19HaEy1PuVnyPvCqRMMuYkkF0KqMjnGos1kTLDAqbYVOO7TlAd62VM5GNDFSdRVwMwW12fvFKsefziz7P9AiRnOsESH4raZ2EY7OUqzAKTxRQH/SISIMNLonDDOADAEkBmoUhqHhCiUYoKfTzgsiB85c83V6CAZdqKUqSMlMeBSXDQZeKns8k6U/2n2hWTFFTOfepmSilbE4kkFmyd302d8LxHLxpLTc0pMlVKpSTicu4HcxOkPSJrsnYZyD+IDkqnrBPSD7c8E+UU3RZSuYk/dSQonQNUDviq8LTjmqVo9OAoPJ+cXtK5UwpIIzDHurGlv6UFyQsfd7XJWfoeUZdAJIADktTMmNkiztIwGrS8J/S0FMZWyWcrUAMszwcD1aHPSmY3Vj8x8hFNyy2kTF64k9yFJUfPwi3pTL+zVp2k+R9+6L2At125ASZU34FZHYfSocHbFx6POezMSU7SPahhI8RCXoA8KaexSZclQSg45qqPs25fCG5mDLxmpCf6geWrsk7Do7ZcRkW2xn7gtATNqwdJA4uPaGt+WsCSoHNTADmPaM0gZvR56y1pKdH90ggxZJkS7L2lqCpn3QNOD15nKEIJFQ44Ry8OAQi0kzAs5lYPi8N+k8o9gjQF+9LeKvGElll4lpA1UB4xqrWgLXhORlrf8AzKSB5eEV4UZy7bL1k1KdMzwGftzhj0lnupKdjqPOg8jHnRpH2iteynzJ9IDv0ETlPqA3Bm83g9n0AJh3bpuCyy0D7wD8D2j5wheGtvVis8lQyT2Txy/4+IhohY8HXdaiZiApRwp0dgyUk5Dhzjy6rt64ntYQlno5q7N3RXeNhMpeElwQ4OVMu+FGS+kAxpICgkBT7y1KDKsCXJaSmcnYuh51Hj5wvi+7/tpf50+cGLWp/lkv5BEgnFEjDbFXfMUVrBSU9ZLo+fZBTVssx4Qvlq+uUFXdhUpJlkEviJKi4zdISascRdvaCbXdCnxISWOmofZoRs8o6RgZd462zql/eSaeafUQpMWXdberWDpkRup4jOGt53fjHWS6vUga7x6j94Oqig/XfDizdIGThWnFRnfPiDHsu5UTJSVIJCiHqXBOo3VDQts5QlRE1KiMqFiCN2sXa6G2i9VTBglowg6JqT3Cggyx2OUgf1Jan1VMT2fAkJHHvg2wGWE/0gG1Ir+rV+MEGcNh/SfaDTiSLHLSXShIO0Dy2R7bp2GWs7EnyjmzWlK0unIEjuoWhV0ht1BLGtVcNB315b4C76OTQULlni25QY+XjDO2WYTZZQTsY7CMj9b4yNlthlrChpnvBzEOrBe2KcQ5wqAwg6ECo4kk9whsEJrVZVSzhWG8jwOsFXNY1KmJUHCUlyrSmgO05Rp1zQ0VzrQySWJYZAOeQi+Swh6QyQJgI+8HPEHPm8K5aXIG0gd8d262GYvEeQ2AaRLbZTLXhOxJ/wBNfF40Dq/LH/SQEDsodwN4zO3ed8Z9o09028zEOoEEUJah3juygxKUguEpfawfvjO4cLLiusp/qLDH7oOdcydlDSGM5YQFLOzwS58yfCKL3tuCWSCyjQcf7QmvS9saQlOTAqOVWyG54Oz0M6NTKLG8HvBHpDO12NMwMoZZEZiM3c9swTA+SuyeZp4+ZjUYorxVCq0XNJSKqKd5UPIivKF9ktglKUgkTJas282PlwrD+XOlk4gUORm4dtz6RLTIlzAysJ3ghxwIrFqwDY7ZZ5eIoURiZwcRy2U3wqvK3davEKABht584svG7UyspjnRLdrnWnGKrDdq5r4WYGpNB+5h/RQrwwuGz4poOiKnuYeJ8IGXYFdYZae0p2pltOeg2w2tRFmk4El1qzPmeAyH94bRDH+PR80SMa0SM4fkS2dPZB0y/wBL/XGGVmkqXRIKuH1SJZrCVWdGEOR2m24hp4RJFpmJLBSw2gUaMNxaOmjowRdE35fEe8EWG3rkKwrBw7DmN6fbWLrqvYKZKy6iSBTc4ffpygi+5YMrFqkhuZYjxflGN9U59GFlmIV20HOpbIn8Q0O+h4wHedymYvGgpD5g0rtDCA7iu9z1inABoAWfmNPOHYWc6BI25nf+FPHwGZ1T2TSrjnJLhSUnaFEeQhhLupR+1mqWPlBIB47YGtfSECksP+I5chmeMK595zF5qLbBQeGfONc0cHtuvZEoYEMSKADIcW8u+M4uaVEklyakw1s/R/EkHHnX4T6kHwgxPR+XhAJOIfeBZ+RcQSyLms4Y9eHX+G8+3wLeY04gmFNrsa5ZZQ4bDwMa0L1XqtScCmUNpFaZVBFd8UfxKjQrU2zEW84HJ+ucegxIyuax45jn4U1PoO/yg7pBZXSJg+7Q8D7Hzj3o8sdWrbir3BvXxg23KHVLfLCfKMW8tScMrLtKk/Cop4Ejy4QTZ70Ugk/Eo0xKKiw2Cu2AYj/XKNsr7RalTC6i/kOA0ikiPUJJLCpOghnK6PTClywJyT7nIZ78oEWGHt0Xs4CJhY5AnI7Ad/nxz9k9Gh99ZO5IbxPtA56NzNqODn/xg4p5MV2GYj7FTDPAqoD/AC7OEBWm0WrLCoD8I9Q5gSVeU2UcOIECjE4hyIPkYY2bpClVFgp35j3HjASuVds1RHYVU5qBA4kmNKiTgQlCGAAzPmwzJO8R5MtLMWdOpFW3sMxvEBXxMmhOJChh1YVG99nDbBurHU+0S7OC3aWqpf4lcToH/sYz0+epaipRcn6pBF1WPrVnESwqradgf13RoxZ5aR8CAAPlGnjD0s1j4kPf5xZ/k/8ArTEh0YR3BPeWK/DQ7tnePWCrZZUolqKEgE0J3HQbyWDCFUuwF8Us4F7HYHbgVs3Zx2uVOUWUFnY7ke0OcpbY7V1ZcJBUMiSaU2Chi+1XmqYkJOlTvPIANXJu+LbzsgTKRk4oW1dJJ8RCzFDxQ1V0JXgBUQEsyUgDLaTnAV+28lXVg0Ge85twHnwhnZrQlThP3WHg4blCO+bMUzCrRRcHzHGMTtq9AgfrnGhuKzy8OIdpYzJBYPol/P8AaM6NsaS67QhITLSXUzlqh8y5y3co15CGU6YwJYlq0DnkNYEFvmHKSvmQnwMGBUcTZwSHUQBtNI5tKBeCh8UqYN4AWPAxbKtSJnwkKarajkaiAJvSFAyClcmHjXwgWdfUtfxS1OMlBQxDgWB8Y1g17e90scaBSpUBo1XG7dCeH1lvkOylOPmIYj84yP5hzELLzsPVrp8KnKe8U8e6NS/YqmRaVILpJB+s9sd2i8JkwdpVNgAA8BWBwCSAA5OnOCbwk4CEapDq3qUxPcABCApP13wbdt2GaQTRGp4NQb6/TQLZrOZiglOZflnnD+bbUygJaSOyGc5Di1SrXCObQWmQciWhAcBKQAz5MOJ3xX/NUfdxL/IknxoIV/zOU7qC5h2qAAH5UuwHKDJfSCWaHEniHHgT5RjGtXm9mzlzQNuD94JstuTMDp0oaMQYkqeFB0kEbQX+uEdkwIvvO65agVUQr5sg/wCLTnnGaIamw7QddojXWopUMCiBjDAOAeW8FoyMxBBIOYJHcY14imVzXmUKCVHsk0/CT6E++2HdqmlCXCCoB3ALU1o1RujIpQVEAZmgG96RszTM/wB4qozl129EuYrPArI7Gydn0pFt5W5M0BSV4VIeheu9JAbyzgC8UBM1YGWLz/vHV22PrV4XYMSTup6mH9H4GwiJDX/D6vmH6f3iRbFjOXffJCTjAVsYAfq3ctsM5d/9n4GVpXs8dvKE38DTEgFh8Scyn3TsOtd7eoMayVbRky1rX8SircTTLQZCPBFSTF8mUVKAGZLQgwuq3CUVBQoQ/MAt3g58IcSr4lKDEgblD+4MKL+QAtJGqfI08PKF7xnN5a6Mr1tqVkJQGSl9GcltOUU2K2mXiI+IgAHZUknwECoS5YVfSOpklSfiBHEEecOBoJN5YJCVKJUpTttJc+AhbLRMtC3OmZySncPbPzgSzyStSUjWg3ak+sOLfaxJSJUuhap1D6/mO3TujPReLsciV8aipWz9hlzMUqtNmNOrWN4//UKiqI8ODR1qsACcctWNGu0cfoescItYMsoXVgSg7Ds4EfWziwWnAsbFFlDQg09fp44tcnAtSflUQOGnhEhl1TZaF4lkuPhDE1yeg5c4vv2ypT2q41q1yYCtG4QPctmxzXOSKnj90d9eUMr0utU1QIUAAGALvtP1ug9n0USLYJaOz9opwTsTTLe/1lHlhsCpjlwlIzUct/ExRMksvCCDVnGT5ecFXnOZXVJoiWw4nUnn6wheDZk07a94y80xciwyJlJaylWgPsc+RhOmPTBiGTJMyzrd2fIiqTuPsYc2a8+slqIZKkguNAWcHeICu639aDKm1cUOpb/kM3+irtEtUpakvXJxqCPWDsibZeHWy04gy0nTIgjwyFIru9SMbTKpUGc6FwQX0474ExR4TGsDWWaxSpXaAb8Sj5E0gO+rckygEkHEaNsSa+IaM8YJu2TjmpScqk8BVvrbGcOqZiyoknMlzzMX3dbuqUSzuGzbXgYqtkvDMUkZBRbvp4GKQYQd/wCJ0/Ir9Q9okIsMSLItdXdaUL+FRCk6sxbxBTtBgxdgSrNLE/eRUHik1HJ+MZizTMKnQSGJYvX6YwylXjMCsWIk7y45iHPpaZy7kc/Eo8Jan8WEGGdLs4+ElRG7ERvOQD6DZCe0W9cxnoBoHAyzzqYrKyTUk6VrFn2RVstZmqdm0AzhjZ7hJ+NTbk1PeaecGWCwplgEDtNUkV7tOEeTFmaoy0khI+NQ/wBqfX6fO/RxxMnIQk9WlICaFbPXYl/iV4DV4VoPWzRjJ7SmfMt5R7elpClYU0QigAyfU+n94Glgkhs9G3V9I1GWisF0dXMKsTjCw2gkj0hJbZuKas/iPgWHgI0F12tUxAUQ3DVtW0q8Zy1JwzFDYo+ZgnZrhSSGcZhxvFYdypqE2YdjFiBBYA9r8R0r5QLZbP1slnqknCToT907jodoI3ESXaZklRAJSdQfY05w9pbdtjKiFKohFVKNBTSBrVOxrUr5iTHVqty5lFKJGzIdwigwhYiaQ7EjgWh9abQZNnSHONQ5h6k8nbuhFZJeJaQcia8BU+AMW3hbetWVaZAbvqsFmlQlbF9hfuIg28pDnrU1Qur7DqDsrABi6zW1ct8CmBzGYPIxA4sRlKs5BQ2FJctrtCtTu0yhGkE5fW2L7ReMyaySXDhkpDeAzghdm6qUolsamB3An4R+I5ncODiBSZ2FSVDQg9xh9et2qmrSUtkQSdxp5mM4hLkAZkgd5jVW229WgqYnSng+54KYQzAqTMIBchtKFw+RhiiXKnMVDCpWRSaKbQAuxHymu8wknTypRJzNYLuuaH6tdULbkrQjYdO6Gp3aLmmJqBiH4S57s+6KbvtQlzAo5VB4H6eHlntBCurWXVmlXzjf+Ia/TjW+5kqBUiis2OR9j4Qb9rPp7bbHLnDGhYxanTdi1TxhVMu+Yk1QrkHHeKRzZbUqUvEBUOCD5eHhB9mvkFXbSEg6oxBuIBrxi6XZd/BTPkV3GPYdfzST8x75keRasYi6rMVkJH1lUxrbHdiEaOdpqeWyEnRlaUqIUWxBgTtByf6yjSWuaJaCo0pTedGh8rzihJeVuK1MPhDsNu8+kG3LYP8A5Ff5Rw19v7QmTlGnu2y4EAHM1PtwGUXlxFHdvteBFPiJwp4nKPQnqZJbNKSX2qbPvgW0dq0S06JSVc/oCCbz+xX+WMtM2IZXGR1wf5VNxp6PCt4Mu2ymZMABIapIzDHTe8dL0xDddykqS0w4ElwNU1dhpzge/wCxsoTBkaK3EUHeKct8Okx6pIIYhwaERz1vGfuW1McOT5F2L0cB6F2HZNKZgw/SAcwCU7UsR35coQXlc5R2kVTqMyPcfR2xdZL9SwxYg3yspJ5KqnkYbzzBP0ZbLkQtynsK/wBPdpyhGiwLUSAhRKSxYUHPKNJZLwRMfC9Nob9oJeD5WHGQnWdcv4klL0rvzryjmVIUt8KSeAjXT5QWkpUHBjyVLCUhIoBD818WUXZFpIBQoElhTMnTZDyyXEhLFfaOz7v7/VIYvA1rvBEtsRZ8mBOUHytXxdKQhJcBKVH8Lk8k1PKE19WrJGuZehGrMKJ25kmjxZaL9Sxw4zxZA54e0e8QPd9zlfaVROe88Ng390M/Rfx7cVkxLxkUTlvV+2fdBarBOKlAr7Cs3L03A5GGUpASAEhgMhEWre0ZtakZ++kgTafKnwoPACAMUW29CkzDjLnN9o0bybRoGxR0nTFaicjrpKVCi2CknYpvoRfYrUJksK25jYdRFN1n+jL/ACiB7ErDOmo0LLA45+Y7o5tgb3sHVnEn4DpsOzhsiq7paFKwrcE5EHXYaeMN73fqlMAdoOzaN4z74zWKNTmM2ctD/IUfMrw9okD/AOJDsESDlcFabimpHwg8D7sYHVLILEEEaGkSx3jMSKLUObjuNIayryTOZE5IfILFP7cqbo6cgulKYgs7F20pGps0wqSkmhIBpv4xm7fYTLVWoOR+tYdXdbgsYRmlKX7tOdIx5cw+LzK1cUU8PYwwmICklJyII7w0eCOhGNbkZFaSCQcw4PKOkTCC4JB2gtD62XUJ3bQQ+pHaB4tkYRWmRgUUkgkZsXEdZdc8wZYrwUJicS1FLsXUSK0q53+EOJ99ISvCXpmRkPf6zhTYrs6yUSCArFrkwGW53fujqVcEwllMkbXfuAguHlo0qeohVeVyhXalgBWZGQPDYfCGctASABkAB3R1GNxvGQRaVoGEKUljk5AcNmOUamx21MxIUOY1B2GA72uzrBiT8Y/1fvs7uCCz2lSC6Sx+qHbGv6jHTZPEJgC7bzE0bFDMeo3eUc3legl0FVHTQbz7RjG9X262iWlznoNpjMqtC1skqUpzRLk13DnHM2aqYp1EqJYewA04CNDdl2CUHNVnM7Nw943/ACx2Hu+5QntTGKtE5gcdp8OMNJiwA5yjqKrTJC0lJo4Z4xbreYFs97IWrCCX0cM/CvnCa0XtMxqwrIS5bg9GeOplxzQWAB3hQbxrFd43f1SUOe0cT7NG7o3JGboSfPUouoknaS+UcoQVEAZksOZi2z2RUw4UsTscDZlth1dtz9WcSqq0bIe5htxmTR8tGFISNAB3BoWoL2w7kV7h+0NIqTISFFQHaVmY5a649tE8JSVKdhm1aRk1s5AyBpwct4RobynjAtLh8BIGsZ2TKUtTJDk6c9Y34s+ThokMf5DM2o/V+0SHWcJ5GUXI9RHsSOjJ/fvwD83/ABVAdyfaf5D5piRIxP5b9n4joRIkc2mQTkeHpHgiRI7RzP8Ao78K/wAw8hDmPIkcr23OnseiPIkBQxkrd9sv858zEiRrxZ8l9z/bI4HyMV3p9svj6RIka9j06uj7dHH/AImNQY8iRny7Pi8jwx7EjLTgwj6RZo4K9IkSHx7F6KJfxD8whvev2kn86f8AdEiRqiHEcmPYkcm2avz7XkII6N5zOA8zEiR0/wAs+x8SJEjm2//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27 Rectángulo"/>
          <p:cNvSpPr/>
          <p:nvPr/>
        </p:nvSpPr>
        <p:spPr>
          <a:xfrm>
            <a:off x="5868144" y="6237312"/>
            <a:ext cx="3275856" cy="621051"/>
          </a:xfrm>
          <a:prstGeom prst="rect">
            <a:avLst/>
          </a:prstGeom>
          <a:solidFill>
            <a:srgbClr val="8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5956880" y="6453336"/>
            <a:ext cx="3154700" cy="253916"/>
          </a:xfrm>
          <a:prstGeom prst="rect">
            <a:avLst/>
          </a:prstGeom>
          <a:noFill/>
        </p:spPr>
        <p:txBody>
          <a:bodyPr wrap="square" rtlCol="0">
            <a:spAutoFit/>
          </a:bodyPr>
          <a:lstStyle/>
          <a:p>
            <a:pPr algn="ctr"/>
            <a:r>
              <a:rPr lang="es-MX" sz="1050" b="1" cap="small" spc="200" normalizeH="1" dirty="0" smtClean="0">
                <a:solidFill>
                  <a:schemeClr val="bg1"/>
                </a:solidFill>
                <a:latin typeface="Times New Roman" pitchFamily="18" charset="0"/>
                <a:cs typeface="Times New Roman" pitchFamily="18" charset="0"/>
              </a:rPr>
              <a:t>Coordinación de Control Escolar</a:t>
            </a:r>
            <a:endParaRPr lang="es-MX" sz="1050" b="1" cap="small" spc="200" normalizeH="1" dirty="0">
              <a:solidFill>
                <a:schemeClr val="bg1"/>
              </a:solidFill>
              <a:latin typeface="Times New Roman" pitchFamily="18" charset="0"/>
              <a:cs typeface="Times New Roman" pitchFamily="18" charset="0"/>
            </a:endParaRPr>
          </a:p>
        </p:txBody>
      </p:sp>
      <p:sp>
        <p:nvSpPr>
          <p:cNvPr id="30" name="29 Rectángulo"/>
          <p:cNvSpPr/>
          <p:nvPr/>
        </p:nvSpPr>
        <p:spPr>
          <a:xfrm>
            <a:off x="1" y="6237312"/>
            <a:ext cx="5868143" cy="62105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4139952" y="426879"/>
            <a:ext cx="4608512" cy="369332"/>
          </a:xfrm>
          <a:prstGeom prst="rect">
            <a:avLst/>
          </a:prstGeom>
          <a:noFill/>
        </p:spPr>
        <p:txBody>
          <a:bodyPr wrap="square" rtlCol="0">
            <a:spAutoFit/>
          </a:bodyPr>
          <a:lstStyle/>
          <a:p>
            <a:pPr algn="r"/>
            <a:r>
              <a:rPr lang="es-MX" b="1" cap="small" spc="200" dirty="0" smtClean="0">
                <a:latin typeface="Arial Narrow" pitchFamily="34" charset="0"/>
                <a:cs typeface="Arial" pitchFamily="34" charset="0"/>
              </a:rPr>
              <a:t>Retos y perspectivas de solución</a:t>
            </a:r>
            <a:endParaRPr lang="es-MX" b="1" cap="small" spc="200" dirty="0">
              <a:latin typeface="Arial Narrow" pitchFamily="34" charset="0"/>
              <a:cs typeface="Arial" pitchFamily="34" charset="0"/>
            </a:endParaRPr>
          </a:p>
        </p:txBody>
      </p:sp>
      <p:sp>
        <p:nvSpPr>
          <p:cNvPr id="9" name="8 CuadroTexto"/>
          <p:cNvSpPr txBox="1"/>
          <p:nvPr/>
        </p:nvSpPr>
        <p:spPr>
          <a:xfrm>
            <a:off x="511731" y="1556792"/>
            <a:ext cx="8227764" cy="2169825"/>
          </a:xfrm>
          <a:prstGeom prst="rect">
            <a:avLst/>
          </a:prstGeom>
          <a:noFill/>
        </p:spPr>
        <p:txBody>
          <a:bodyPr wrap="square" rtlCol="0">
            <a:spAutoFit/>
          </a:bodyPr>
          <a:lstStyle/>
          <a:p>
            <a:pPr algn="just">
              <a:lnSpc>
                <a:spcPct val="150000"/>
              </a:lnSpc>
            </a:pPr>
            <a:r>
              <a:rPr lang="es-MX" dirty="0" smtClean="0">
                <a:latin typeface="Arial Narrow" pitchFamily="34" charset="0"/>
                <a:cs typeface="Arial" pitchFamily="34" charset="0"/>
              </a:rPr>
              <a:t>En la Coordinación de Control Escolar los retos se presentan día con día, sin embargo uno de los más importantes es la identificación de aquellos procesos que en materia escolar no se encuentran regulados en la normativa universitaria,  motivo que nos ocupa el proponer ante la autoridad competente las soluciones que regulen, uniformen, den certeza y seguridad a nuestros usuarios y a la sociedad en general. </a:t>
            </a:r>
            <a:endParaRPr lang="es-MX" dirty="0">
              <a:latin typeface="Arial Narrow" pitchFamily="34" charset="0"/>
              <a:cs typeface="Arial" pitchFamily="34" charset="0"/>
            </a:endParaRPr>
          </a:p>
        </p:txBody>
      </p:sp>
      <p:pic>
        <p:nvPicPr>
          <p:cNvPr id="7172" name="Picture 4" descr="http://www.cunorte.udg.mx/sites/default/files/cunorte/informacion/carreras-ofertadas/telematica/IngTelematic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187793"/>
            <a:ext cx="2664296" cy="304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770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629</Words>
  <Application>Microsoft Office PowerPoint</Application>
  <PresentationFormat>Presentación en pantalla (4:3)</PresentationFormat>
  <Paragraphs>51</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Llamas Villanueva, Myrna</dc:creator>
  <cp:lastModifiedBy>Llamas Villanueva, Myrna</cp:lastModifiedBy>
  <cp:revision>95</cp:revision>
  <cp:lastPrinted>2013-06-28T20:25:48Z</cp:lastPrinted>
  <dcterms:created xsi:type="dcterms:W3CDTF">2013-06-25T20:46:21Z</dcterms:created>
  <dcterms:modified xsi:type="dcterms:W3CDTF">2013-06-28T20:49:25Z</dcterms:modified>
</cp:coreProperties>
</file>