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256" r:id="rId2"/>
    <p:sldId id="280" r:id="rId3"/>
    <p:sldId id="281" r:id="rId4"/>
    <p:sldId id="282" r:id="rId5"/>
    <p:sldId id="299" r:id="rId6"/>
    <p:sldId id="301" r:id="rId7"/>
    <p:sldId id="307" r:id="rId8"/>
    <p:sldId id="304" r:id="rId9"/>
    <p:sldId id="297" r:id="rId10"/>
    <p:sldId id="310" r:id="rId11"/>
    <p:sldId id="312" r:id="rId12"/>
    <p:sldId id="313" r:id="rId13"/>
    <p:sldId id="305" r:id="rId14"/>
    <p:sldId id="306" r:id="rId15"/>
    <p:sldId id="295" r:id="rId16"/>
    <p:sldId id="309" r:id="rId17"/>
    <p:sldId id="298" r:id="rId18"/>
    <p:sldId id="308" r:id="rId19"/>
    <p:sldId id="302" r:id="rId20"/>
    <p:sldId id="258" r:id="rId21"/>
  </p:sldIdLst>
  <p:sldSz cx="9144000" cy="6858000" type="screen4x3"/>
  <p:notesSz cx="6797675" cy="99282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lejandra.velasco" initials="a" lastIdx="7"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8DC416"/>
    <a:srgbClr val="DFF7F5"/>
    <a:srgbClr val="E4EEF7"/>
    <a:srgbClr val="73A113"/>
    <a:srgbClr val="FFC513"/>
    <a:srgbClr val="006666"/>
    <a:srgbClr val="00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Estilo temático 1 - Énfasis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84E427A-3D55-4303-BF80-6455036E1DE7}" styleName="Estilo temático 1 - Énfasis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9D7B26C5-4107-4FEC-AEDC-1716B250A1EF}" styleName="Estilo claro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912C8C85-51F0-491E-9774-3900AFEF0FD7}" styleName="Estilo claro 2 - Énfasis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616DA210-FB5B-4158-B5E0-FEB733F419BA}" styleName="Estilo claro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BC89EF96-8CEA-46FF-86C4-4CE0E7609802}" styleName="Estilo claro 3 - Énfasis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FD0F851-EC5A-4D38-B0AD-8093EC10F338}" styleName="Estilo claro 1 - Énfasis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9" autoAdjust="0"/>
    <p:restoredTop sz="94643" autoAdjust="0"/>
  </p:normalViewPr>
  <p:slideViewPr>
    <p:cSldViewPr snapToGrid="0">
      <p:cViewPr varScale="1">
        <p:scale>
          <a:sx n="53" d="100"/>
          <a:sy n="53" d="100"/>
        </p:scale>
        <p:origin x="-84" y="-414"/>
      </p:cViewPr>
      <p:guideLst>
        <p:guide orient="horz" pos="1316"/>
        <p:guide pos="5583"/>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package" Target="../embeddings/Hoja_de_c_lculo_de_Microsoft_Excel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MX"/>
  <c:roundedCorners val="0"/>
  <mc:AlternateContent xmlns:mc="http://schemas.openxmlformats.org/markup-compatibility/2006">
    <mc:Choice xmlns:c14="http://schemas.microsoft.com/office/drawing/2007/8/2/chart" Requires="c14">
      <c14:style val="123"/>
    </mc:Choice>
    <mc:Fallback>
      <c:style val="23"/>
    </mc:Fallback>
  </mc:AlternateContent>
  <c:chart>
    <c:autoTitleDeleted val="1"/>
    <c:plotArea>
      <c:layout>
        <c:manualLayout>
          <c:layoutTarget val="inner"/>
          <c:xMode val="edge"/>
          <c:yMode val="edge"/>
          <c:x val="4.6948222381293203E-2"/>
          <c:y val="3.0191421415876701E-2"/>
          <c:w val="0.93638511095204002"/>
          <c:h val="0.65620252694147096"/>
        </c:manualLayout>
      </c:layout>
      <c:lineChart>
        <c:grouping val="standard"/>
        <c:varyColors val="0"/>
        <c:ser>
          <c:idx val="0"/>
          <c:order val="0"/>
          <c:tx>
            <c:strRef>
              <c:f>Hoja1!$B$1</c:f>
              <c:strCache>
                <c:ptCount val="1"/>
                <c:pt idx="0">
                  <c:v>Hora Pico BW Salida Mbps</c:v>
                </c:pt>
              </c:strCache>
            </c:strRef>
          </c:tx>
          <c:spPr>
            <a:ln w="19050">
              <a:solidFill>
                <a:schemeClr val="accent6">
                  <a:lumMod val="75000"/>
                </a:schemeClr>
              </a:solidFill>
            </a:ln>
          </c:spPr>
          <c:marker>
            <c:spPr>
              <a:solidFill>
                <a:schemeClr val="accent6"/>
              </a:solidFill>
              <a:ln w="19050">
                <a:solidFill>
                  <a:schemeClr val="accent6">
                    <a:lumMod val="75000"/>
                  </a:schemeClr>
                </a:solidFill>
              </a:ln>
            </c:spPr>
          </c:marker>
          <c:cat>
            <c:strRef>
              <c:f>Hoja1!$A$2:$A$22</c:f>
              <c:strCache>
                <c:ptCount val="21"/>
                <c:pt idx="0">
                  <c:v>CUCEI</c:v>
                </c:pt>
                <c:pt idx="1">
                  <c:v>CUAAD</c:v>
                </c:pt>
                <c:pt idx="2">
                  <c:v>CUCSH</c:v>
                </c:pt>
                <c:pt idx="3">
                  <c:v>CUCS</c:v>
                </c:pt>
                <c:pt idx="4">
                  <c:v>CUCEA</c:v>
                </c:pt>
                <c:pt idx="5">
                  <c:v>CUCBA</c:v>
                </c:pt>
                <c:pt idx="6">
                  <c:v>SEMS</c:v>
                </c:pt>
                <c:pt idx="7">
                  <c:v>SUV</c:v>
                </c:pt>
                <c:pt idx="8">
                  <c:v>ECA</c:v>
                </c:pt>
                <c:pt idx="9">
                  <c:v>CUSur</c:v>
                </c:pt>
                <c:pt idx="10">
                  <c:v>CUAltos</c:v>
                </c:pt>
                <c:pt idx="11">
                  <c:v>CUCosta</c:v>
                </c:pt>
                <c:pt idx="12">
                  <c:v>CUNorte</c:v>
                </c:pt>
                <c:pt idx="13">
                  <c:v>CUCiénega</c:v>
                </c:pt>
                <c:pt idx="14">
                  <c:v>CUCSur</c:v>
                </c:pt>
                <c:pt idx="15">
                  <c:v>CULagos</c:v>
                </c:pt>
                <c:pt idx="16">
                  <c:v>CUValles</c:v>
                </c:pt>
                <c:pt idx="17">
                  <c:v>Melaque</c:v>
                </c:pt>
                <c:pt idx="18">
                  <c:v>Culagos Nueva</c:v>
                </c:pt>
                <c:pt idx="19">
                  <c:v>Culagos Vieja</c:v>
                </c:pt>
                <c:pt idx="20">
                  <c:v>CUTonalá</c:v>
                </c:pt>
              </c:strCache>
            </c:strRef>
          </c:cat>
          <c:val>
            <c:numRef>
              <c:f>Hoja1!$B$2:$B$22</c:f>
              <c:numCache>
                <c:formatCode>General</c:formatCode>
                <c:ptCount val="21"/>
                <c:pt idx="0">
                  <c:v>131.99</c:v>
                </c:pt>
                <c:pt idx="1">
                  <c:v>7.08</c:v>
                </c:pt>
                <c:pt idx="2">
                  <c:v>17.22</c:v>
                </c:pt>
                <c:pt idx="3">
                  <c:v>66.760000000000005</c:v>
                </c:pt>
                <c:pt idx="4">
                  <c:v>26.45</c:v>
                </c:pt>
                <c:pt idx="5">
                  <c:v>9.93</c:v>
                </c:pt>
                <c:pt idx="6">
                  <c:v>11.93</c:v>
                </c:pt>
                <c:pt idx="7">
                  <c:v>32.409999999999997</c:v>
                </c:pt>
                <c:pt idx="8">
                  <c:v>121.17</c:v>
                </c:pt>
                <c:pt idx="9">
                  <c:v>5.07</c:v>
                </c:pt>
                <c:pt idx="10">
                  <c:v>4.2</c:v>
                </c:pt>
                <c:pt idx="11">
                  <c:v>3.27</c:v>
                </c:pt>
                <c:pt idx="12">
                  <c:v>3.31</c:v>
                </c:pt>
                <c:pt idx="13">
                  <c:v>1.69</c:v>
                </c:pt>
                <c:pt idx="14">
                  <c:v>2.31</c:v>
                </c:pt>
                <c:pt idx="15">
                  <c:v>8.7800000000000011</c:v>
                </c:pt>
                <c:pt idx="16">
                  <c:v>2.89</c:v>
                </c:pt>
                <c:pt idx="17">
                  <c:v>0.41399999999999998</c:v>
                </c:pt>
                <c:pt idx="18">
                  <c:v>0.16200000000000001</c:v>
                </c:pt>
                <c:pt idx="19">
                  <c:v>4.1000000000000002E-2</c:v>
                </c:pt>
                <c:pt idx="20">
                  <c:v>1.17</c:v>
                </c:pt>
              </c:numCache>
            </c:numRef>
          </c:val>
          <c:smooth val="0"/>
        </c:ser>
        <c:ser>
          <c:idx val="1"/>
          <c:order val="1"/>
          <c:tx>
            <c:strRef>
              <c:f>Hoja1!$C$1</c:f>
              <c:strCache>
                <c:ptCount val="1"/>
                <c:pt idx="0">
                  <c:v>Hora Pico BW Entrada Mbps</c:v>
                </c:pt>
              </c:strCache>
            </c:strRef>
          </c:tx>
          <c:spPr>
            <a:ln w="19050">
              <a:solidFill>
                <a:srgbClr val="92D050"/>
              </a:solidFill>
            </a:ln>
          </c:spPr>
          <c:marker>
            <c:spPr>
              <a:solidFill>
                <a:srgbClr val="8DC416"/>
              </a:solidFill>
              <a:ln w="19050">
                <a:solidFill>
                  <a:srgbClr val="92D050"/>
                </a:solidFill>
              </a:ln>
            </c:spPr>
          </c:marker>
          <c:cat>
            <c:strRef>
              <c:f>Hoja1!$A$2:$A$22</c:f>
              <c:strCache>
                <c:ptCount val="21"/>
                <c:pt idx="0">
                  <c:v>CUCEI</c:v>
                </c:pt>
                <c:pt idx="1">
                  <c:v>CUAAD</c:v>
                </c:pt>
                <c:pt idx="2">
                  <c:v>CUCSH</c:v>
                </c:pt>
                <c:pt idx="3">
                  <c:v>CUCS</c:v>
                </c:pt>
                <c:pt idx="4">
                  <c:v>CUCEA</c:v>
                </c:pt>
                <c:pt idx="5">
                  <c:v>CUCBA</c:v>
                </c:pt>
                <c:pt idx="6">
                  <c:v>SEMS</c:v>
                </c:pt>
                <c:pt idx="7">
                  <c:v>SUV</c:v>
                </c:pt>
                <c:pt idx="8">
                  <c:v>ECA</c:v>
                </c:pt>
                <c:pt idx="9">
                  <c:v>CUSur</c:v>
                </c:pt>
                <c:pt idx="10">
                  <c:v>CUAltos</c:v>
                </c:pt>
                <c:pt idx="11">
                  <c:v>CUCosta</c:v>
                </c:pt>
                <c:pt idx="12">
                  <c:v>CUNorte</c:v>
                </c:pt>
                <c:pt idx="13">
                  <c:v>CUCiénega</c:v>
                </c:pt>
                <c:pt idx="14">
                  <c:v>CUCSur</c:v>
                </c:pt>
                <c:pt idx="15">
                  <c:v>CULagos</c:v>
                </c:pt>
                <c:pt idx="16">
                  <c:v>CUValles</c:v>
                </c:pt>
                <c:pt idx="17">
                  <c:v>Melaque</c:v>
                </c:pt>
                <c:pt idx="18">
                  <c:v>Culagos Nueva</c:v>
                </c:pt>
                <c:pt idx="19">
                  <c:v>Culagos Vieja</c:v>
                </c:pt>
                <c:pt idx="20">
                  <c:v>CUTonalá</c:v>
                </c:pt>
              </c:strCache>
            </c:strRef>
          </c:cat>
          <c:val>
            <c:numRef>
              <c:f>Hoja1!$C$2:$C$22</c:f>
              <c:numCache>
                <c:formatCode>General</c:formatCode>
                <c:ptCount val="21"/>
                <c:pt idx="0">
                  <c:v>166.24</c:v>
                </c:pt>
                <c:pt idx="1">
                  <c:v>30.62</c:v>
                </c:pt>
                <c:pt idx="2">
                  <c:v>69.739999999999995</c:v>
                </c:pt>
                <c:pt idx="3">
                  <c:v>102.25</c:v>
                </c:pt>
                <c:pt idx="4">
                  <c:v>147.07</c:v>
                </c:pt>
                <c:pt idx="5">
                  <c:v>21.62</c:v>
                </c:pt>
                <c:pt idx="6">
                  <c:v>28.66</c:v>
                </c:pt>
                <c:pt idx="7">
                  <c:v>51.17</c:v>
                </c:pt>
                <c:pt idx="8">
                  <c:v>226.75</c:v>
                </c:pt>
                <c:pt idx="9">
                  <c:v>12.24</c:v>
                </c:pt>
                <c:pt idx="10">
                  <c:v>12.84</c:v>
                </c:pt>
                <c:pt idx="11">
                  <c:v>9.9</c:v>
                </c:pt>
                <c:pt idx="12">
                  <c:v>9.61</c:v>
                </c:pt>
                <c:pt idx="13">
                  <c:v>9.89</c:v>
                </c:pt>
                <c:pt idx="14">
                  <c:v>9.2000000000000011</c:v>
                </c:pt>
                <c:pt idx="15">
                  <c:v>10.33</c:v>
                </c:pt>
                <c:pt idx="16">
                  <c:v>5.8599999999999994</c:v>
                </c:pt>
                <c:pt idx="17">
                  <c:v>0.56399999999999995</c:v>
                </c:pt>
                <c:pt idx="18">
                  <c:v>2.0099999999999998</c:v>
                </c:pt>
                <c:pt idx="19">
                  <c:v>0.41199999999999998</c:v>
                </c:pt>
                <c:pt idx="20">
                  <c:v>9.7299999999999986</c:v>
                </c:pt>
              </c:numCache>
            </c:numRef>
          </c:val>
          <c:smooth val="0"/>
        </c:ser>
        <c:ser>
          <c:idx val="2"/>
          <c:order val="2"/>
          <c:tx>
            <c:strRef>
              <c:f>Hoja1!$D$1</c:f>
              <c:strCache>
                <c:ptCount val="1"/>
                <c:pt idx="0">
                  <c:v>Total BW Hora Pico
Mbps (E/S)</c:v>
                </c:pt>
              </c:strCache>
            </c:strRef>
          </c:tx>
          <c:spPr>
            <a:ln w="28575">
              <a:solidFill>
                <a:srgbClr val="FFC000"/>
              </a:solidFill>
            </a:ln>
          </c:spPr>
          <c:marker>
            <c:spPr>
              <a:solidFill>
                <a:srgbClr val="FFC000"/>
              </a:solidFill>
              <a:ln w="28575">
                <a:solidFill>
                  <a:srgbClr val="FFC000"/>
                </a:solidFill>
              </a:ln>
            </c:spPr>
          </c:marker>
          <c:cat>
            <c:strRef>
              <c:f>Hoja1!$A$2:$A$22</c:f>
              <c:strCache>
                <c:ptCount val="21"/>
                <c:pt idx="0">
                  <c:v>CUCEI</c:v>
                </c:pt>
                <c:pt idx="1">
                  <c:v>CUAAD</c:v>
                </c:pt>
                <c:pt idx="2">
                  <c:v>CUCSH</c:v>
                </c:pt>
                <c:pt idx="3">
                  <c:v>CUCS</c:v>
                </c:pt>
                <c:pt idx="4">
                  <c:v>CUCEA</c:v>
                </c:pt>
                <c:pt idx="5">
                  <c:v>CUCBA</c:v>
                </c:pt>
                <c:pt idx="6">
                  <c:v>SEMS</c:v>
                </c:pt>
                <c:pt idx="7">
                  <c:v>SUV</c:v>
                </c:pt>
                <c:pt idx="8">
                  <c:v>ECA</c:v>
                </c:pt>
                <c:pt idx="9">
                  <c:v>CUSur</c:v>
                </c:pt>
                <c:pt idx="10">
                  <c:v>CUAltos</c:v>
                </c:pt>
                <c:pt idx="11">
                  <c:v>CUCosta</c:v>
                </c:pt>
                <c:pt idx="12">
                  <c:v>CUNorte</c:v>
                </c:pt>
                <c:pt idx="13">
                  <c:v>CUCiénega</c:v>
                </c:pt>
                <c:pt idx="14">
                  <c:v>CUCSur</c:v>
                </c:pt>
                <c:pt idx="15">
                  <c:v>CULagos</c:v>
                </c:pt>
                <c:pt idx="16">
                  <c:v>CUValles</c:v>
                </c:pt>
                <c:pt idx="17">
                  <c:v>Melaque</c:v>
                </c:pt>
                <c:pt idx="18">
                  <c:v>Culagos Nueva</c:v>
                </c:pt>
                <c:pt idx="19">
                  <c:v>Culagos Vieja</c:v>
                </c:pt>
                <c:pt idx="20">
                  <c:v>CUTonalá</c:v>
                </c:pt>
              </c:strCache>
            </c:strRef>
          </c:cat>
          <c:val>
            <c:numRef>
              <c:f>Hoja1!$D$2:$D$22</c:f>
              <c:numCache>
                <c:formatCode>General</c:formatCode>
                <c:ptCount val="21"/>
                <c:pt idx="0">
                  <c:v>298.23</c:v>
                </c:pt>
                <c:pt idx="1">
                  <c:v>37.700000000000003</c:v>
                </c:pt>
                <c:pt idx="2">
                  <c:v>86.96</c:v>
                </c:pt>
                <c:pt idx="3">
                  <c:v>169.01</c:v>
                </c:pt>
                <c:pt idx="4">
                  <c:v>173.52</c:v>
                </c:pt>
                <c:pt idx="5">
                  <c:v>31.55</c:v>
                </c:pt>
                <c:pt idx="6">
                  <c:v>40.590000000000003</c:v>
                </c:pt>
                <c:pt idx="7">
                  <c:v>83.58</c:v>
                </c:pt>
                <c:pt idx="8">
                  <c:v>347.92</c:v>
                </c:pt>
                <c:pt idx="9">
                  <c:v>17.310000000000009</c:v>
                </c:pt>
                <c:pt idx="10">
                  <c:v>17.04</c:v>
                </c:pt>
                <c:pt idx="11">
                  <c:v>13.17</c:v>
                </c:pt>
                <c:pt idx="12">
                  <c:v>12.92</c:v>
                </c:pt>
                <c:pt idx="13">
                  <c:v>11.58</c:v>
                </c:pt>
                <c:pt idx="14">
                  <c:v>11.51</c:v>
                </c:pt>
                <c:pt idx="15">
                  <c:v>19.11</c:v>
                </c:pt>
                <c:pt idx="16">
                  <c:v>8.75</c:v>
                </c:pt>
                <c:pt idx="17">
                  <c:v>0.97799999999999998</c:v>
                </c:pt>
                <c:pt idx="18">
                  <c:v>2.1720000000000002</c:v>
                </c:pt>
                <c:pt idx="19">
                  <c:v>0.45300000000000001</c:v>
                </c:pt>
                <c:pt idx="20">
                  <c:v>10.9</c:v>
                </c:pt>
              </c:numCache>
            </c:numRef>
          </c:val>
          <c:smooth val="0"/>
        </c:ser>
        <c:dLbls>
          <c:showLegendKey val="0"/>
          <c:showVal val="0"/>
          <c:showCatName val="0"/>
          <c:showSerName val="0"/>
          <c:showPercent val="0"/>
          <c:showBubbleSize val="0"/>
        </c:dLbls>
        <c:marker val="1"/>
        <c:smooth val="0"/>
        <c:axId val="71267072"/>
        <c:axId val="71268992"/>
      </c:lineChart>
      <c:catAx>
        <c:axId val="71267072"/>
        <c:scaling>
          <c:orientation val="minMax"/>
        </c:scaling>
        <c:delete val="0"/>
        <c:axPos val="b"/>
        <c:minorGridlines>
          <c:spPr>
            <a:ln>
              <a:solidFill>
                <a:srgbClr val="DFF7F5"/>
              </a:solidFill>
            </a:ln>
          </c:spPr>
        </c:minorGridlines>
        <c:majorTickMark val="none"/>
        <c:minorTickMark val="none"/>
        <c:tickLblPos val="nextTo"/>
        <c:txPr>
          <a:bodyPr rot="-5400000" vert="horz"/>
          <a:lstStyle/>
          <a:p>
            <a:pPr>
              <a:defRPr sz="1200">
                <a:solidFill>
                  <a:srgbClr val="7F7F7F"/>
                </a:solidFill>
              </a:defRPr>
            </a:pPr>
            <a:endParaRPr lang="es-MX"/>
          </a:p>
        </c:txPr>
        <c:crossAx val="71268992"/>
        <c:crosses val="autoZero"/>
        <c:auto val="1"/>
        <c:lblAlgn val="ctr"/>
        <c:lblOffset val="100"/>
        <c:noMultiLvlLbl val="0"/>
      </c:catAx>
      <c:valAx>
        <c:axId val="71268992"/>
        <c:scaling>
          <c:orientation val="minMax"/>
        </c:scaling>
        <c:delete val="0"/>
        <c:axPos val="l"/>
        <c:majorGridlines>
          <c:spPr>
            <a:ln w="9525">
              <a:solidFill>
                <a:schemeClr val="bg1">
                  <a:lumMod val="75000"/>
                </a:schemeClr>
              </a:solidFill>
            </a:ln>
          </c:spPr>
        </c:majorGridlines>
        <c:numFmt formatCode="General" sourceLinked="1"/>
        <c:majorTickMark val="none"/>
        <c:minorTickMark val="none"/>
        <c:tickLblPos val="nextTo"/>
        <c:spPr>
          <a:ln w="9525">
            <a:noFill/>
          </a:ln>
        </c:spPr>
        <c:txPr>
          <a:bodyPr/>
          <a:lstStyle/>
          <a:p>
            <a:pPr>
              <a:defRPr sz="1000" b="1">
                <a:solidFill>
                  <a:schemeClr val="bg1">
                    <a:lumMod val="50000"/>
                  </a:schemeClr>
                </a:solidFill>
              </a:defRPr>
            </a:pPr>
            <a:endParaRPr lang="es-MX"/>
          </a:p>
        </c:txPr>
        <c:crossAx val="71267072"/>
        <c:crosses val="autoZero"/>
        <c:crossBetween val="between"/>
      </c:valAx>
    </c:plotArea>
    <c:legend>
      <c:legendPos val="b"/>
      <c:layout>
        <c:manualLayout>
          <c:xMode val="edge"/>
          <c:yMode val="edge"/>
          <c:x val="0.185701503221188"/>
          <c:y val="0.89687414156155298"/>
          <c:w val="0.62253638749701701"/>
          <c:h val="8.8493673104630702E-2"/>
        </c:manualLayout>
      </c:layout>
      <c:overlay val="0"/>
      <c:txPr>
        <a:bodyPr/>
        <a:lstStyle/>
        <a:p>
          <a:pPr>
            <a:defRPr sz="900"/>
          </a:pPr>
          <a:endParaRPr lang="es-MX"/>
        </a:p>
      </c:txPr>
    </c:legend>
    <c:plotVisOnly val="1"/>
    <c:dispBlanksAs val="gap"/>
    <c:showDLblsOverMax val="0"/>
  </c:chart>
  <c:txPr>
    <a:bodyPr/>
    <a:lstStyle/>
    <a:p>
      <a:pPr>
        <a:defRPr sz="1800"/>
      </a:pPr>
      <a:endParaRPr lang="es-MX"/>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49688" y="0"/>
            <a:ext cx="2946400" cy="496888"/>
          </a:xfrm>
          <a:prstGeom prst="rect">
            <a:avLst/>
          </a:prstGeom>
        </p:spPr>
        <p:txBody>
          <a:bodyPr vert="horz" lIns="91440" tIns="45720" rIns="91440" bIns="45720" rtlCol="0"/>
          <a:lstStyle>
            <a:lvl1pPr algn="r">
              <a:defRPr sz="1200"/>
            </a:lvl1pPr>
          </a:lstStyle>
          <a:p>
            <a:fld id="{5EABD387-C391-9C4E-8B90-413FCDBA5829}" type="datetimeFigureOut">
              <a:rPr lang="es-ES" smtClean="0"/>
              <a:pPr/>
              <a:t>05/10/2012</a:t>
            </a:fld>
            <a:endParaRPr lang="es-ES"/>
          </a:p>
        </p:txBody>
      </p:sp>
      <p:sp>
        <p:nvSpPr>
          <p:cNvPr id="4" name="Marcador de imagen de diapositiva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79450" y="4716463"/>
            <a:ext cx="5438775" cy="4467225"/>
          </a:xfrm>
          <a:prstGeom prst="rect">
            <a:avLst/>
          </a:prstGeom>
        </p:spPr>
        <p:txBody>
          <a:bodyPr vert="horz" lIns="91440" tIns="45720" rIns="91440" bIns="45720" rtlCol="0"/>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6" name="Marcador de pie de página 5"/>
          <p:cNvSpPr>
            <a:spLocks noGrp="1"/>
          </p:cNvSpPr>
          <p:nvPr>
            <p:ph type="ftr" sz="quarter" idx="4"/>
          </p:nvPr>
        </p:nvSpPr>
        <p:spPr>
          <a:xfrm>
            <a:off x="0" y="9429750"/>
            <a:ext cx="2946400" cy="496888"/>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49688" y="9429750"/>
            <a:ext cx="2946400" cy="496888"/>
          </a:xfrm>
          <a:prstGeom prst="rect">
            <a:avLst/>
          </a:prstGeom>
        </p:spPr>
        <p:txBody>
          <a:bodyPr vert="horz" lIns="91440" tIns="45720" rIns="91440" bIns="45720" rtlCol="0" anchor="b"/>
          <a:lstStyle>
            <a:lvl1pPr algn="r">
              <a:defRPr sz="1200"/>
            </a:lvl1pPr>
          </a:lstStyle>
          <a:p>
            <a:fld id="{2FF01D2E-177B-0D42-B408-535233ED3686}" type="slidenum">
              <a:rPr lang="es-ES" smtClean="0"/>
              <a:pPr/>
              <a:t>‹Nº›</a:t>
            </a:fld>
            <a:endParaRPr lang="es-ES"/>
          </a:p>
        </p:txBody>
      </p:sp>
    </p:spTree>
    <p:extLst>
      <p:ext uri="{BB962C8B-B14F-4D97-AF65-F5344CB8AC3E}">
        <p14:creationId xmlns:p14="http://schemas.microsoft.com/office/powerpoint/2010/main" val="351395948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E3DC7DF8-54C9-4B23-9E50-BC533FC7E7DC}" type="slidenum">
              <a:rPr lang="es-ES" smtClean="0"/>
              <a:pPr/>
              <a:t>7</a:t>
            </a:fld>
            <a:endParaRPr lang="es-ES"/>
          </a:p>
        </p:txBody>
      </p:sp>
    </p:spTree>
    <p:extLst>
      <p:ext uri="{BB962C8B-B14F-4D97-AF65-F5344CB8AC3E}">
        <p14:creationId xmlns:p14="http://schemas.microsoft.com/office/powerpoint/2010/main" val="26648971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normAutofit/>
          </a:bodyPr>
          <a:lstStyle/>
          <a:p>
            <a:endParaRPr lang="es-ES_tradnl"/>
          </a:p>
        </p:txBody>
      </p:sp>
      <p:sp>
        <p:nvSpPr>
          <p:cNvPr id="4" name="Marcador de número de diapositiva 3"/>
          <p:cNvSpPr>
            <a:spLocks noGrp="1"/>
          </p:cNvSpPr>
          <p:nvPr>
            <p:ph type="sldNum" sz="quarter" idx="10"/>
          </p:nvPr>
        </p:nvSpPr>
        <p:spPr/>
        <p:txBody>
          <a:bodyPr/>
          <a:lstStyle/>
          <a:p>
            <a:fld id="{E3DC7DF8-54C9-4B23-9E50-BC533FC7E7DC}" type="slidenum">
              <a:rPr lang="es-ES" smtClean="0"/>
              <a:pPr/>
              <a:t>16</a:t>
            </a:fld>
            <a:endParaRPr lang="es-E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normAutofit/>
          </a:bodyPr>
          <a:lstStyle/>
          <a:p>
            <a:endParaRPr lang="es-ES_tradnl"/>
          </a:p>
        </p:txBody>
      </p:sp>
      <p:sp>
        <p:nvSpPr>
          <p:cNvPr id="4" name="Marcador de número de diapositiva 3"/>
          <p:cNvSpPr>
            <a:spLocks noGrp="1"/>
          </p:cNvSpPr>
          <p:nvPr>
            <p:ph type="sldNum" sz="quarter" idx="10"/>
          </p:nvPr>
        </p:nvSpPr>
        <p:spPr/>
        <p:txBody>
          <a:bodyPr/>
          <a:lstStyle/>
          <a:p>
            <a:fld id="{E3DC7DF8-54C9-4B23-9E50-BC533FC7E7DC}" type="slidenum">
              <a:rPr lang="es-ES" smtClean="0"/>
              <a:pPr/>
              <a:t>17</a:t>
            </a:fld>
            <a:endParaRPr lang="es-E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normAutofit/>
          </a:bodyPr>
          <a:lstStyle/>
          <a:p>
            <a:endParaRPr lang="es-ES_tradnl"/>
          </a:p>
        </p:txBody>
      </p:sp>
      <p:sp>
        <p:nvSpPr>
          <p:cNvPr id="4" name="Marcador de número de diapositiva 3"/>
          <p:cNvSpPr>
            <a:spLocks noGrp="1"/>
          </p:cNvSpPr>
          <p:nvPr>
            <p:ph type="sldNum" sz="quarter" idx="10"/>
          </p:nvPr>
        </p:nvSpPr>
        <p:spPr/>
        <p:txBody>
          <a:bodyPr/>
          <a:lstStyle/>
          <a:p>
            <a:fld id="{E3DC7DF8-54C9-4B23-9E50-BC533FC7E7DC}" type="slidenum">
              <a:rPr lang="es-ES" smtClean="0"/>
              <a:pPr/>
              <a:t>18</a:t>
            </a:fld>
            <a:endParaRPr lang="es-E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E3DC7DF8-54C9-4B23-9E50-BC533FC7E7DC}" type="slidenum">
              <a:rPr lang="es-ES" smtClean="0"/>
              <a:pPr/>
              <a:t>8</a:t>
            </a:fld>
            <a:endParaRPr lang="es-ES"/>
          </a:p>
        </p:txBody>
      </p:sp>
    </p:spTree>
    <p:extLst>
      <p:ext uri="{BB962C8B-B14F-4D97-AF65-F5344CB8AC3E}">
        <p14:creationId xmlns:p14="http://schemas.microsoft.com/office/powerpoint/2010/main" val="26648971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normAutofit/>
          </a:bodyPr>
          <a:lstStyle/>
          <a:p>
            <a:endParaRPr lang="es-ES_tradnl"/>
          </a:p>
        </p:txBody>
      </p:sp>
      <p:sp>
        <p:nvSpPr>
          <p:cNvPr id="4" name="Marcador de número de diapositiva 3"/>
          <p:cNvSpPr>
            <a:spLocks noGrp="1"/>
          </p:cNvSpPr>
          <p:nvPr>
            <p:ph type="sldNum" sz="quarter" idx="10"/>
          </p:nvPr>
        </p:nvSpPr>
        <p:spPr/>
        <p:txBody>
          <a:bodyPr/>
          <a:lstStyle/>
          <a:p>
            <a:fld id="{E3DC7DF8-54C9-4B23-9E50-BC533FC7E7DC}" type="slidenum">
              <a:rPr lang="es-ES" smtClean="0"/>
              <a:pPr/>
              <a:t>9</a:t>
            </a:fld>
            <a:endParaRPr lang="es-E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normAutofit/>
          </a:bodyPr>
          <a:lstStyle/>
          <a:p>
            <a:endParaRPr lang="es-ES_tradnl"/>
          </a:p>
        </p:txBody>
      </p:sp>
      <p:sp>
        <p:nvSpPr>
          <p:cNvPr id="4" name="Marcador de número de diapositiva 3"/>
          <p:cNvSpPr>
            <a:spLocks noGrp="1"/>
          </p:cNvSpPr>
          <p:nvPr>
            <p:ph type="sldNum" sz="quarter" idx="10"/>
          </p:nvPr>
        </p:nvSpPr>
        <p:spPr/>
        <p:txBody>
          <a:bodyPr/>
          <a:lstStyle/>
          <a:p>
            <a:fld id="{E3DC7DF8-54C9-4B23-9E50-BC533FC7E7DC}" type="slidenum">
              <a:rPr lang="es-ES" smtClean="0"/>
              <a:pPr/>
              <a:t>10</a:t>
            </a:fld>
            <a:endParaRPr lang="es-E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normAutofit/>
          </a:bodyPr>
          <a:lstStyle/>
          <a:p>
            <a:endParaRPr lang="es-ES_tradnl"/>
          </a:p>
        </p:txBody>
      </p:sp>
      <p:sp>
        <p:nvSpPr>
          <p:cNvPr id="4" name="Marcador de número de diapositiva 3"/>
          <p:cNvSpPr>
            <a:spLocks noGrp="1"/>
          </p:cNvSpPr>
          <p:nvPr>
            <p:ph type="sldNum" sz="quarter" idx="10"/>
          </p:nvPr>
        </p:nvSpPr>
        <p:spPr/>
        <p:txBody>
          <a:bodyPr/>
          <a:lstStyle/>
          <a:p>
            <a:fld id="{E3DC7DF8-54C9-4B23-9E50-BC533FC7E7DC}" type="slidenum">
              <a:rPr lang="es-ES" smtClean="0"/>
              <a:pPr/>
              <a:t>11</a:t>
            </a:fld>
            <a:endParaRPr lang="es-E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normAutofit/>
          </a:bodyPr>
          <a:lstStyle/>
          <a:p>
            <a:endParaRPr lang="es-ES_tradnl"/>
          </a:p>
        </p:txBody>
      </p:sp>
      <p:sp>
        <p:nvSpPr>
          <p:cNvPr id="4" name="Marcador de número de diapositiva 3"/>
          <p:cNvSpPr>
            <a:spLocks noGrp="1"/>
          </p:cNvSpPr>
          <p:nvPr>
            <p:ph type="sldNum" sz="quarter" idx="10"/>
          </p:nvPr>
        </p:nvSpPr>
        <p:spPr/>
        <p:txBody>
          <a:bodyPr/>
          <a:lstStyle/>
          <a:p>
            <a:fld id="{E3DC7DF8-54C9-4B23-9E50-BC533FC7E7DC}" type="slidenum">
              <a:rPr lang="es-ES" smtClean="0"/>
              <a:pPr/>
              <a:t>12</a:t>
            </a:fld>
            <a:endParaRPr lang="es-E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normAutofit/>
          </a:bodyPr>
          <a:lstStyle/>
          <a:p>
            <a:pPr>
              <a:buFont typeface="Wingdings" charset="2"/>
              <a:buChar char="ü"/>
            </a:pPr>
            <a:endParaRPr lang="en-US" sz="1600" dirty="0" smtClean="0"/>
          </a:p>
        </p:txBody>
      </p:sp>
      <p:sp>
        <p:nvSpPr>
          <p:cNvPr id="4" name="Marcador de número de diapositiva 3"/>
          <p:cNvSpPr>
            <a:spLocks noGrp="1"/>
          </p:cNvSpPr>
          <p:nvPr>
            <p:ph type="sldNum" sz="quarter" idx="10"/>
          </p:nvPr>
        </p:nvSpPr>
        <p:spPr/>
        <p:txBody>
          <a:bodyPr/>
          <a:lstStyle/>
          <a:p>
            <a:fld id="{E3DC7DF8-54C9-4B23-9E50-BC533FC7E7DC}" type="slidenum">
              <a:rPr lang="es-ES" smtClean="0"/>
              <a:pPr/>
              <a:t>13</a:t>
            </a:fld>
            <a:endParaRPr lang="es-E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normAutofit/>
          </a:bodyPr>
          <a:lstStyle/>
          <a:p>
            <a:endParaRPr lang="es-ES_tradnl"/>
          </a:p>
        </p:txBody>
      </p:sp>
      <p:sp>
        <p:nvSpPr>
          <p:cNvPr id="4" name="Marcador de número de diapositiva 3"/>
          <p:cNvSpPr>
            <a:spLocks noGrp="1"/>
          </p:cNvSpPr>
          <p:nvPr>
            <p:ph type="sldNum" sz="quarter" idx="10"/>
          </p:nvPr>
        </p:nvSpPr>
        <p:spPr/>
        <p:txBody>
          <a:bodyPr/>
          <a:lstStyle/>
          <a:p>
            <a:fld id="{E3DC7DF8-54C9-4B23-9E50-BC533FC7E7DC}" type="slidenum">
              <a:rPr lang="es-ES" smtClean="0"/>
              <a:pPr/>
              <a:t>14</a:t>
            </a:fld>
            <a:endParaRPr lang="es-E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normAutofit/>
          </a:bodyPr>
          <a:lstStyle/>
          <a:p>
            <a:endParaRPr lang="es-ES_tradnl"/>
          </a:p>
        </p:txBody>
      </p:sp>
      <p:sp>
        <p:nvSpPr>
          <p:cNvPr id="4" name="Marcador de número de diapositiva 3"/>
          <p:cNvSpPr>
            <a:spLocks noGrp="1"/>
          </p:cNvSpPr>
          <p:nvPr>
            <p:ph type="sldNum" sz="quarter" idx="10"/>
          </p:nvPr>
        </p:nvSpPr>
        <p:spPr/>
        <p:txBody>
          <a:bodyPr/>
          <a:lstStyle/>
          <a:p>
            <a:fld id="{E3DC7DF8-54C9-4B23-9E50-BC533FC7E7DC}" type="slidenum">
              <a:rPr lang="es-ES" smtClean="0"/>
              <a:pPr/>
              <a:t>15</a:t>
            </a:fld>
            <a:endParaRPr lang="es-E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n-US"/>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n-US"/>
          </a:p>
        </p:txBody>
      </p:sp>
      <p:sp>
        <p:nvSpPr>
          <p:cNvPr id="4" name="3 Marcador de fecha"/>
          <p:cNvSpPr>
            <a:spLocks noGrp="1"/>
          </p:cNvSpPr>
          <p:nvPr>
            <p:ph type="dt" sz="half" idx="10"/>
          </p:nvPr>
        </p:nvSpPr>
        <p:spPr/>
        <p:txBody>
          <a:bodyPr/>
          <a:lstStyle/>
          <a:p>
            <a:fld id="{19AD4677-5B1E-4764-B6C2-4C2DD74A09FA}" type="datetimeFigureOut">
              <a:rPr lang="en-US" smtClean="0"/>
              <a:pPr/>
              <a:t>10/5/2012</a:t>
            </a:fld>
            <a:endParaRPr lang="en-US"/>
          </a:p>
        </p:txBody>
      </p:sp>
      <p:sp>
        <p:nvSpPr>
          <p:cNvPr id="5" name="4 Marcador de pie de página"/>
          <p:cNvSpPr>
            <a:spLocks noGrp="1"/>
          </p:cNvSpPr>
          <p:nvPr>
            <p:ph type="ftr" sz="quarter" idx="11"/>
          </p:nvPr>
        </p:nvSpPr>
        <p:spPr/>
        <p:txBody>
          <a:bodyPr/>
          <a:lstStyle/>
          <a:p>
            <a:endParaRPr lang="en-US"/>
          </a:p>
        </p:txBody>
      </p:sp>
      <p:sp>
        <p:nvSpPr>
          <p:cNvPr id="6" name="5 Marcador de número de diapositiva"/>
          <p:cNvSpPr>
            <a:spLocks noGrp="1"/>
          </p:cNvSpPr>
          <p:nvPr>
            <p:ph type="sldNum" sz="quarter" idx="12"/>
          </p:nvPr>
        </p:nvSpPr>
        <p:spPr/>
        <p:txBody>
          <a:bodyPr/>
          <a:lstStyle/>
          <a:p>
            <a:fld id="{FB5802AF-0CDC-4CAF-A67C-F50358FBDEFB}" type="slidenum">
              <a:rPr lang="en-US" smtClean="0"/>
              <a:pPr/>
              <a:t>‹Nº›</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n-U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3 Marcador de fecha"/>
          <p:cNvSpPr>
            <a:spLocks noGrp="1"/>
          </p:cNvSpPr>
          <p:nvPr>
            <p:ph type="dt" sz="half" idx="10"/>
          </p:nvPr>
        </p:nvSpPr>
        <p:spPr/>
        <p:txBody>
          <a:bodyPr/>
          <a:lstStyle/>
          <a:p>
            <a:fld id="{19AD4677-5B1E-4764-B6C2-4C2DD74A09FA}" type="datetimeFigureOut">
              <a:rPr lang="en-US" smtClean="0"/>
              <a:pPr/>
              <a:t>10/5/2012</a:t>
            </a:fld>
            <a:endParaRPr lang="en-US"/>
          </a:p>
        </p:txBody>
      </p:sp>
      <p:sp>
        <p:nvSpPr>
          <p:cNvPr id="5" name="4 Marcador de pie de página"/>
          <p:cNvSpPr>
            <a:spLocks noGrp="1"/>
          </p:cNvSpPr>
          <p:nvPr>
            <p:ph type="ftr" sz="quarter" idx="11"/>
          </p:nvPr>
        </p:nvSpPr>
        <p:spPr/>
        <p:txBody>
          <a:bodyPr/>
          <a:lstStyle/>
          <a:p>
            <a:endParaRPr lang="en-US"/>
          </a:p>
        </p:txBody>
      </p:sp>
      <p:sp>
        <p:nvSpPr>
          <p:cNvPr id="6" name="5 Marcador de número de diapositiva"/>
          <p:cNvSpPr>
            <a:spLocks noGrp="1"/>
          </p:cNvSpPr>
          <p:nvPr>
            <p:ph type="sldNum" sz="quarter" idx="12"/>
          </p:nvPr>
        </p:nvSpPr>
        <p:spPr/>
        <p:txBody>
          <a:bodyPr/>
          <a:lstStyle/>
          <a:p>
            <a:fld id="{FB5802AF-0CDC-4CAF-A67C-F50358FBDEFB}" type="slidenum">
              <a:rPr lang="en-US" smtClean="0"/>
              <a:pPr/>
              <a:t>‹Nº›</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n-US"/>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3 Marcador de fecha"/>
          <p:cNvSpPr>
            <a:spLocks noGrp="1"/>
          </p:cNvSpPr>
          <p:nvPr>
            <p:ph type="dt" sz="half" idx="10"/>
          </p:nvPr>
        </p:nvSpPr>
        <p:spPr/>
        <p:txBody>
          <a:bodyPr/>
          <a:lstStyle/>
          <a:p>
            <a:fld id="{19AD4677-5B1E-4764-B6C2-4C2DD74A09FA}" type="datetimeFigureOut">
              <a:rPr lang="en-US" smtClean="0"/>
              <a:pPr/>
              <a:t>10/5/2012</a:t>
            </a:fld>
            <a:endParaRPr lang="en-US"/>
          </a:p>
        </p:txBody>
      </p:sp>
      <p:sp>
        <p:nvSpPr>
          <p:cNvPr id="5" name="4 Marcador de pie de página"/>
          <p:cNvSpPr>
            <a:spLocks noGrp="1"/>
          </p:cNvSpPr>
          <p:nvPr>
            <p:ph type="ftr" sz="quarter" idx="11"/>
          </p:nvPr>
        </p:nvSpPr>
        <p:spPr/>
        <p:txBody>
          <a:bodyPr/>
          <a:lstStyle/>
          <a:p>
            <a:endParaRPr lang="en-US"/>
          </a:p>
        </p:txBody>
      </p:sp>
      <p:sp>
        <p:nvSpPr>
          <p:cNvPr id="6" name="5 Marcador de número de diapositiva"/>
          <p:cNvSpPr>
            <a:spLocks noGrp="1"/>
          </p:cNvSpPr>
          <p:nvPr>
            <p:ph type="sldNum" sz="quarter" idx="12"/>
          </p:nvPr>
        </p:nvSpPr>
        <p:spPr/>
        <p:txBody>
          <a:bodyPr/>
          <a:lstStyle/>
          <a:p>
            <a:fld id="{FB5802AF-0CDC-4CAF-A67C-F50358FBDEFB}" type="slidenum">
              <a:rPr lang="en-US" smtClean="0"/>
              <a:pPr/>
              <a:t>‹Nº›</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showMasterPhAnim="0" userDrawn="1">
  <p:cSld name="3_Título y objetos">
    <p:spTree>
      <p:nvGrpSpPr>
        <p:cNvPr id="1" name=""/>
        <p:cNvGrpSpPr/>
        <p:nvPr/>
      </p:nvGrpSpPr>
      <p:grpSpPr>
        <a:xfrm>
          <a:off x="0" y="0"/>
          <a:ext cx="0" cy="0"/>
          <a:chOff x="0" y="0"/>
          <a:chExt cx="0" cy="0"/>
        </a:xfrm>
      </p:grpSpPr>
      <p:sp>
        <p:nvSpPr>
          <p:cNvPr id="3" name="2 Marcador de contenido"/>
          <p:cNvSpPr>
            <a:spLocks noGrp="1"/>
          </p:cNvSpPr>
          <p:nvPr>
            <p:ph idx="1"/>
          </p:nvPr>
        </p:nvSpPr>
        <p:spPr>
          <a:xfrm>
            <a:off x="287285" y="317501"/>
            <a:ext cx="8588329" cy="5626100"/>
          </a:xfrm>
        </p:spPr>
        <p:txBody>
          <a:bodyPr/>
          <a:lstStyle>
            <a:lvl1pPr>
              <a:buClr>
                <a:schemeClr val="accent3">
                  <a:lumMod val="75000"/>
                </a:schemeClr>
              </a:buClr>
              <a:buFont typeface="Arial"/>
              <a:buChar char="•"/>
              <a:defRPr sz="2100"/>
            </a:lvl1pPr>
            <a:lvl2pPr>
              <a:defRPr sz="1900"/>
            </a:lvl2pPr>
            <a:lvl3pPr>
              <a:defRPr sz="1700"/>
            </a:lvl3pPr>
            <a:lvl4pPr>
              <a:defRPr sz="1500"/>
            </a:lvl4pPr>
            <a:lvl5pPr>
              <a:defRPr sz="1400"/>
            </a:lvl5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dirty="0"/>
          </a:p>
        </p:txBody>
      </p:sp>
    </p:spTree>
    <p:extLst>
      <p:ext uri="{BB962C8B-B14F-4D97-AF65-F5344CB8AC3E}">
        <p14:creationId xmlns:p14="http://schemas.microsoft.com/office/powerpoint/2010/main" val="2029161046"/>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showMasterPhAnim="0">
  <p:cSld name="4_Título y objetos">
    <p:spTree>
      <p:nvGrpSpPr>
        <p:cNvPr id="1" name=""/>
        <p:cNvGrpSpPr/>
        <p:nvPr/>
      </p:nvGrpSpPr>
      <p:grpSpPr>
        <a:xfrm>
          <a:off x="0" y="0"/>
          <a:ext cx="0" cy="0"/>
          <a:chOff x="0" y="0"/>
          <a:chExt cx="0" cy="0"/>
        </a:xfrm>
      </p:grpSpPr>
      <p:sp>
        <p:nvSpPr>
          <p:cNvPr id="4" name="Rectángulo 3"/>
          <p:cNvSpPr/>
          <p:nvPr/>
        </p:nvSpPr>
        <p:spPr>
          <a:xfrm>
            <a:off x="0" y="6492875"/>
            <a:ext cx="9144000" cy="365125"/>
          </a:xfrm>
          <a:prstGeom prst="rect">
            <a:avLst/>
          </a:prstGeom>
          <a:gradFill flip="none" rotWithShape="1">
            <a:gsLst>
              <a:gs pos="0">
                <a:schemeClr val="bg1"/>
              </a:gs>
              <a:gs pos="100000">
                <a:schemeClr val="bg1">
                  <a:lumMod val="85000"/>
                </a:schemeClr>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s-ES_tradnl"/>
          </a:p>
        </p:txBody>
      </p:sp>
      <p:cxnSp>
        <p:nvCxnSpPr>
          <p:cNvPr id="5" name="Conector recto 4"/>
          <p:cNvCxnSpPr/>
          <p:nvPr/>
        </p:nvCxnSpPr>
        <p:spPr>
          <a:xfrm rot="5400000">
            <a:off x="8224044" y="6857206"/>
            <a:ext cx="431800" cy="1588"/>
          </a:xfrm>
          <a:prstGeom prst="line">
            <a:avLst/>
          </a:prstGeom>
          <a:ln w="28575" cap="flat" cmpd="sng" algn="ctr">
            <a:solidFill>
              <a:schemeClr val="accent2">
                <a:shade val="95000"/>
                <a:satMod val="105000"/>
              </a:schemeClr>
            </a:solidFill>
            <a:prstDash val="solid"/>
            <a:round/>
            <a:headEnd type="none" w="med" len="med"/>
            <a:tailEnd type="none" w="med" len="med"/>
          </a:ln>
        </p:spPr>
        <p:style>
          <a:lnRef idx="1">
            <a:schemeClr val="accent2"/>
          </a:lnRef>
          <a:fillRef idx="0">
            <a:schemeClr val="accent2"/>
          </a:fillRef>
          <a:effectRef idx="0">
            <a:schemeClr val="accent2"/>
          </a:effectRef>
          <a:fontRef idx="minor">
            <a:schemeClr val="tx1"/>
          </a:fontRef>
        </p:style>
      </p:cxnSp>
      <p:sp>
        <p:nvSpPr>
          <p:cNvPr id="3" name="2 Marcador de contenido"/>
          <p:cNvSpPr>
            <a:spLocks noGrp="1"/>
          </p:cNvSpPr>
          <p:nvPr>
            <p:ph idx="1"/>
          </p:nvPr>
        </p:nvSpPr>
        <p:spPr>
          <a:xfrm>
            <a:off x="287285" y="317501"/>
            <a:ext cx="8588329" cy="5626100"/>
          </a:xfrm>
        </p:spPr>
        <p:txBody>
          <a:bodyPr/>
          <a:lstStyle>
            <a:lvl1pPr>
              <a:buClr>
                <a:schemeClr val="accent3">
                  <a:lumMod val="75000"/>
                </a:schemeClr>
              </a:buClr>
              <a:buFont typeface="Arial"/>
              <a:buChar char="•"/>
              <a:defRPr sz="2100"/>
            </a:lvl1pPr>
            <a:lvl2pPr>
              <a:defRPr sz="1900"/>
            </a:lvl2pPr>
            <a:lvl3pPr>
              <a:defRPr sz="1700"/>
            </a:lvl3pPr>
            <a:lvl4pPr>
              <a:defRPr sz="1500"/>
            </a:lvl4pPr>
            <a:lvl5pPr>
              <a:defRPr sz="1400"/>
            </a:lvl5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dirty="0"/>
          </a:p>
        </p:txBody>
      </p:sp>
      <p:sp>
        <p:nvSpPr>
          <p:cNvPr id="8" name="Título 7"/>
          <p:cNvSpPr>
            <a:spLocks noGrp="1"/>
          </p:cNvSpPr>
          <p:nvPr>
            <p:ph type="title"/>
          </p:nvPr>
        </p:nvSpPr>
        <p:spPr>
          <a:xfrm>
            <a:off x="292100" y="6019800"/>
            <a:ext cx="8585200" cy="241300"/>
          </a:xfrm>
        </p:spPr>
        <p:txBody>
          <a:bodyPr/>
          <a:lstStyle>
            <a:lvl1pPr algn="ctr">
              <a:defRPr sz="1200"/>
            </a:lvl1pPr>
          </a:lstStyle>
          <a:p>
            <a:r>
              <a:rPr lang="es-ES" smtClean="0"/>
              <a:t>Haga clic para modificar el estilo de título del patrón</a:t>
            </a:r>
            <a:endParaRPr lang="es-ES_tradnl"/>
          </a:p>
        </p:txBody>
      </p:sp>
      <p:sp>
        <p:nvSpPr>
          <p:cNvPr id="6" name="5 Marcador de número de diapositiva"/>
          <p:cNvSpPr>
            <a:spLocks noGrp="1"/>
          </p:cNvSpPr>
          <p:nvPr>
            <p:ph type="sldNum" sz="quarter" idx="10"/>
          </p:nvPr>
        </p:nvSpPr>
        <p:spPr>
          <a:xfrm>
            <a:off x="8451850" y="6499225"/>
            <a:ext cx="660400" cy="358775"/>
          </a:xfrm>
        </p:spPr>
        <p:txBody>
          <a:bodyPr/>
          <a:lstStyle>
            <a:lvl1pPr>
              <a:defRPr/>
            </a:lvl1pPr>
          </a:lstStyle>
          <a:p>
            <a:fld id="{70D8F6EC-DB61-4DE9-B319-ACFEC650D4E4}" type="slidenum">
              <a:rPr lang="es-MX" smtClean="0"/>
              <a:pPr/>
              <a:t>‹Nº›</a:t>
            </a:fld>
            <a:endParaRPr lang="es-MX"/>
          </a:p>
        </p:txBody>
      </p:sp>
      <p:sp>
        <p:nvSpPr>
          <p:cNvPr id="7" name="Marcador de pie de página 11"/>
          <p:cNvSpPr>
            <a:spLocks noGrp="1"/>
          </p:cNvSpPr>
          <p:nvPr>
            <p:ph type="ftr" sz="quarter" idx="11"/>
          </p:nvPr>
        </p:nvSpPr>
        <p:spPr>
          <a:xfrm>
            <a:off x="0" y="6492875"/>
            <a:ext cx="4572000" cy="365125"/>
          </a:xfrm>
        </p:spPr>
        <p:txBody>
          <a:bodyPr/>
          <a:lstStyle>
            <a:lvl1pPr algn="l">
              <a:defRPr/>
            </a:lvl1pPr>
          </a:lstStyle>
          <a:p>
            <a:endParaRPr lang="es-MX"/>
          </a:p>
        </p:txBody>
      </p:sp>
      <p:pic>
        <p:nvPicPr>
          <p:cNvPr id="10" name="Imagen 7" descr="Sin título-1.wmf"/>
          <p:cNvPicPr>
            <a:picLocks noChangeAspect="1"/>
          </p:cNvPicPr>
          <p:nvPr/>
        </p:nvPicPr>
        <p:blipFill>
          <a:blip r:embed="rId2" cstate="print"/>
          <a:srcRect/>
          <a:stretch>
            <a:fillRect/>
          </a:stretch>
        </p:blipFill>
        <p:spPr bwMode="auto">
          <a:xfrm>
            <a:off x="6019800" y="6597650"/>
            <a:ext cx="2260600" cy="171450"/>
          </a:xfrm>
          <a:prstGeom prst="rect">
            <a:avLst/>
          </a:prstGeom>
          <a:noFill/>
          <a:ln w="9525">
            <a:noFill/>
            <a:miter lim="800000"/>
            <a:headEnd/>
            <a:tailEnd/>
          </a:ln>
        </p:spPr>
      </p:pic>
    </p:spTree>
    <p:extLst>
      <p:ext uri="{BB962C8B-B14F-4D97-AF65-F5344CB8AC3E}">
        <p14:creationId xmlns:p14="http://schemas.microsoft.com/office/powerpoint/2010/main" val="338817993"/>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showMasterPhAnim="0">
  <p:cSld name="5_Título y objetos">
    <p:spTree>
      <p:nvGrpSpPr>
        <p:cNvPr id="1" name=""/>
        <p:cNvGrpSpPr/>
        <p:nvPr/>
      </p:nvGrpSpPr>
      <p:grpSpPr>
        <a:xfrm>
          <a:off x="0" y="0"/>
          <a:ext cx="0" cy="0"/>
          <a:chOff x="0" y="0"/>
          <a:chExt cx="0" cy="0"/>
        </a:xfrm>
      </p:grpSpPr>
      <p:sp>
        <p:nvSpPr>
          <p:cNvPr id="4" name="Rectángulo 3"/>
          <p:cNvSpPr/>
          <p:nvPr/>
        </p:nvSpPr>
        <p:spPr>
          <a:xfrm>
            <a:off x="0" y="6492875"/>
            <a:ext cx="9144000" cy="365125"/>
          </a:xfrm>
          <a:prstGeom prst="rect">
            <a:avLst/>
          </a:prstGeom>
          <a:gradFill flip="none" rotWithShape="1">
            <a:gsLst>
              <a:gs pos="0">
                <a:schemeClr val="bg1"/>
              </a:gs>
              <a:gs pos="100000">
                <a:schemeClr val="bg1">
                  <a:lumMod val="85000"/>
                </a:schemeClr>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s-ES_tradnl"/>
          </a:p>
        </p:txBody>
      </p:sp>
      <p:cxnSp>
        <p:nvCxnSpPr>
          <p:cNvPr id="5" name="Conector recto 4"/>
          <p:cNvCxnSpPr/>
          <p:nvPr/>
        </p:nvCxnSpPr>
        <p:spPr>
          <a:xfrm rot="5400000">
            <a:off x="8224044" y="6857206"/>
            <a:ext cx="431800" cy="1588"/>
          </a:xfrm>
          <a:prstGeom prst="line">
            <a:avLst/>
          </a:prstGeom>
          <a:ln w="28575" cap="flat" cmpd="sng" algn="ctr">
            <a:solidFill>
              <a:schemeClr val="accent2">
                <a:shade val="95000"/>
                <a:satMod val="105000"/>
              </a:schemeClr>
            </a:solidFill>
            <a:prstDash val="solid"/>
            <a:round/>
            <a:headEnd type="none" w="med" len="med"/>
            <a:tailEnd type="none" w="med" len="med"/>
          </a:ln>
        </p:spPr>
        <p:style>
          <a:lnRef idx="1">
            <a:schemeClr val="accent2"/>
          </a:lnRef>
          <a:fillRef idx="0">
            <a:schemeClr val="accent2"/>
          </a:fillRef>
          <a:effectRef idx="0">
            <a:schemeClr val="accent2"/>
          </a:effectRef>
          <a:fontRef idx="minor">
            <a:schemeClr val="tx1"/>
          </a:fontRef>
        </p:style>
      </p:cxnSp>
      <p:sp>
        <p:nvSpPr>
          <p:cNvPr id="3" name="2 Marcador de contenido"/>
          <p:cNvSpPr>
            <a:spLocks noGrp="1"/>
          </p:cNvSpPr>
          <p:nvPr>
            <p:ph idx="1"/>
          </p:nvPr>
        </p:nvSpPr>
        <p:spPr>
          <a:xfrm>
            <a:off x="287285" y="317501"/>
            <a:ext cx="8588329" cy="5626100"/>
          </a:xfrm>
        </p:spPr>
        <p:txBody>
          <a:bodyPr/>
          <a:lstStyle>
            <a:lvl1pPr>
              <a:buClr>
                <a:schemeClr val="accent3">
                  <a:lumMod val="75000"/>
                </a:schemeClr>
              </a:buClr>
              <a:buFont typeface="Arial"/>
              <a:buChar char="•"/>
              <a:defRPr sz="2100"/>
            </a:lvl1pPr>
            <a:lvl2pPr>
              <a:defRPr sz="1900"/>
            </a:lvl2pPr>
            <a:lvl3pPr>
              <a:defRPr sz="1700"/>
            </a:lvl3pPr>
            <a:lvl4pPr>
              <a:defRPr sz="1500"/>
            </a:lvl4pPr>
            <a:lvl5pPr>
              <a:defRPr sz="1400"/>
            </a:lvl5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dirty="0"/>
          </a:p>
        </p:txBody>
      </p:sp>
      <p:sp>
        <p:nvSpPr>
          <p:cNvPr id="8" name="Título 7"/>
          <p:cNvSpPr>
            <a:spLocks noGrp="1"/>
          </p:cNvSpPr>
          <p:nvPr>
            <p:ph type="title"/>
          </p:nvPr>
        </p:nvSpPr>
        <p:spPr>
          <a:xfrm>
            <a:off x="292100" y="6019800"/>
            <a:ext cx="8585200" cy="241300"/>
          </a:xfrm>
        </p:spPr>
        <p:txBody>
          <a:bodyPr/>
          <a:lstStyle>
            <a:lvl1pPr algn="ctr">
              <a:defRPr sz="1200"/>
            </a:lvl1pPr>
          </a:lstStyle>
          <a:p>
            <a:r>
              <a:rPr lang="es-ES" smtClean="0"/>
              <a:t>Haga clic para modificar el estilo de título del patrón</a:t>
            </a:r>
            <a:endParaRPr lang="es-ES_tradnl"/>
          </a:p>
        </p:txBody>
      </p:sp>
      <p:sp>
        <p:nvSpPr>
          <p:cNvPr id="6" name="5 Marcador de número de diapositiva"/>
          <p:cNvSpPr>
            <a:spLocks noGrp="1"/>
          </p:cNvSpPr>
          <p:nvPr>
            <p:ph type="sldNum" sz="quarter" idx="10"/>
          </p:nvPr>
        </p:nvSpPr>
        <p:spPr>
          <a:xfrm>
            <a:off x="8451850" y="6499225"/>
            <a:ext cx="660400" cy="358775"/>
          </a:xfrm>
        </p:spPr>
        <p:txBody>
          <a:bodyPr/>
          <a:lstStyle>
            <a:lvl1pPr>
              <a:defRPr/>
            </a:lvl1pPr>
          </a:lstStyle>
          <a:p>
            <a:fld id="{70D8F6EC-DB61-4DE9-B319-ACFEC650D4E4}" type="slidenum">
              <a:rPr lang="es-MX" smtClean="0"/>
              <a:pPr/>
              <a:t>‹Nº›</a:t>
            </a:fld>
            <a:endParaRPr lang="es-MX"/>
          </a:p>
        </p:txBody>
      </p:sp>
      <p:sp>
        <p:nvSpPr>
          <p:cNvPr id="7" name="Marcador de pie de página 11"/>
          <p:cNvSpPr>
            <a:spLocks noGrp="1"/>
          </p:cNvSpPr>
          <p:nvPr>
            <p:ph type="ftr" sz="quarter" idx="11"/>
          </p:nvPr>
        </p:nvSpPr>
        <p:spPr>
          <a:xfrm>
            <a:off x="0" y="6492875"/>
            <a:ext cx="4572000" cy="365125"/>
          </a:xfrm>
        </p:spPr>
        <p:txBody>
          <a:bodyPr/>
          <a:lstStyle>
            <a:lvl1pPr algn="l">
              <a:defRPr/>
            </a:lvl1pPr>
          </a:lstStyle>
          <a:p>
            <a:endParaRPr lang="es-MX"/>
          </a:p>
        </p:txBody>
      </p:sp>
      <p:pic>
        <p:nvPicPr>
          <p:cNvPr id="10" name="Imagen 7" descr="Sin título-1.wmf"/>
          <p:cNvPicPr>
            <a:picLocks noChangeAspect="1"/>
          </p:cNvPicPr>
          <p:nvPr/>
        </p:nvPicPr>
        <p:blipFill>
          <a:blip r:embed="rId2" cstate="print"/>
          <a:srcRect/>
          <a:stretch>
            <a:fillRect/>
          </a:stretch>
        </p:blipFill>
        <p:spPr bwMode="auto">
          <a:xfrm>
            <a:off x="6019800" y="6597650"/>
            <a:ext cx="2260600" cy="171450"/>
          </a:xfrm>
          <a:prstGeom prst="rect">
            <a:avLst/>
          </a:prstGeom>
          <a:noFill/>
          <a:ln w="9525">
            <a:noFill/>
            <a:miter lim="800000"/>
            <a:headEnd/>
            <a:tailEnd/>
          </a:ln>
        </p:spPr>
      </p:pic>
    </p:spTree>
    <p:extLst>
      <p:ext uri="{BB962C8B-B14F-4D97-AF65-F5344CB8AC3E}">
        <p14:creationId xmlns:p14="http://schemas.microsoft.com/office/powerpoint/2010/main" val="1626518104"/>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n-U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3 Marcador de fecha"/>
          <p:cNvSpPr>
            <a:spLocks noGrp="1"/>
          </p:cNvSpPr>
          <p:nvPr>
            <p:ph type="dt" sz="half" idx="10"/>
          </p:nvPr>
        </p:nvSpPr>
        <p:spPr/>
        <p:txBody>
          <a:bodyPr/>
          <a:lstStyle/>
          <a:p>
            <a:fld id="{19AD4677-5B1E-4764-B6C2-4C2DD74A09FA}" type="datetimeFigureOut">
              <a:rPr lang="en-US" smtClean="0"/>
              <a:pPr/>
              <a:t>10/5/2012</a:t>
            </a:fld>
            <a:endParaRPr lang="en-US"/>
          </a:p>
        </p:txBody>
      </p:sp>
      <p:sp>
        <p:nvSpPr>
          <p:cNvPr id="5" name="4 Marcador de pie de página"/>
          <p:cNvSpPr>
            <a:spLocks noGrp="1"/>
          </p:cNvSpPr>
          <p:nvPr>
            <p:ph type="ftr" sz="quarter" idx="11"/>
          </p:nvPr>
        </p:nvSpPr>
        <p:spPr/>
        <p:txBody>
          <a:bodyPr/>
          <a:lstStyle/>
          <a:p>
            <a:endParaRPr lang="en-US"/>
          </a:p>
        </p:txBody>
      </p:sp>
      <p:sp>
        <p:nvSpPr>
          <p:cNvPr id="6" name="5 Marcador de número de diapositiva"/>
          <p:cNvSpPr>
            <a:spLocks noGrp="1"/>
          </p:cNvSpPr>
          <p:nvPr>
            <p:ph type="sldNum" sz="quarter" idx="12"/>
          </p:nvPr>
        </p:nvSpPr>
        <p:spPr/>
        <p:txBody>
          <a:bodyPr/>
          <a:lstStyle/>
          <a:p>
            <a:fld id="{FB5802AF-0CDC-4CAF-A67C-F50358FBDEFB}" type="slidenum">
              <a:rPr lang="en-US" smtClean="0"/>
              <a:pPr/>
              <a:t>‹Nº›</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n-U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19AD4677-5B1E-4764-B6C2-4C2DD74A09FA}" type="datetimeFigureOut">
              <a:rPr lang="en-US" smtClean="0"/>
              <a:pPr/>
              <a:t>10/5/2012</a:t>
            </a:fld>
            <a:endParaRPr lang="en-US"/>
          </a:p>
        </p:txBody>
      </p:sp>
      <p:sp>
        <p:nvSpPr>
          <p:cNvPr id="5" name="4 Marcador de pie de página"/>
          <p:cNvSpPr>
            <a:spLocks noGrp="1"/>
          </p:cNvSpPr>
          <p:nvPr>
            <p:ph type="ftr" sz="quarter" idx="11"/>
          </p:nvPr>
        </p:nvSpPr>
        <p:spPr/>
        <p:txBody>
          <a:bodyPr/>
          <a:lstStyle/>
          <a:p>
            <a:endParaRPr lang="en-US"/>
          </a:p>
        </p:txBody>
      </p:sp>
      <p:sp>
        <p:nvSpPr>
          <p:cNvPr id="6" name="5 Marcador de número de diapositiva"/>
          <p:cNvSpPr>
            <a:spLocks noGrp="1"/>
          </p:cNvSpPr>
          <p:nvPr>
            <p:ph type="sldNum" sz="quarter" idx="12"/>
          </p:nvPr>
        </p:nvSpPr>
        <p:spPr/>
        <p:txBody>
          <a:bodyPr/>
          <a:lstStyle/>
          <a:p>
            <a:fld id="{FB5802AF-0CDC-4CAF-A67C-F50358FBDEFB}" type="slidenum">
              <a:rPr lang="en-US" smtClean="0"/>
              <a:pPr/>
              <a:t>‹Nº›</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n-US"/>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5" name="4 Marcador de fecha"/>
          <p:cNvSpPr>
            <a:spLocks noGrp="1"/>
          </p:cNvSpPr>
          <p:nvPr>
            <p:ph type="dt" sz="half" idx="10"/>
          </p:nvPr>
        </p:nvSpPr>
        <p:spPr/>
        <p:txBody>
          <a:bodyPr/>
          <a:lstStyle/>
          <a:p>
            <a:fld id="{19AD4677-5B1E-4764-B6C2-4C2DD74A09FA}" type="datetimeFigureOut">
              <a:rPr lang="en-US" smtClean="0"/>
              <a:pPr/>
              <a:t>10/5/2012</a:t>
            </a:fld>
            <a:endParaRPr lang="en-US"/>
          </a:p>
        </p:txBody>
      </p:sp>
      <p:sp>
        <p:nvSpPr>
          <p:cNvPr id="6" name="5 Marcador de pie de página"/>
          <p:cNvSpPr>
            <a:spLocks noGrp="1"/>
          </p:cNvSpPr>
          <p:nvPr>
            <p:ph type="ftr" sz="quarter" idx="11"/>
          </p:nvPr>
        </p:nvSpPr>
        <p:spPr/>
        <p:txBody>
          <a:bodyPr/>
          <a:lstStyle/>
          <a:p>
            <a:endParaRPr lang="en-US"/>
          </a:p>
        </p:txBody>
      </p:sp>
      <p:sp>
        <p:nvSpPr>
          <p:cNvPr id="7" name="6 Marcador de número de diapositiva"/>
          <p:cNvSpPr>
            <a:spLocks noGrp="1"/>
          </p:cNvSpPr>
          <p:nvPr>
            <p:ph type="sldNum" sz="quarter" idx="12"/>
          </p:nvPr>
        </p:nvSpPr>
        <p:spPr/>
        <p:txBody>
          <a:bodyPr/>
          <a:lstStyle/>
          <a:p>
            <a:fld id="{FB5802AF-0CDC-4CAF-A67C-F50358FBDEFB}" type="slidenum">
              <a:rPr lang="en-US" smtClean="0"/>
              <a:pPr/>
              <a:t>‹Nº›</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n-U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7" name="6 Marcador de fecha"/>
          <p:cNvSpPr>
            <a:spLocks noGrp="1"/>
          </p:cNvSpPr>
          <p:nvPr>
            <p:ph type="dt" sz="half" idx="10"/>
          </p:nvPr>
        </p:nvSpPr>
        <p:spPr/>
        <p:txBody>
          <a:bodyPr/>
          <a:lstStyle/>
          <a:p>
            <a:fld id="{19AD4677-5B1E-4764-B6C2-4C2DD74A09FA}" type="datetimeFigureOut">
              <a:rPr lang="en-US" smtClean="0"/>
              <a:pPr/>
              <a:t>10/5/2012</a:t>
            </a:fld>
            <a:endParaRPr lang="en-US"/>
          </a:p>
        </p:txBody>
      </p:sp>
      <p:sp>
        <p:nvSpPr>
          <p:cNvPr id="8" name="7 Marcador de pie de página"/>
          <p:cNvSpPr>
            <a:spLocks noGrp="1"/>
          </p:cNvSpPr>
          <p:nvPr>
            <p:ph type="ftr" sz="quarter" idx="11"/>
          </p:nvPr>
        </p:nvSpPr>
        <p:spPr/>
        <p:txBody>
          <a:bodyPr/>
          <a:lstStyle/>
          <a:p>
            <a:endParaRPr lang="en-US"/>
          </a:p>
        </p:txBody>
      </p:sp>
      <p:sp>
        <p:nvSpPr>
          <p:cNvPr id="9" name="8 Marcador de número de diapositiva"/>
          <p:cNvSpPr>
            <a:spLocks noGrp="1"/>
          </p:cNvSpPr>
          <p:nvPr>
            <p:ph type="sldNum" sz="quarter" idx="12"/>
          </p:nvPr>
        </p:nvSpPr>
        <p:spPr/>
        <p:txBody>
          <a:bodyPr/>
          <a:lstStyle/>
          <a:p>
            <a:fld id="{FB5802AF-0CDC-4CAF-A67C-F50358FBDEFB}" type="slidenum">
              <a:rPr lang="en-US" smtClean="0"/>
              <a:pPr/>
              <a:t>‹Nº›</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n-US"/>
          </a:p>
        </p:txBody>
      </p:sp>
      <p:sp>
        <p:nvSpPr>
          <p:cNvPr id="3" name="2 Marcador de fecha"/>
          <p:cNvSpPr>
            <a:spLocks noGrp="1"/>
          </p:cNvSpPr>
          <p:nvPr>
            <p:ph type="dt" sz="half" idx="10"/>
          </p:nvPr>
        </p:nvSpPr>
        <p:spPr/>
        <p:txBody>
          <a:bodyPr/>
          <a:lstStyle/>
          <a:p>
            <a:fld id="{19AD4677-5B1E-4764-B6C2-4C2DD74A09FA}" type="datetimeFigureOut">
              <a:rPr lang="en-US" smtClean="0"/>
              <a:pPr/>
              <a:t>10/5/2012</a:t>
            </a:fld>
            <a:endParaRPr lang="en-US"/>
          </a:p>
        </p:txBody>
      </p:sp>
      <p:sp>
        <p:nvSpPr>
          <p:cNvPr id="4" name="3 Marcador de pie de página"/>
          <p:cNvSpPr>
            <a:spLocks noGrp="1"/>
          </p:cNvSpPr>
          <p:nvPr>
            <p:ph type="ftr" sz="quarter" idx="11"/>
          </p:nvPr>
        </p:nvSpPr>
        <p:spPr/>
        <p:txBody>
          <a:bodyPr/>
          <a:lstStyle/>
          <a:p>
            <a:endParaRPr lang="en-US"/>
          </a:p>
        </p:txBody>
      </p:sp>
      <p:sp>
        <p:nvSpPr>
          <p:cNvPr id="5" name="4 Marcador de número de diapositiva"/>
          <p:cNvSpPr>
            <a:spLocks noGrp="1"/>
          </p:cNvSpPr>
          <p:nvPr>
            <p:ph type="sldNum" sz="quarter" idx="12"/>
          </p:nvPr>
        </p:nvSpPr>
        <p:spPr/>
        <p:txBody>
          <a:bodyPr/>
          <a:lstStyle/>
          <a:p>
            <a:fld id="{FB5802AF-0CDC-4CAF-A67C-F50358FBDEFB}" type="slidenum">
              <a:rPr lang="en-US" smtClean="0"/>
              <a:pPr/>
              <a:t>‹Nº›</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19AD4677-5B1E-4764-B6C2-4C2DD74A09FA}" type="datetimeFigureOut">
              <a:rPr lang="en-US" smtClean="0"/>
              <a:pPr/>
              <a:t>10/5/2012</a:t>
            </a:fld>
            <a:endParaRPr lang="en-US"/>
          </a:p>
        </p:txBody>
      </p:sp>
      <p:sp>
        <p:nvSpPr>
          <p:cNvPr id="3" name="2 Marcador de pie de página"/>
          <p:cNvSpPr>
            <a:spLocks noGrp="1"/>
          </p:cNvSpPr>
          <p:nvPr>
            <p:ph type="ftr" sz="quarter" idx="11"/>
          </p:nvPr>
        </p:nvSpPr>
        <p:spPr/>
        <p:txBody>
          <a:bodyPr/>
          <a:lstStyle/>
          <a:p>
            <a:endParaRPr lang="en-US"/>
          </a:p>
        </p:txBody>
      </p:sp>
      <p:sp>
        <p:nvSpPr>
          <p:cNvPr id="4" name="3 Marcador de número de diapositiva"/>
          <p:cNvSpPr>
            <a:spLocks noGrp="1"/>
          </p:cNvSpPr>
          <p:nvPr>
            <p:ph type="sldNum" sz="quarter" idx="12"/>
          </p:nvPr>
        </p:nvSpPr>
        <p:spPr/>
        <p:txBody>
          <a:bodyPr/>
          <a:lstStyle/>
          <a:p>
            <a:fld id="{FB5802AF-0CDC-4CAF-A67C-F50358FBDEFB}" type="slidenum">
              <a:rPr lang="en-US" smtClean="0"/>
              <a:pPr/>
              <a:t>‹Nº›</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n-US"/>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19AD4677-5B1E-4764-B6C2-4C2DD74A09FA}" type="datetimeFigureOut">
              <a:rPr lang="en-US" smtClean="0"/>
              <a:pPr/>
              <a:t>10/5/2012</a:t>
            </a:fld>
            <a:endParaRPr lang="en-US"/>
          </a:p>
        </p:txBody>
      </p:sp>
      <p:sp>
        <p:nvSpPr>
          <p:cNvPr id="6" name="5 Marcador de pie de página"/>
          <p:cNvSpPr>
            <a:spLocks noGrp="1"/>
          </p:cNvSpPr>
          <p:nvPr>
            <p:ph type="ftr" sz="quarter" idx="11"/>
          </p:nvPr>
        </p:nvSpPr>
        <p:spPr/>
        <p:txBody>
          <a:bodyPr/>
          <a:lstStyle/>
          <a:p>
            <a:endParaRPr lang="en-US"/>
          </a:p>
        </p:txBody>
      </p:sp>
      <p:sp>
        <p:nvSpPr>
          <p:cNvPr id="7" name="6 Marcador de número de diapositiva"/>
          <p:cNvSpPr>
            <a:spLocks noGrp="1"/>
          </p:cNvSpPr>
          <p:nvPr>
            <p:ph type="sldNum" sz="quarter" idx="12"/>
          </p:nvPr>
        </p:nvSpPr>
        <p:spPr/>
        <p:txBody>
          <a:bodyPr/>
          <a:lstStyle/>
          <a:p>
            <a:fld id="{FB5802AF-0CDC-4CAF-A67C-F50358FBDEFB}" type="slidenum">
              <a:rPr lang="en-US" smtClean="0"/>
              <a:pPr/>
              <a:t>‹Nº›</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n-US"/>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19AD4677-5B1E-4764-B6C2-4C2DD74A09FA}" type="datetimeFigureOut">
              <a:rPr lang="en-US" smtClean="0"/>
              <a:pPr/>
              <a:t>10/5/2012</a:t>
            </a:fld>
            <a:endParaRPr lang="en-US"/>
          </a:p>
        </p:txBody>
      </p:sp>
      <p:sp>
        <p:nvSpPr>
          <p:cNvPr id="6" name="5 Marcador de pie de página"/>
          <p:cNvSpPr>
            <a:spLocks noGrp="1"/>
          </p:cNvSpPr>
          <p:nvPr>
            <p:ph type="ftr" sz="quarter" idx="11"/>
          </p:nvPr>
        </p:nvSpPr>
        <p:spPr/>
        <p:txBody>
          <a:bodyPr/>
          <a:lstStyle/>
          <a:p>
            <a:endParaRPr lang="en-US"/>
          </a:p>
        </p:txBody>
      </p:sp>
      <p:sp>
        <p:nvSpPr>
          <p:cNvPr id="7" name="6 Marcador de número de diapositiva"/>
          <p:cNvSpPr>
            <a:spLocks noGrp="1"/>
          </p:cNvSpPr>
          <p:nvPr>
            <p:ph type="sldNum" sz="quarter" idx="12"/>
          </p:nvPr>
        </p:nvSpPr>
        <p:spPr/>
        <p:txBody>
          <a:bodyPr/>
          <a:lstStyle/>
          <a:p>
            <a:fld id="{FB5802AF-0CDC-4CAF-A67C-F50358FBDEFB}" type="slidenum">
              <a:rPr lang="en-US" smtClean="0"/>
              <a:pPr/>
              <a:t>‹Nº›</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cstate="print">
            <a:lum/>
          </a:blip>
          <a:srcRect/>
          <a:stretch>
            <a:fillRect/>
          </a:stretch>
        </a:blipFill>
        <a:effectLst/>
      </p:bgPr>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n-US"/>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AD4677-5B1E-4764-B6C2-4C2DD74A09FA}" type="datetimeFigureOut">
              <a:rPr lang="en-US" smtClean="0"/>
              <a:pPr/>
              <a:t>10/5/2012</a:t>
            </a:fld>
            <a:endParaRPr lang="en-US"/>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B5802AF-0CDC-4CAF-A67C-F50358FBDEFB}" type="slidenum">
              <a:rPr lang="en-US" smtClean="0"/>
              <a:pPr/>
              <a:t>‹Nº›</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image" Target="../media/image12.png"/><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4.xml"/><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12.xml"/><Relationship Id="rId5" Type="http://schemas.openxmlformats.org/officeDocument/2006/relationships/image" Target="../media/image17.png"/><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1000"/>
          </a:stretch>
        </a:blipFill>
        <a:effectLst/>
      </p:bgPr>
    </p:bg>
    <p:spTree>
      <p:nvGrpSpPr>
        <p:cNvPr id="1" name=""/>
        <p:cNvGrpSpPr/>
        <p:nvPr/>
      </p:nvGrpSpPr>
      <p:grpSpPr>
        <a:xfrm>
          <a:off x="0" y="0"/>
          <a:ext cx="0" cy="0"/>
          <a:chOff x="0" y="0"/>
          <a:chExt cx="0" cy="0"/>
        </a:xfrm>
      </p:grpSpPr>
      <p:sp>
        <p:nvSpPr>
          <p:cNvPr id="4" name="3 CuadroTexto"/>
          <p:cNvSpPr txBox="1"/>
          <p:nvPr/>
        </p:nvSpPr>
        <p:spPr>
          <a:xfrm>
            <a:off x="2987824" y="2803575"/>
            <a:ext cx="5328592" cy="769441"/>
          </a:xfrm>
          <a:prstGeom prst="rect">
            <a:avLst/>
          </a:prstGeom>
          <a:noFill/>
        </p:spPr>
        <p:txBody>
          <a:bodyPr wrap="square" rtlCol="0">
            <a:spAutoFit/>
          </a:bodyPr>
          <a:lstStyle/>
          <a:p>
            <a:r>
              <a:rPr lang="es-MX" sz="2000" dirty="0" smtClean="0">
                <a:solidFill>
                  <a:schemeClr val="bg1"/>
                </a:solidFill>
              </a:rPr>
              <a:t>Fondos Extraordinarios de Apoyo a la </a:t>
            </a:r>
          </a:p>
          <a:p>
            <a:r>
              <a:rPr lang="es-MX" dirty="0" smtClean="0">
                <a:solidFill>
                  <a:schemeClr val="bg1"/>
                </a:solidFill>
              </a:rPr>
              <a:t>                            </a:t>
            </a:r>
            <a:r>
              <a:rPr lang="es-MX" sz="2400" b="1" dirty="0" smtClean="0">
                <a:solidFill>
                  <a:schemeClr val="bg1"/>
                </a:solidFill>
              </a:rPr>
              <a:t>Educación Superior 2012</a:t>
            </a:r>
            <a:endParaRPr lang="en-US" sz="2400" b="1" dirty="0">
              <a:solidFill>
                <a:schemeClr val="bg1"/>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ángulo redondeado 3"/>
          <p:cNvSpPr/>
          <p:nvPr/>
        </p:nvSpPr>
        <p:spPr>
          <a:xfrm>
            <a:off x="3530133" y="5420100"/>
            <a:ext cx="1674420" cy="731322"/>
          </a:xfrm>
          <a:prstGeom prst="roundRect">
            <a:avLst>
              <a:gd name="adj" fmla="val 9120"/>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13" name="CuadroTexto 6"/>
          <p:cNvSpPr txBox="1"/>
          <p:nvPr/>
        </p:nvSpPr>
        <p:spPr>
          <a:xfrm>
            <a:off x="3562204" y="5709510"/>
            <a:ext cx="1574470" cy="400110"/>
          </a:xfrm>
          <a:prstGeom prst="rect">
            <a:avLst/>
          </a:prstGeom>
          <a:noFill/>
        </p:spPr>
        <p:txBody>
          <a:bodyPr wrap="none" rtlCol="0">
            <a:spAutoFit/>
          </a:bodyPr>
          <a:lstStyle/>
          <a:p>
            <a:pPr algn="ctr"/>
            <a:r>
              <a:rPr lang="es-MX" sz="2000" i="1" dirty="0" smtClean="0">
                <a:solidFill>
                  <a:schemeClr val="tx1">
                    <a:lumMod val="75000"/>
                    <a:lumOff val="25000"/>
                  </a:schemeClr>
                </a:solidFill>
                <a:latin typeface="Georgia" pitchFamily="18" charset="0"/>
              </a:rPr>
              <a:t>458.247 </a:t>
            </a:r>
            <a:r>
              <a:rPr lang="es-MX" sz="1900" i="1" dirty="0" smtClean="0">
                <a:solidFill>
                  <a:schemeClr val="tx1">
                    <a:lumMod val="75000"/>
                    <a:lumOff val="25000"/>
                  </a:schemeClr>
                </a:solidFill>
                <a:latin typeface="Georgia" pitchFamily="18" charset="0"/>
              </a:rPr>
              <a:t> </a:t>
            </a:r>
            <a:r>
              <a:rPr lang="es-MX" sz="1100" i="1" dirty="0" smtClean="0">
                <a:solidFill>
                  <a:schemeClr val="tx1">
                    <a:lumMod val="75000"/>
                    <a:lumOff val="25000"/>
                  </a:schemeClr>
                </a:solidFill>
                <a:latin typeface="Georgia" pitchFamily="18" charset="0"/>
              </a:rPr>
              <a:t>Mbps</a:t>
            </a:r>
            <a:endParaRPr lang="es-ES" sz="1100" i="1" dirty="0">
              <a:solidFill>
                <a:schemeClr val="tx1">
                  <a:lumMod val="75000"/>
                  <a:lumOff val="25000"/>
                </a:schemeClr>
              </a:solidFill>
              <a:latin typeface="Georgia" pitchFamily="18" charset="0"/>
              <a:cs typeface="Georgia"/>
            </a:endParaRPr>
          </a:p>
        </p:txBody>
      </p:sp>
      <p:sp>
        <p:nvSpPr>
          <p:cNvPr id="14" name="CuadroTexto 6"/>
          <p:cNvSpPr txBox="1"/>
          <p:nvPr/>
        </p:nvSpPr>
        <p:spPr>
          <a:xfrm>
            <a:off x="3692478" y="5588775"/>
            <a:ext cx="1309974" cy="246221"/>
          </a:xfrm>
          <a:prstGeom prst="rect">
            <a:avLst/>
          </a:prstGeom>
          <a:noFill/>
        </p:spPr>
        <p:txBody>
          <a:bodyPr wrap="none" rtlCol="0">
            <a:spAutoFit/>
          </a:bodyPr>
          <a:lstStyle/>
          <a:p>
            <a:pPr algn="ctr"/>
            <a:r>
              <a:rPr lang="es-MX" sz="1000" dirty="0" smtClean="0">
                <a:solidFill>
                  <a:schemeClr val="tx1">
                    <a:lumMod val="75000"/>
                    <a:lumOff val="25000"/>
                  </a:schemeClr>
                </a:solidFill>
                <a:latin typeface="Georgia" pitchFamily="18" charset="0"/>
              </a:rPr>
              <a:t>AB Hora Pico salida</a:t>
            </a:r>
            <a:endParaRPr lang="es-ES" sz="1000" dirty="0">
              <a:solidFill>
                <a:schemeClr val="tx1">
                  <a:lumMod val="75000"/>
                  <a:lumOff val="25000"/>
                </a:schemeClr>
              </a:solidFill>
              <a:latin typeface="Georgia" pitchFamily="18" charset="0"/>
              <a:cs typeface="Georgia"/>
            </a:endParaRPr>
          </a:p>
        </p:txBody>
      </p:sp>
      <p:sp>
        <p:nvSpPr>
          <p:cNvPr id="9" name="Rectángulo redondeado 3"/>
          <p:cNvSpPr/>
          <p:nvPr/>
        </p:nvSpPr>
        <p:spPr>
          <a:xfrm>
            <a:off x="1793202" y="5420100"/>
            <a:ext cx="1674420" cy="731322"/>
          </a:xfrm>
          <a:prstGeom prst="roundRect">
            <a:avLst>
              <a:gd name="adj" fmla="val 9120"/>
            </a:avLst>
          </a:prstGeom>
          <a:solidFill>
            <a:srgbClr val="92D05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10" name="CuadroTexto 6"/>
          <p:cNvSpPr txBox="1"/>
          <p:nvPr/>
        </p:nvSpPr>
        <p:spPr>
          <a:xfrm>
            <a:off x="1818861" y="5709510"/>
            <a:ext cx="1587293" cy="400110"/>
          </a:xfrm>
          <a:prstGeom prst="rect">
            <a:avLst/>
          </a:prstGeom>
          <a:noFill/>
        </p:spPr>
        <p:txBody>
          <a:bodyPr wrap="none" rtlCol="0">
            <a:spAutoFit/>
          </a:bodyPr>
          <a:lstStyle/>
          <a:p>
            <a:pPr algn="ctr"/>
            <a:r>
              <a:rPr lang="es-MX" sz="2000" i="1" dirty="0" smtClean="0">
                <a:solidFill>
                  <a:schemeClr val="tx1">
                    <a:lumMod val="75000"/>
                    <a:lumOff val="25000"/>
                  </a:schemeClr>
                </a:solidFill>
                <a:latin typeface="Georgia" pitchFamily="18" charset="0"/>
              </a:rPr>
              <a:t>936.706</a:t>
            </a:r>
            <a:r>
              <a:rPr lang="es-MX" sz="2000" dirty="0" smtClean="0"/>
              <a:t> </a:t>
            </a:r>
            <a:r>
              <a:rPr lang="es-MX" sz="1900" i="1" dirty="0" smtClean="0">
                <a:solidFill>
                  <a:schemeClr val="tx1">
                    <a:lumMod val="75000"/>
                    <a:lumOff val="25000"/>
                  </a:schemeClr>
                </a:solidFill>
                <a:latin typeface="Georgia" pitchFamily="18" charset="0"/>
              </a:rPr>
              <a:t> </a:t>
            </a:r>
            <a:r>
              <a:rPr lang="es-MX" sz="1100" i="1" dirty="0" smtClean="0">
                <a:solidFill>
                  <a:schemeClr val="tx1">
                    <a:lumMod val="75000"/>
                    <a:lumOff val="25000"/>
                  </a:schemeClr>
                </a:solidFill>
                <a:latin typeface="Georgia" pitchFamily="18" charset="0"/>
              </a:rPr>
              <a:t>Mbps</a:t>
            </a:r>
            <a:endParaRPr lang="es-ES" sz="1100" i="1" dirty="0">
              <a:solidFill>
                <a:schemeClr val="tx1">
                  <a:lumMod val="75000"/>
                  <a:lumOff val="25000"/>
                </a:schemeClr>
              </a:solidFill>
              <a:latin typeface="Georgia" pitchFamily="18" charset="0"/>
              <a:cs typeface="Georgia"/>
            </a:endParaRPr>
          </a:p>
        </p:txBody>
      </p:sp>
      <p:sp>
        <p:nvSpPr>
          <p:cNvPr id="11" name="CuadroTexto 6"/>
          <p:cNvSpPr txBox="1"/>
          <p:nvPr/>
        </p:nvSpPr>
        <p:spPr>
          <a:xfrm>
            <a:off x="1902646" y="5588775"/>
            <a:ext cx="1415773" cy="246221"/>
          </a:xfrm>
          <a:prstGeom prst="rect">
            <a:avLst/>
          </a:prstGeom>
          <a:noFill/>
        </p:spPr>
        <p:txBody>
          <a:bodyPr wrap="none" rtlCol="0">
            <a:spAutoFit/>
          </a:bodyPr>
          <a:lstStyle/>
          <a:p>
            <a:pPr algn="ctr"/>
            <a:r>
              <a:rPr lang="es-MX" sz="1000" dirty="0" smtClean="0">
                <a:solidFill>
                  <a:schemeClr val="tx1">
                    <a:lumMod val="75000"/>
                    <a:lumOff val="25000"/>
                  </a:schemeClr>
                </a:solidFill>
                <a:latin typeface="Georgia" pitchFamily="18" charset="0"/>
              </a:rPr>
              <a:t>AB Hora Pico entrada</a:t>
            </a:r>
            <a:endParaRPr lang="es-ES" sz="1000" dirty="0">
              <a:solidFill>
                <a:schemeClr val="tx1">
                  <a:lumMod val="75000"/>
                  <a:lumOff val="25000"/>
                </a:schemeClr>
              </a:solidFill>
              <a:latin typeface="Georgia" pitchFamily="18" charset="0"/>
              <a:cs typeface="Georgia"/>
            </a:endParaRPr>
          </a:p>
        </p:txBody>
      </p:sp>
      <p:sp>
        <p:nvSpPr>
          <p:cNvPr id="6" name="Rectángulo redondeado 3"/>
          <p:cNvSpPr/>
          <p:nvPr/>
        </p:nvSpPr>
        <p:spPr>
          <a:xfrm>
            <a:off x="5260769" y="5420099"/>
            <a:ext cx="1947553" cy="850071"/>
          </a:xfrm>
          <a:prstGeom prst="roundRect">
            <a:avLst>
              <a:gd name="adj" fmla="val 9120"/>
            </a:avLst>
          </a:prstGeom>
          <a:solidFill>
            <a:srgbClr val="FFC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7" name="CuadroTexto 6"/>
          <p:cNvSpPr txBox="1"/>
          <p:nvPr/>
        </p:nvSpPr>
        <p:spPr>
          <a:xfrm>
            <a:off x="5386956" y="5757010"/>
            <a:ext cx="1718740" cy="384721"/>
          </a:xfrm>
          <a:prstGeom prst="rect">
            <a:avLst/>
          </a:prstGeom>
          <a:noFill/>
        </p:spPr>
        <p:txBody>
          <a:bodyPr wrap="none" rtlCol="0">
            <a:spAutoFit/>
          </a:bodyPr>
          <a:lstStyle/>
          <a:p>
            <a:pPr algn="ctr"/>
            <a:r>
              <a:rPr lang="es-MX" sz="1900" b="1" i="1" dirty="0" smtClean="0">
                <a:solidFill>
                  <a:schemeClr val="tx1">
                    <a:lumMod val="75000"/>
                    <a:lumOff val="25000"/>
                  </a:schemeClr>
                </a:solidFill>
                <a:latin typeface="Georgia" pitchFamily="18" charset="0"/>
              </a:rPr>
              <a:t>1394.953</a:t>
            </a:r>
            <a:r>
              <a:rPr lang="es-MX" sz="1900" i="1" dirty="0" smtClean="0">
                <a:solidFill>
                  <a:schemeClr val="tx1">
                    <a:lumMod val="75000"/>
                    <a:lumOff val="25000"/>
                  </a:schemeClr>
                </a:solidFill>
                <a:latin typeface="Georgia" pitchFamily="18" charset="0"/>
              </a:rPr>
              <a:t> </a:t>
            </a:r>
            <a:r>
              <a:rPr lang="es-MX" sz="1100" i="1" dirty="0" smtClean="0">
                <a:solidFill>
                  <a:schemeClr val="tx1">
                    <a:lumMod val="75000"/>
                    <a:lumOff val="25000"/>
                  </a:schemeClr>
                </a:solidFill>
                <a:latin typeface="Georgia" pitchFamily="18" charset="0"/>
              </a:rPr>
              <a:t>Mbps</a:t>
            </a:r>
            <a:endParaRPr lang="es-ES" sz="1100" i="1" dirty="0">
              <a:solidFill>
                <a:schemeClr val="tx1">
                  <a:lumMod val="75000"/>
                  <a:lumOff val="25000"/>
                </a:schemeClr>
              </a:solidFill>
              <a:latin typeface="Georgia" pitchFamily="18" charset="0"/>
              <a:cs typeface="Georgia"/>
            </a:endParaRPr>
          </a:p>
        </p:txBody>
      </p:sp>
      <p:sp>
        <p:nvSpPr>
          <p:cNvPr id="8" name="CuadroTexto 6"/>
          <p:cNvSpPr txBox="1"/>
          <p:nvPr/>
        </p:nvSpPr>
        <p:spPr>
          <a:xfrm>
            <a:off x="5485168" y="5636275"/>
            <a:ext cx="1518364" cy="246221"/>
          </a:xfrm>
          <a:prstGeom prst="rect">
            <a:avLst/>
          </a:prstGeom>
          <a:noFill/>
        </p:spPr>
        <p:txBody>
          <a:bodyPr wrap="none" rtlCol="0">
            <a:spAutoFit/>
          </a:bodyPr>
          <a:lstStyle/>
          <a:p>
            <a:pPr algn="ctr"/>
            <a:r>
              <a:rPr lang="es-MX" sz="1000" dirty="0" smtClean="0">
                <a:solidFill>
                  <a:schemeClr val="tx1">
                    <a:lumMod val="75000"/>
                    <a:lumOff val="25000"/>
                  </a:schemeClr>
                </a:solidFill>
                <a:latin typeface="Georgia" pitchFamily="18" charset="0"/>
              </a:rPr>
              <a:t>Total AB Hora Pico E/S</a:t>
            </a:r>
            <a:endParaRPr lang="es-ES" sz="1000" dirty="0">
              <a:solidFill>
                <a:schemeClr val="tx1">
                  <a:lumMod val="75000"/>
                  <a:lumOff val="25000"/>
                </a:schemeClr>
              </a:solidFill>
              <a:latin typeface="Georgia" pitchFamily="18" charset="0"/>
              <a:cs typeface="Georgia"/>
            </a:endParaRPr>
          </a:p>
        </p:txBody>
      </p:sp>
      <p:sp>
        <p:nvSpPr>
          <p:cNvPr id="177" name="Rectángulo 176"/>
          <p:cNvSpPr/>
          <p:nvPr/>
        </p:nvSpPr>
        <p:spPr>
          <a:xfrm>
            <a:off x="-1" y="0"/>
            <a:ext cx="9142413" cy="1739900"/>
          </a:xfrm>
          <a:prstGeom prst="rect">
            <a:avLst/>
          </a:prstGeom>
          <a:gradFill flip="none" rotWithShape="1">
            <a:gsLst>
              <a:gs pos="0">
                <a:schemeClr val="tx1">
                  <a:lumMod val="75000"/>
                </a:schemeClr>
              </a:gs>
              <a:gs pos="99000">
                <a:schemeClr val="bg2">
                  <a:lumMod val="50000"/>
                </a:schemeClr>
              </a:gs>
            </a:gsLst>
            <a:lin ang="16200000" scaled="0"/>
            <a:tileRect/>
          </a:gra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es-ES_tradnl"/>
          </a:p>
        </p:txBody>
      </p:sp>
      <p:sp>
        <p:nvSpPr>
          <p:cNvPr id="4" name="Rectángulo 3"/>
          <p:cNvSpPr/>
          <p:nvPr/>
        </p:nvSpPr>
        <p:spPr>
          <a:xfrm>
            <a:off x="304800" y="1219200"/>
            <a:ext cx="8661400" cy="4243449"/>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104" name="Título 103"/>
          <p:cNvSpPr>
            <a:spLocks noGrp="1"/>
          </p:cNvSpPr>
          <p:nvPr>
            <p:ph type="title" idx="4294967295"/>
          </p:nvPr>
        </p:nvSpPr>
        <p:spPr>
          <a:xfrm>
            <a:off x="355600" y="228600"/>
            <a:ext cx="7302500" cy="1117600"/>
          </a:xfrm>
          <a:effectLst>
            <a:outerShdw blurRad="50800" dist="38100" dir="2700000">
              <a:srgbClr val="000000">
                <a:alpha val="43000"/>
              </a:srgbClr>
            </a:outerShdw>
          </a:effectLst>
        </p:spPr>
        <p:txBody>
          <a:bodyPr>
            <a:normAutofit/>
          </a:bodyPr>
          <a:lstStyle/>
          <a:p>
            <a:pPr algn="l"/>
            <a:r>
              <a:rPr lang="es-MX" sz="1600" b="1" dirty="0" smtClean="0">
                <a:solidFill>
                  <a:srgbClr val="FFFFFF"/>
                </a:solidFill>
              </a:rPr>
              <a:t>Consumo mensual de ancho de banda (E/S)</a:t>
            </a:r>
            <a:endParaRPr lang="es-ES_tradnl" sz="1500" dirty="0">
              <a:solidFill>
                <a:srgbClr val="FFFFFF"/>
              </a:solidFill>
            </a:endParaRPr>
          </a:p>
        </p:txBody>
      </p:sp>
      <p:graphicFrame>
        <p:nvGraphicFramePr>
          <p:cNvPr id="3" name="Gráfico 2"/>
          <p:cNvGraphicFramePr/>
          <p:nvPr>
            <p:extLst>
              <p:ext uri="{D42A27DB-BD31-4B8C-83A1-F6EECF244321}">
                <p14:modId xmlns:p14="http://schemas.microsoft.com/office/powerpoint/2010/main" val="3078807471"/>
              </p:ext>
            </p:extLst>
          </p:nvPr>
        </p:nvGraphicFramePr>
        <p:xfrm>
          <a:off x="406400" y="1397001"/>
          <a:ext cx="8382000" cy="398252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60222051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7" name="Rectángulo 176"/>
          <p:cNvSpPr/>
          <p:nvPr/>
        </p:nvSpPr>
        <p:spPr>
          <a:xfrm>
            <a:off x="-1" y="0"/>
            <a:ext cx="9142413" cy="1739900"/>
          </a:xfrm>
          <a:prstGeom prst="rect">
            <a:avLst/>
          </a:prstGeom>
          <a:gradFill flip="none" rotWithShape="1">
            <a:gsLst>
              <a:gs pos="0">
                <a:schemeClr val="tx1">
                  <a:lumMod val="75000"/>
                </a:schemeClr>
              </a:gs>
              <a:gs pos="99000">
                <a:schemeClr val="bg2">
                  <a:lumMod val="50000"/>
                </a:schemeClr>
              </a:gs>
            </a:gsLst>
            <a:lin ang="16200000" scaled="0"/>
            <a:tileRect/>
          </a:gra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es-ES_tradnl"/>
          </a:p>
        </p:txBody>
      </p:sp>
      <p:sp>
        <p:nvSpPr>
          <p:cNvPr id="104" name="Título 103"/>
          <p:cNvSpPr>
            <a:spLocks noGrp="1"/>
          </p:cNvSpPr>
          <p:nvPr>
            <p:ph type="title" idx="4294967295"/>
          </p:nvPr>
        </p:nvSpPr>
        <p:spPr>
          <a:xfrm>
            <a:off x="622300" y="762000"/>
            <a:ext cx="5461000" cy="317500"/>
          </a:xfrm>
          <a:effectLst>
            <a:outerShdw blurRad="50800" dist="38100" dir="2700000">
              <a:srgbClr val="000000">
                <a:alpha val="43000"/>
              </a:srgbClr>
            </a:outerShdw>
          </a:effectLst>
        </p:spPr>
        <p:txBody>
          <a:bodyPr>
            <a:normAutofit fontScale="90000"/>
          </a:bodyPr>
          <a:lstStyle/>
          <a:p>
            <a:pPr algn="l"/>
            <a:r>
              <a:rPr lang="es-ES_tradnl" sz="1500" b="1" dirty="0">
                <a:solidFill>
                  <a:schemeClr val="bg1"/>
                </a:solidFill>
              </a:rPr>
              <a:t>Tiempo de vida de equipos activos </a:t>
            </a:r>
            <a:r>
              <a:rPr lang="es-ES_tradnl" sz="1500" b="1" dirty="0" smtClean="0">
                <a:solidFill>
                  <a:schemeClr val="bg1"/>
                </a:solidFill>
              </a:rPr>
              <a:t> </a:t>
            </a:r>
            <a:r>
              <a:rPr lang="es-ES_tradnl" sz="1500" b="1" dirty="0" err="1" smtClean="0">
                <a:solidFill>
                  <a:schemeClr val="bg1"/>
                </a:solidFill>
              </a:rPr>
              <a:t>CU’s</a:t>
            </a:r>
            <a:r>
              <a:rPr lang="es-ES_tradnl" sz="1500" b="1" dirty="0" smtClean="0">
                <a:solidFill>
                  <a:schemeClr val="bg1"/>
                </a:solidFill>
              </a:rPr>
              <a:t> regionales</a:t>
            </a:r>
            <a:endParaRPr lang="es-ES_tradnl" sz="1500" b="1" dirty="0">
              <a:solidFill>
                <a:schemeClr val="bg1"/>
              </a:solidFill>
            </a:endParaRPr>
          </a:p>
        </p:txBody>
      </p:sp>
      <p:graphicFrame>
        <p:nvGraphicFramePr>
          <p:cNvPr id="9" name="Tabla 8"/>
          <p:cNvGraphicFramePr>
            <a:graphicFrameLocks noGrp="1"/>
          </p:cNvGraphicFramePr>
          <p:nvPr>
            <p:extLst>
              <p:ext uri="{D42A27DB-BD31-4B8C-83A1-F6EECF244321}">
                <p14:modId xmlns:p14="http://schemas.microsoft.com/office/powerpoint/2010/main" val="3809680123"/>
              </p:ext>
            </p:extLst>
          </p:nvPr>
        </p:nvGraphicFramePr>
        <p:xfrm>
          <a:off x="660399" y="1155700"/>
          <a:ext cx="7835900" cy="4778814"/>
        </p:xfrm>
        <a:graphic>
          <a:graphicData uri="http://schemas.openxmlformats.org/drawingml/2006/table">
            <a:tbl>
              <a:tblPr bandRow="1">
                <a:effectLst>
                  <a:outerShdw blurRad="50800" dist="38100" dir="2700000" algn="tl" rotWithShape="0">
                    <a:prstClr val="black">
                      <a:alpha val="40000"/>
                    </a:prstClr>
                  </a:outerShdw>
                </a:effectLst>
                <a:tableStyleId>{5FD0F851-EC5A-4D38-B0AD-8093EC10F338}</a:tableStyleId>
              </a:tblPr>
              <a:tblGrid>
                <a:gridCol w="1958975"/>
                <a:gridCol w="1847114"/>
                <a:gridCol w="2070836"/>
                <a:gridCol w="1958975"/>
              </a:tblGrid>
              <a:tr h="406400">
                <a:tc>
                  <a:txBody>
                    <a:bodyPr/>
                    <a:lstStyle/>
                    <a:p>
                      <a:pPr marL="365760" algn="ctr">
                        <a:spcAft>
                          <a:spcPts val="0"/>
                        </a:spcAft>
                      </a:pPr>
                      <a:r>
                        <a:rPr lang="es-ES_tradnl" sz="1200" b="1" dirty="0">
                          <a:solidFill>
                            <a:srgbClr val="FFFFFF"/>
                          </a:solidFill>
                          <a:effectLst/>
                          <a:latin typeface="Tahoma"/>
                          <a:ea typeface="Times New Roman"/>
                          <a:cs typeface="Times New Roman"/>
                        </a:rPr>
                        <a:t>CU</a:t>
                      </a:r>
                      <a:endParaRPr lang="es-ES_tradnl" sz="1000" dirty="0">
                        <a:effectLst/>
                        <a:latin typeface="Arial"/>
                        <a:ea typeface="Times New Roman"/>
                        <a:cs typeface="Times New Roman"/>
                      </a:endParaRPr>
                    </a:p>
                  </a:txBody>
                  <a:tcPr marL="44450" marR="44450" marT="0" marB="0" anchor="ctr">
                    <a:lnL w="3175" cap="flat" cmpd="sng" algn="ctr">
                      <a:solidFill>
                        <a:prstClr val="white">
                          <a:lumMod val="50000"/>
                        </a:prstClr>
                      </a:solidFill>
                      <a:prstDash val="solid"/>
                      <a:round/>
                      <a:headEnd type="none" w="med" len="med"/>
                      <a:tailEnd type="none" w="med" len="med"/>
                    </a:lnL>
                    <a:lnR w="3175" cap="flat" cmpd="sng" algn="ctr">
                      <a:solidFill>
                        <a:prstClr val="white">
                          <a:lumMod val="50000"/>
                        </a:prstClr>
                      </a:solidFill>
                      <a:prstDash val="solid"/>
                      <a:round/>
                      <a:headEnd type="none" w="med" len="med"/>
                      <a:tailEnd type="none" w="med" len="med"/>
                    </a:lnR>
                    <a:solidFill>
                      <a:schemeClr val="accent1">
                        <a:lumMod val="60000"/>
                        <a:lumOff val="40000"/>
                      </a:schemeClr>
                    </a:solidFill>
                  </a:tcPr>
                </a:tc>
                <a:tc>
                  <a:txBody>
                    <a:bodyPr/>
                    <a:lstStyle/>
                    <a:p>
                      <a:pPr marL="365760" algn="ctr">
                        <a:spcAft>
                          <a:spcPts val="0"/>
                        </a:spcAft>
                      </a:pPr>
                      <a:r>
                        <a:rPr lang="es-ES_tradnl" sz="1200" b="1" dirty="0">
                          <a:solidFill>
                            <a:srgbClr val="FFFFFF"/>
                          </a:solidFill>
                          <a:effectLst/>
                          <a:latin typeface="Tahoma"/>
                          <a:ea typeface="Times New Roman"/>
                          <a:cs typeface="Times New Roman"/>
                        </a:rPr>
                        <a:t>Marca</a:t>
                      </a:r>
                      <a:endParaRPr lang="es-ES_tradnl" sz="1000" dirty="0">
                        <a:effectLst/>
                        <a:latin typeface="Arial"/>
                        <a:ea typeface="Times New Roman"/>
                        <a:cs typeface="Times New Roman"/>
                      </a:endParaRPr>
                    </a:p>
                  </a:txBody>
                  <a:tcPr marL="44450" marR="44450" marT="0" marB="0" anchor="ctr">
                    <a:lnL w="3175" cap="flat" cmpd="sng" algn="ctr">
                      <a:solidFill>
                        <a:prstClr val="white">
                          <a:lumMod val="50000"/>
                        </a:prstClr>
                      </a:solidFill>
                      <a:prstDash val="solid"/>
                      <a:round/>
                      <a:headEnd type="none" w="med" len="med"/>
                      <a:tailEnd type="none" w="med" len="med"/>
                    </a:lnL>
                    <a:lnR w="3175" cap="flat" cmpd="sng" algn="ctr">
                      <a:solidFill>
                        <a:prstClr val="white">
                          <a:lumMod val="50000"/>
                        </a:prstClr>
                      </a:solidFill>
                      <a:prstDash val="solid"/>
                      <a:round/>
                      <a:headEnd type="none" w="med" len="med"/>
                      <a:tailEnd type="none" w="med" len="med"/>
                    </a:lnR>
                    <a:solidFill>
                      <a:schemeClr val="accent1">
                        <a:lumMod val="60000"/>
                        <a:lumOff val="40000"/>
                      </a:schemeClr>
                    </a:solidFill>
                  </a:tcPr>
                </a:tc>
                <a:tc>
                  <a:txBody>
                    <a:bodyPr/>
                    <a:lstStyle/>
                    <a:p>
                      <a:pPr marL="365760" algn="ctr">
                        <a:spcAft>
                          <a:spcPts val="0"/>
                        </a:spcAft>
                      </a:pPr>
                      <a:r>
                        <a:rPr lang="es-ES_tradnl" sz="1200" b="1" dirty="0">
                          <a:solidFill>
                            <a:srgbClr val="FFFFFF"/>
                          </a:solidFill>
                          <a:effectLst/>
                          <a:latin typeface="Tahoma"/>
                          <a:ea typeface="Times New Roman"/>
                          <a:cs typeface="Times New Roman"/>
                        </a:rPr>
                        <a:t>Modelo</a:t>
                      </a:r>
                      <a:endParaRPr lang="es-ES_tradnl" sz="1000" dirty="0">
                        <a:effectLst/>
                        <a:latin typeface="Arial"/>
                        <a:ea typeface="Times New Roman"/>
                        <a:cs typeface="Times New Roman"/>
                      </a:endParaRPr>
                    </a:p>
                  </a:txBody>
                  <a:tcPr marL="44450" marR="44450" marT="0" marB="0" anchor="ctr">
                    <a:lnL w="3175" cap="flat" cmpd="sng" algn="ctr">
                      <a:solidFill>
                        <a:prstClr val="white">
                          <a:lumMod val="50000"/>
                        </a:prstClr>
                      </a:solidFill>
                      <a:prstDash val="solid"/>
                      <a:round/>
                      <a:headEnd type="none" w="med" len="med"/>
                      <a:tailEnd type="none" w="med" len="med"/>
                    </a:lnL>
                    <a:lnR w="3175" cap="flat" cmpd="sng" algn="ctr">
                      <a:solidFill>
                        <a:prstClr val="white">
                          <a:lumMod val="50000"/>
                        </a:prstClr>
                      </a:solidFill>
                      <a:prstDash val="solid"/>
                      <a:round/>
                      <a:headEnd type="none" w="med" len="med"/>
                      <a:tailEnd type="none" w="med" len="med"/>
                    </a:lnR>
                    <a:solidFill>
                      <a:schemeClr val="accent1">
                        <a:lumMod val="60000"/>
                        <a:lumOff val="40000"/>
                      </a:schemeClr>
                    </a:solidFill>
                  </a:tcPr>
                </a:tc>
                <a:tc>
                  <a:txBody>
                    <a:bodyPr/>
                    <a:lstStyle/>
                    <a:p>
                      <a:pPr marL="365760" algn="ctr">
                        <a:spcAft>
                          <a:spcPts val="0"/>
                        </a:spcAft>
                      </a:pPr>
                      <a:r>
                        <a:rPr lang="es-ES_tradnl" sz="1200" b="1" dirty="0" smtClean="0">
                          <a:solidFill>
                            <a:srgbClr val="FFFFFF"/>
                          </a:solidFill>
                          <a:effectLst/>
                          <a:latin typeface="Tahoma"/>
                          <a:ea typeface="Times New Roman"/>
                          <a:cs typeface="Times New Roman"/>
                        </a:rPr>
                        <a:t>Fin de vida comercial</a:t>
                      </a:r>
                      <a:endParaRPr lang="es-ES_tradnl" sz="1000" dirty="0">
                        <a:effectLst/>
                        <a:latin typeface="Arial"/>
                        <a:ea typeface="Times New Roman"/>
                        <a:cs typeface="Times New Roman"/>
                      </a:endParaRPr>
                    </a:p>
                  </a:txBody>
                  <a:tcPr marL="44450" marR="44450" marT="0" marB="0" anchor="ctr">
                    <a:lnL w="3175" cap="flat" cmpd="sng" algn="ctr">
                      <a:solidFill>
                        <a:prstClr val="white">
                          <a:lumMod val="50000"/>
                        </a:prstClr>
                      </a:solidFill>
                      <a:prstDash val="solid"/>
                      <a:round/>
                      <a:headEnd type="none" w="med" len="med"/>
                      <a:tailEnd type="none" w="med" len="med"/>
                    </a:lnL>
                    <a:lnR w="3175" cap="flat" cmpd="sng" algn="ctr">
                      <a:solidFill>
                        <a:prstClr val="white">
                          <a:lumMod val="50000"/>
                        </a:prstClr>
                      </a:solidFill>
                      <a:prstDash val="solid"/>
                      <a:round/>
                      <a:headEnd type="none" w="med" len="med"/>
                      <a:tailEnd type="none" w="med" len="med"/>
                    </a:lnR>
                    <a:solidFill>
                      <a:schemeClr val="accent1">
                        <a:lumMod val="60000"/>
                        <a:lumOff val="40000"/>
                      </a:schemeClr>
                    </a:solidFill>
                  </a:tcPr>
                </a:tc>
              </a:tr>
              <a:tr h="313122">
                <a:tc>
                  <a:txBody>
                    <a:bodyPr/>
                    <a:lstStyle/>
                    <a:p>
                      <a:pPr marL="365760" algn="l">
                        <a:spcAft>
                          <a:spcPts val="0"/>
                        </a:spcAft>
                      </a:pPr>
                      <a:r>
                        <a:rPr lang="es-ES_tradnl" sz="1000" dirty="0" err="1">
                          <a:effectLst/>
                          <a:latin typeface="Tahoma"/>
                          <a:ea typeface="Times New Roman"/>
                          <a:cs typeface="Times New Roman"/>
                        </a:rPr>
                        <a:t>CUSur</a:t>
                      </a:r>
                      <a:r>
                        <a:rPr lang="es-ES_tradnl" sz="1000" dirty="0">
                          <a:effectLst/>
                          <a:latin typeface="Tahoma"/>
                          <a:ea typeface="Times New Roman"/>
                          <a:cs typeface="Times New Roman"/>
                        </a:rPr>
                        <a:t> Frontera</a:t>
                      </a:r>
                      <a:endParaRPr lang="es-ES_tradnl" sz="1000" dirty="0">
                        <a:effectLst/>
                        <a:latin typeface="Arial"/>
                        <a:ea typeface="Times New Roman"/>
                        <a:cs typeface="Times New Roman"/>
                      </a:endParaRPr>
                    </a:p>
                  </a:txBody>
                  <a:tcPr marL="44450" marR="44450" marT="0" marB="0" anchor="ctr">
                    <a:lnL w="3175" cap="flat" cmpd="sng" algn="ctr">
                      <a:solidFill>
                        <a:prstClr val="white">
                          <a:lumMod val="50000"/>
                        </a:prstClr>
                      </a:solidFill>
                      <a:prstDash val="solid"/>
                      <a:round/>
                      <a:headEnd type="none" w="med" len="med"/>
                      <a:tailEnd type="none" w="med" len="med"/>
                    </a:lnL>
                    <a:lnR w="3175" cap="flat" cmpd="sng" algn="ctr">
                      <a:solidFill>
                        <a:prstClr val="white">
                          <a:lumMod val="50000"/>
                        </a:prstClr>
                      </a:solidFill>
                      <a:prstDash val="solid"/>
                      <a:round/>
                      <a:headEnd type="none" w="med" len="med"/>
                      <a:tailEnd type="none" w="med" len="med"/>
                    </a:lnR>
                    <a:solidFill>
                      <a:schemeClr val="bg1"/>
                    </a:solidFill>
                  </a:tcPr>
                </a:tc>
                <a:tc>
                  <a:txBody>
                    <a:bodyPr/>
                    <a:lstStyle/>
                    <a:p>
                      <a:pPr marL="365760" algn="l">
                        <a:spcAft>
                          <a:spcPts val="0"/>
                        </a:spcAft>
                      </a:pPr>
                      <a:r>
                        <a:rPr lang="es-ES_tradnl" sz="1000" dirty="0">
                          <a:effectLst/>
                          <a:latin typeface="Tahoma"/>
                          <a:ea typeface="Times New Roman"/>
                          <a:cs typeface="Times New Roman"/>
                        </a:rPr>
                        <a:t>Cisco</a:t>
                      </a:r>
                      <a:endParaRPr lang="es-ES_tradnl" sz="1000" dirty="0">
                        <a:effectLst/>
                        <a:latin typeface="Arial"/>
                        <a:ea typeface="Times New Roman"/>
                        <a:cs typeface="Times New Roman"/>
                      </a:endParaRPr>
                    </a:p>
                  </a:txBody>
                  <a:tcPr marL="44450" marR="44450" marT="0" marB="0" anchor="ctr">
                    <a:lnL w="3175" cap="flat" cmpd="sng" algn="ctr">
                      <a:solidFill>
                        <a:prstClr val="white">
                          <a:lumMod val="50000"/>
                        </a:prstClr>
                      </a:solidFill>
                      <a:prstDash val="solid"/>
                      <a:round/>
                      <a:headEnd type="none" w="med" len="med"/>
                      <a:tailEnd type="none" w="med" len="med"/>
                    </a:lnL>
                    <a:lnR w="3175" cap="flat" cmpd="sng" algn="ctr">
                      <a:solidFill>
                        <a:prstClr val="white">
                          <a:lumMod val="50000"/>
                        </a:prstClr>
                      </a:solidFill>
                      <a:prstDash val="solid"/>
                      <a:round/>
                      <a:headEnd type="none" w="med" len="med"/>
                      <a:tailEnd type="none" w="med" len="med"/>
                    </a:lnR>
                    <a:solidFill>
                      <a:schemeClr val="bg1"/>
                    </a:solidFill>
                  </a:tcPr>
                </a:tc>
                <a:tc>
                  <a:txBody>
                    <a:bodyPr/>
                    <a:lstStyle/>
                    <a:p>
                      <a:pPr marL="365760" algn="l">
                        <a:spcAft>
                          <a:spcPts val="0"/>
                        </a:spcAft>
                      </a:pPr>
                      <a:r>
                        <a:rPr lang="es-ES_tradnl" sz="1000">
                          <a:effectLst/>
                          <a:latin typeface="Tahoma"/>
                          <a:ea typeface="Times New Roman"/>
                          <a:cs typeface="Times New Roman"/>
                        </a:rPr>
                        <a:t>Cisco 2800</a:t>
                      </a:r>
                      <a:endParaRPr lang="es-ES_tradnl" sz="1000">
                        <a:effectLst/>
                        <a:latin typeface="Arial"/>
                        <a:ea typeface="Times New Roman"/>
                        <a:cs typeface="Times New Roman"/>
                      </a:endParaRPr>
                    </a:p>
                  </a:txBody>
                  <a:tcPr marL="44450" marR="44450" marT="0" marB="0" anchor="ctr">
                    <a:lnL w="3175" cap="flat" cmpd="sng" algn="ctr">
                      <a:solidFill>
                        <a:prstClr val="white">
                          <a:lumMod val="50000"/>
                        </a:prstClr>
                      </a:solidFill>
                      <a:prstDash val="solid"/>
                      <a:round/>
                      <a:headEnd type="none" w="med" len="med"/>
                      <a:tailEnd type="none" w="med" len="med"/>
                    </a:lnL>
                    <a:lnR w="3175" cap="flat" cmpd="sng" algn="ctr">
                      <a:solidFill>
                        <a:prstClr val="white">
                          <a:lumMod val="50000"/>
                        </a:prstClr>
                      </a:solidFill>
                      <a:prstDash val="solid"/>
                      <a:round/>
                      <a:headEnd type="none" w="med" len="med"/>
                      <a:tailEnd type="none" w="med" len="med"/>
                    </a:lnR>
                    <a:solidFill>
                      <a:schemeClr val="bg1"/>
                    </a:solidFill>
                  </a:tcPr>
                </a:tc>
                <a:tc>
                  <a:txBody>
                    <a:bodyPr/>
                    <a:lstStyle/>
                    <a:p>
                      <a:pPr marL="365760" algn="l">
                        <a:spcAft>
                          <a:spcPts val="0"/>
                        </a:spcAft>
                      </a:pPr>
                      <a:r>
                        <a:rPr lang="es-ES_tradnl" sz="1000">
                          <a:effectLst/>
                          <a:latin typeface="Tahoma"/>
                          <a:ea typeface="Times New Roman"/>
                          <a:cs typeface="Times New Roman"/>
                        </a:rPr>
                        <a:t>January 30, 2013</a:t>
                      </a:r>
                      <a:endParaRPr lang="es-ES_tradnl" sz="1000">
                        <a:effectLst/>
                        <a:latin typeface="Arial"/>
                        <a:ea typeface="Times New Roman"/>
                        <a:cs typeface="Times New Roman"/>
                      </a:endParaRPr>
                    </a:p>
                  </a:txBody>
                  <a:tcPr marL="44450" marR="44450" marT="0" marB="0" anchor="ctr">
                    <a:lnL w="3175" cap="flat" cmpd="sng" algn="ctr">
                      <a:solidFill>
                        <a:prstClr val="white">
                          <a:lumMod val="50000"/>
                        </a:prstClr>
                      </a:solidFill>
                      <a:prstDash val="solid"/>
                      <a:round/>
                      <a:headEnd type="none" w="med" len="med"/>
                      <a:tailEnd type="none" w="med" len="med"/>
                    </a:lnL>
                    <a:lnR w="3175" cap="flat" cmpd="sng" algn="ctr">
                      <a:solidFill>
                        <a:prstClr val="white">
                          <a:lumMod val="50000"/>
                        </a:prstClr>
                      </a:solidFill>
                      <a:prstDash val="solid"/>
                      <a:round/>
                      <a:headEnd type="none" w="med" len="med"/>
                      <a:tailEnd type="none" w="med" len="med"/>
                    </a:lnR>
                    <a:solidFill>
                      <a:schemeClr val="bg1"/>
                    </a:solidFill>
                  </a:tcPr>
                </a:tc>
              </a:tr>
              <a:tr h="313122">
                <a:tc>
                  <a:txBody>
                    <a:bodyPr/>
                    <a:lstStyle/>
                    <a:p>
                      <a:pPr marL="365760" algn="l">
                        <a:spcAft>
                          <a:spcPts val="0"/>
                        </a:spcAft>
                      </a:pPr>
                      <a:r>
                        <a:rPr lang="es-ES_tradnl" sz="1000" dirty="0" err="1">
                          <a:effectLst/>
                          <a:latin typeface="Tahoma"/>
                          <a:ea typeface="Times New Roman"/>
                          <a:cs typeface="Times New Roman"/>
                        </a:rPr>
                        <a:t>CUCSur</a:t>
                      </a:r>
                      <a:r>
                        <a:rPr lang="es-ES_tradnl" sz="1000" dirty="0">
                          <a:effectLst/>
                          <a:latin typeface="Tahoma"/>
                          <a:ea typeface="Times New Roman"/>
                          <a:cs typeface="Times New Roman"/>
                        </a:rPr>
                        <a:t> Frontera</a:t>
                      </a:r>
                      <a:endParaRPr lang="es-ES_tradnl" sz="1000" dirty="0">
                        <a:effectLst/>
                        <a:latin typeface="Arial"/>
                        <a:ea typeface="Times New Roman"/>
                        <a:cs typeface="Times New Roman"/>
                      </a:endParaRPr>
                    </a:p>
                  </a:txBody>
                  <a:tcPr marL="44450" marR="44450" marT="0" marB="0" anchor="ctr">
                    <a:lnL w="3175" cap="flat" cmpd="sng" algn="ctr">
                      <a:solidFill>
                        <a:prstClr val="white">
                          <a:lumMod val="50000"/>
                        </a:prstClr>
                      </a:solidFill>
                      <a:prstDash val="solid"/>
                      <a:round/>
                      <a:headEnd type="none" w="med" len="med"/>
                      <a:tailEnd type="none" w="med" len="med"/>
                    </a:lnL>
                    <a:lnR w="3175" cap="flat" cmpd="sng" algn="ctr">
                      <a:solidFill>
                        <a:prstClr val="white">
                          <a:lumMod val="50000"/>
                        </a:prstClr>
                      </a:solidFill>
                      <a:prstDash val="solid"/>
                      <a:round/>
                      <a:headEnd type="none" w="med" len="med"/>
                      <a:tailEnd type="none" w="med" len="med"/>
                    </a:lnR>
                    <a:solidFill>
                      <a:srgbClr val="E4EEF7"/>
                    </a:solidFill>
                  </a:tcPr>
                </a:tc>
                <a:tc>
                  <a:txBody>
                    <a:bodyPr/>
                    <a:lstStyle/>
                    <a:p>
                      <a:pPr marL="365760" algn="l">
                        <a:spcAft>
                          <a:spcPts val="0"/>
                        </a:spcAft>
                      </a:pPr>
                      <a:r>
                        <a:rPr lang="es-ES_tradnl" sz="1000" dirty="0">
                          <a:effectLst/>
                          <a:latin typeface="Tahoma"/>
                          <a:ea typeface="Times New Roman"/>
                          <a:cs typeface="Times New Roman"/>
                        </a:rPr>
                        <a:t>Cisco</a:t>
                      </a:r>
                      <a:endParaRPr lang="es-ES_tradnl" sz="1000" dirty="0">
                        <a:effectLst/>
                        <a:latin typeface="Arial"/>
                        <a:ea typeface="Times New Roman"/>
                        <a:cs typeface="Times New Roman"/>
                      </a:endParaRPr>
                    </a:p>
                  </a:txBody>
                  <a:tcPr marL="44450" marR="44450" marT="0" marB="0" anchor="ctr">
                    <a:lnL w="3175" cap="flat" cmpd="sng" algn="ctr">
                      <a:solidFill>
                        <a:prstClr val="white">
                          <a:lumMod val="50000"/>
                        </a:prstClr>
                      </a:solidFill>
                      <a:prstDash val="solid"/>
                      <a:round/>
                      <a:headEnd type="none" w="med" len="med"/>
                      <a:tailEnd type="none" w="med" len="med"/>
                    </a:lnL>
                    <a:lnR w="3175" cap="flat" cmpd="sng" algn="ctr">
                      <a:solidFill>
                        <a:prstClr val="white">
                          <a:lumMod val="50000"/>
                        </a:prstClr>
                      </a:solidFill>
                      <a:prstDash val="solid"/>
                      <a:round/>
                      <a:headEnd type="none" w="med" len="med"/>
                      <a:tailEnd type="none" w="med" len="med"/>
                    </a:lnR>
                    <a:solidFill>
                      <a:srgbClr val="E4EEF7"/>
                    </a:solidFill>
                  </a:tcPr>
                </a:tc>
                <a:tc>
                  <a:txBody>
                    <a:bodyPr/>
                    <a:lstStyle/>
                    <a:p>
                      <a:pPr marL="365760" algn="l">
                        <a:spcAft>
                          <a:spcPts val="0"/>
                        </a:spcAft>
                      </a:pPr>
                      <a:r>
                        <a:rPr lang="es-ES_tradnl" sz="1000">
                          <a:effectLst/>
                          <a:latin typeface="Tahoma"/>
                          <a:ea typeface="Times New Roman"/>
                          <a:cs typeface="Times New Roman"/>
                        </a:rPr>
                        <a:t>Cisco 2800</a:t>
                      </a:r>
                      <a:endParaRPr lang="es-ES_tradnl" sz="1000">
                        <a:effectLst/>
                        <a:latin typeface="Arial"/>
                        <a:ea typeface="Times New Roman"/>
                        <a:cs typeface="Times New Roman"/>
                      </a:endParaRPr>
                    </a:p>
                  </a:txBody>
                  <a:tcPr marL="44450" marR="44450" marT="0" marB="0" anchor="ctr">
                    <a:lnL w="3175" cap="flat" cmpd="sng" algn="ctr">
                      <a:solidFill>
                        <a:prstClr val="white">
                          <a:lumMod val="50000"/>
                        </a:prstClr>
                      </a:solidFill>
                      <a:prstDash val="solid"/>
                      <a:round/>
                      <a:headEnd type="none" w="med" len="med"/>
                      <a:tailEnd type="none" w="med" len="med"/>
                    </a:lnL>
                    <a:lnR w="3175" cap="flat" cmpd="sng" algn="ctr">
                      <a:solidFill>
                        <a:prstClr val="white">
                          <a:lumMod val="50000"/>
                        </a:prstClr>
                      </a:solidFill>
                      <a:prstDash val="solid"/>
                      <a:round/>
                      <a:headEnd type="none" w="med" len="med"/>
                      <a:tailEnd type="none" w="med" len="med"/>
                    </a:lnR>
                    <a:solidFill>
                      <a:srgbClr val="E4EEF7"/>
                    </a:solidFill>
                  </a:tcPr>
                </a:tc>
                <a:tc>
                  <a:txBody>
                    <a:bodyPr/>
                    <a:lstStyle/>
                    <a:p>
                      <a:pPr marL="365760" algn="l">
                        <a:spcAft>
                          <a:spcPts val="0"/>
                        </a:spcAft>
                      </a:pPr>
                      <a:r>
                        <a:rPr lang="es-ES_tradnl" sz="1000">
                          <a:effectLst/>
                          <a:latin typeface="Tahoma"/>
                          <a:ea typeface="Times New Roman"/>
                          <a:cs typeface="Times New Roman"/>
                        </a:rPr>
                        <a:t>January 30, 2013</a:t>
                      </a:r>
                      <a:endParaRPr lang="es-ES_tradnl" sz="1000">
                        <a:effectLst/>
                        <a:latin typeface="Arial"/>
                        <a:ea typeface="Times New Roman"/>
                        <a:cs typeface="Times New Roman"/>
                      </a:endParaRPr>
                    </a:p>
                  </a:txBody>
                  <a:tcPr marL="44450" marR="44450" marT="0" marB="0" anchor="ctr">
                    <a:lnL w="3175" cap="flat" cmpd="sng" algn="ctr">
                      <a:solidFill>
                        <a:prstClr val="white">
                          <a:lumMod val="50000"/>
                        </a:prstClr>
                      </a:solidFill>
                      <a:prstDash val="solid"/>
                      <a:round/>
                      <a:headEnd type="none" w="med" len="med"/>
                      <a:tailEnd type="none" w="med" len="med"/>
                    </a:lnL>
                    <a:lnR w="3175" cap="flat" cmpd="sng" algn="ctr">
                      <a:solidFill>
                        <a:prstClr val="white">
                          <a:lumMod val="50000"/>
                        </a:prstClr>
                      </a:solidFill>
                      <a:prstDash val="solid"/>
                      <a:round/>
                      <a:headEnd type="none" w="med" len="med"/>
                      <a:tailEnd type="none" w="med" len="med"/>
                    </a:lnR>
                    <a:solidFill>
                      <a:srgbClr val="E4EEF7"/>
                    </a:solidFill>
                  </a:tcPr>
                </a:tc>
              </a:tr>
              <a:tr h="313122">
                <a:tc>
                  <a:txBody>
                    <a:bodyPr/>
                    <a:lstStyle/>
                    <a:p>
                      <a:pPr marL="365760" algn="l">
                        <a:spcAft>
                          <a:spcPts val="0"/>
                        </a:spcAft>
                      </a:pPr>
                      <a:r>
                        <a:rPr lang="es-ES_tradnl" sz="1000">
                          <a:effectLst/>
                          <a:latin typeface="Tahoma"/>
                          <a:ea typeface="Times New Roman"/>
                          <a:cs typeface="Times New Roman"/>
                        </a:rPr>
                        <a:t>CUValles Frontera</a:t>
                      </a:r>
                      <a:endParaRPr lang="es-ES_tradnl" sz="1000">
                        <a:effectLst/>
                        <a:latin typeface="Arial"/>
                        <a:ea typeface="Times New Roman"/>
                        <a:cs typeface="Times New Roman"/>
                      </a:endParaRPr>
                    </a:p>
                  </a:txBody>
                  <a:tcPr marL="44450" marR="44450" marT="0" marB="0" anchor="ctr">
                    <a:lnL w="3175" cap="flat" cmpd="sng" algn="ctr">
                      <a:solidFill>
                        <a:prstClr val="white">
                          <a:lumMod val="50000"/>
                        </a:prstClr>
                      </a:solidFill>
                      <a:prstDash val="solid"/>
                      <a:round/>
                      <a:headEnd type="none" w="med" len="med"/>
                      <a:tailEnd type="none" w="med" len="med"/>
                    </a:lnL>
                    <a:lnR w="3175" cap="flat" cmpd="sng" algn="ctr">
                      <a:solidFill>
                        <a:prstClr val="white">
                          <a:lumMod val="50000"/>
                        </a:prstClr>
                      </a:solidFill>
                      <a:prstDash val="solid"/>
                      <a:round/>
                      <a:headEnd type="none" w="med" len="med"/>
                      <a:tailEnd type="none" w="med" len="med"/>
                    </a:lnR>
                    <a:solidFill>
                      <a:schemeClr val="bg1"/>
                    </a:solidFill>
                  </a:tcPr>
                </a:tc>
                <a:tc>
                  <a:txBody>
                    <a:bodyPr/>
                    <a:lstStyle/>
                    <a:p>
                      <a:pPr marL="365760" algn="l">
                        <a:spcAft>
                          <a:spcPts val="0"/>
                        </a:spcAft>
                      </a:pPr>
                      <a:r>
                        <a:rPr lang="es-ES_tradnl" sz="1000" dirty="0">
                          <a:effectLst/>
                          <a:latin typeface="Tahoma"/>
                          <a:ea typeface="Times New Roman"/>
                          <a:cs typeface="Times New Roman"/>
                        </a:rPr>
                        <a:t>Cisco</a:t>
                      </a:r>
                      <a:endParaRPr lang="es-ES_tradnl" sz="1000" dirty="0">
                        <a:effectLst/>
                        <a:latin typeface="Arial"/>
                        <a:ea typeface="Times New Roman"/>
                        <a:cs typeface="Times New Roman"/>
                      </a:endParaRPr>
                    </a:p>
                  </a:txBody>
                  <a:tcPr marL="44450" marR="44450" marT="0" marB="0" anchor="ctr">
                    <a:lnL w="3175" cap="flat" cmpd="sng" algn="ctr">
                      <a:solidFill>
                        <a:prstClr val="white">
                          <a:lumMod val="50000"/>
                        </a:prstClr>
                      </a:solidFill>
                      <a:prstDash val="solid"/>
                      <a:round/>
                      <a:headEnd type="none" w="med" len="med"/>
                      <a:tailEnd type="none" w="med" len="med"/>
                    </a:lnL>
                    <a:lnR w="3175" cap="flat" cmpd="sng" algn="ctr">
                      <a:solidFill>
                        <a:prstClr val="white">
                          <a:lumMod val="50000"/>
                        </a:prstClr>
                      </a:solidFill>
                      <a:prstDash val="solid"/>
                      <a:round/>
                      <a:headEnd type="none" w="med" len="med"/>
                      <a:tailEnd type="none" w="med" len="med"/>
                    </a:lnR>
                    <a:solidFill>
                      <a:schemeClr val="bg1"/>
                    </a:solidFill>
                  </a:tcPr>
                </a:tc>
                <a:tc>
                  <a:txBody>
                    <a:bodyPr/>
                    <a:lstStyle/>
                    <a:p>
                      <a:pPr marL="365760" algn="l">
                        <a:spcAft>
                          <a:spcPts val="0"/>
                        </a:spcAft>
                      </a:pPr>
                      <a:r>
                        <a:rPr lang="es-ES_tradnl" sz="1000">
                          <a:effectLst/>
                          <a:latin typeface="Tahoma"/>
                          <a:ea typeface="Times New Roman"/>
                          <a:cs typeface="Times New Roman"/>
                        </a:rPr>
                        <a:t>Cisco 2800</a:t>
                      </a:r>
                      <a:endParaRPr lang="es-ES_tradnl" sz="1000">
                        <a:effectLst/>
                        <a:latin typeface="Arial"/>
                        <a:ea typeface="Times New Roman"/>
                        <a:cs typeface="Times New Roman"/>
                      </a:endParaRPr>
                    </a:p>
                  </a:txBody>
                  <a:tcPr marL="44450" marR="44450" marT="0" marB="0" anchor="ctr">
                    <a:lnL w="3175" cap="flat" cmpd="sng" algn="ctr">
                      <a:solidFill>
                        <a:prstClr val="white">
                          <a:lumMod val="50000"/>
                        </a:prstClr>
                      </a:solidFill>
                      <a:prstDash val="solid"/>
                      <a:round/>
                      <a:headEnd type="none" w="med" len="med"/>
                      <a:tailEnd type="none" w="med" len="med"/>
                    </a:lnL>
                    <a:lnR w="3175" cap="flat" cmpd="sng" algn="ctr">
                      <a:solidFill>
                        <a:prstClr val="white">
                          <a:lumMod val="50000"/>
                        </a:prstClr>
                      </a:solidFill>
                      <a:prstDash val="solid"/>
                      <a:round/>
                      <a:headEnd type="none" w="med" len="med"/>
                      <a:tailEnd type="none" w="med" len="med"/>
                    </a:lnR>
                    <a:solidFill>
                      <a:schemeClr val="bg1"/>
                    </a:solidFill>
                  </a:tcPr>
                </a:tc>
                <a:tc>
                  <a:txBody>
                    <a:bodyPr/>
                    <a:lstStyle/>
                    <a:p>
                      <a:pPr marL="365760" algn="l">
                        <a:spcAft>
                          <a:spcPts val="0"/>
                        </a:spcAft>
                      </a:pPr>
                      <a:r>
                        <a:rPr lang="es-ES_tradnl" sz="1000">
                          <a:effectLst/>
                          <a:latin typeface="Tahoma"/>
                          <a:ea typeface="Times New Roman"/>
                          <a:cs typeface="Times New Roman"/>
                        </a:rPr>
                        <a:t>January 30, 2013</a:t>
                      </a:r>
                      <a:endParaRPr lang="es-ES_tradnl" sz="1000">
                        <a:effectLst/>
                        <a:latin typeface="Arial"/>
                        <a:ea typeface="Times New Roman"/>
                        <a:cs typeface="Times New Roman"/>
                      </a:endParaRPr>
                    </a:p>
                  </a:txBody>
                  <a:tcPr marL="44450" marR="44450" marT="0" marB="0" anchor="ctr">
                    <a:lnL w="3175" cap="flat" cmpd="sng" algn="ctr">
                      <a:solidFill>
                        <a:prstClr val="white">
                          <a:lumMod val="50000"/>
                        </a:prstClr>
                      </a:solidFill>
                      <a:prstDash val="solid"/>
                      <a:round/>
                      <a:headEnd type="none" w="med" len="med"/>
                      <a:tailEnd type="none" w="med" len="med"/>
                    </a:lnL>
                    <a:lnR w="3175" cap="flat" cmpd="sng" algn="ctr">
                      <a:solidFill>
                        <a:prstClr val="white">
                          <a:lumMod val="50000"/>
                        </a:prstClr>
                      </a:solidFill>
                      <a:prstDash val="solid"/>
                      <a:round/>
                      <a:headEnd type="none" w="med" len="med"/>
                      <a:tailEnd type="none" w="med" len="med"/>
                    </a:lnR>
                    <a:solidFill>
                      <a:schemeClr val="bg1"/>
                    </a:solidFill>
                  </a:tcPr>
                </a:tc>
              </a:tr>
              <a:tr h="313122">
                <a:tc>
                  <a:txBody>
                    <a:bodyPr/>
                    <a:lstStyle/>
                    <a:p>
                      <a:pPr marL="365760" algn="l">
                        <a:spcAft>
                          <a:spcPts val="0"/>
                        </a:spcAft>
                      </a:pPr>
                      <a:r>
                        <a:rPr lang="es-ES_tradnl" sz="1000" dirty="0" err="1">
                          <a:effectLst/>
                          <a:latin typeface="Tahoma"/>
                          <a:ea typeface="Times New Roman"/>
                          <a:cs typeface="Times New Roman"/>
                        </a:rPr>
                        <a:t>CUNorte</a:t>
                      </a:r>
                      <a:r>
                        <a:rPr lang="es-ES_tradnl" sz="1000" dirty="0">
                          <a:effectLst/>
                          <a:latin typeface="Tahoma"/>
                          <a:ea typeface="Times New Roman"/>
                          <a:cs typeface="Times New Roman"/>
                        </a:rPr>
                        <a:t> Frontera</a:t>
                      </a:r>
                      <a:endParaRPr lang="es-ES_tradnl" sz="1000" dirty="0">
                        <a:effectLst/>
                        <a:latin typeface="Arial"/>
                        <a:ea typeface="Times New Roman"/>
                        <a:cs typeface="Times New Roman"/>
                      </a:endParaRPr>
                    </a:p>
                  </a:txBody>
                  <a:tcPr marL="44450" marR="44450" marT="0" marB="0" anchor="ctr">
                    <a:lnL w="3175" cap="flat" cmpd="sng" algn="ctr">
                      <a:solidFill>
                        <a:prstClr val="white">
                          <a:lumMod val="50000"/>
                        </a:prstClr>
                      </a:solidFill>
                      <a:prstDash val="solid"/>
                      <a:round/>
                      <a:headEnd type="none" w="med" len="med"/>
                      <a:tailEnd type="none" w="med" len="med"/>
                    </a:lnL>
                    <a:lnR w="3175" cap="flat" cmpd="sng" algn="ctr">
                      <a:solidFill>
                        <a:prstClr val="white">
                          <a:lumMod val="50000"/>
                        </a:prstClr>
                      </a:solidFill>
                      <a:prstDash val="solid"/>
                      <a:round/>
                      <a:headEnd type="none" w="med" len="med"/>
                      <a:tailEnd type="none" w="med" len="med"/>
                    </a:lnR>
                    <a:solidFill>
                      <a:srgbClr val="E4EEF7"/>
                    </a:solidFill>
                  </a:tcPr>
                </a:tc>
                <a:tc>
                  <a:txBody>
                    <a:bodyPr/>
                    <a:lstStyle/>
                    <a:p>
                      <a:pPr marL="365760" algn="l">
                        <a:spcAft>
                          <a:spcPts val="0"/>
                        </a:spcAft>
                      </a:pPr>
                      <a:r>
                        <a:rPr lang="es-ES_tradnl" sz="1000" dirty="0">
                          <a:effectLst/>
                          <a:latin typeface="Tahoma"/>
                          <a:ea typeface="Times New Roman"/>
                          <a:cs typeface="Times New Roman"/>
                        </a:rPr>
                        <a:t>Cisco</a:t>
                      </a:r>
                      <a:endParaRPr lang="es-ES_tradnl" sz="1000" dirty="0">
                        <a:effectLst/>
                        <a:latin typeface="Arial"/>
                        <a:ea typeface="Times New Roman"/>
                        <a:cs typeface="Times New Roman"/>
                      </a:endParaRPr>
                    </a:p>
                  </a:txBody>
                  <a:tcPr marL="44450" marR="44450" marT="0" marB="0" anchor="ctr">
                    <a:lnL w="3175" cap="flat" cmpd="sng" algn="ctr">
                      <a:solidFill>
                        <a:prstClr val="white">
                          <a:lumMod val="50000"/>
                        </a:prstClr>
                      </a:solidFill>
                      <a:prstDash val="solid"/>
                      <a:round/>
                      <a:headEnd type="none" w="med" len="med"/>
                      <a:tailEnd type="none" w="med" len="med"/>
                    </a:lnL>
                    <a:lnR w="3175" cap="flat" cmpd="sng" algn="ctr">
                      <a:solidFill>
                        <a:prstClr val="white">
                          <a:lumMod val="50000"/>
                        </a:prstClr>
                      </a:solidFill>
                      <a:prstDash val="solid"/>
                      <a:round/>
                      <a:headEnd type="none" w="med" len="med"/>
                      <a:tailEnd type="none" w="med" len="med"/>
                    </a:lnR>
                    <a:solidFill>
                      <a:srgbClr val="E4EEF7"/>
                    </a:solidFill>
                  </a:tcPr>
                </a:tc>
                <a:tc>
                  <a:txBody>
                    <a:bodyPr/>
                    <a:lstStyle/>
                    <a:p>
                      <a:pPr marL="365760" algn="l">
                        <a:spcAft>
                          <a:spcPts val="0"/>
                        </a:spcAft>
                      </a:pPr>
                      <a:r>
                        <a:rPr lang="es-ES_tradnl" sz="1000" dirty="0">
                          <a:effectLst/>
                          <a:latin typeface="Tahoma"/>
                          <a:ea typeface="Times New Roman"/>
                          <a:cs typeface="Times New Roman"/>
                        </a:rPr>
                        <a:t>Cisco 2800</a:t>
                      </a:r>
                      <a:endParaRPr lang="es-ES_tradnl" sz="1000" dirty="0">
                        <a:effectLst/>
                        <a:latin typeface="Arial"/>
                        <a:ea typeface="Times New Roman"/>
                        <a:cs typeface="Times New Roman"/>
                      </a:endParaRPr>
                    </a:p>
                  </a:txBody>
                  <a:tcPr marL="44450" marR="44450" marT="0" marB="0" anchor="ctr">
                    <a:lnL w="3175" cap="flat" cmpd="sng" algn="ctr">
                      <a:solidFill>
                        <a:prstClr val="white">
                          <a:lumMod val="50000"/>
                        </a:prstClr>
                      </a:solidFill>
                      <a:prstDash val="solid"/>
                      <a:round/>
                      <a:headEnd type="none" w="med" len="med"/>
                      <a:tailEnd type="none" w="med" len="med"/>
                    </a:lnL>
                    <a:lnR w="3175" cap="flat" cmpd="sng" algn="ctr">
                      <a:solidFill>
                        <a:prstClr val="white">
                          <a:lumMod val="50000"/>
                        </a:prstClr>
                      </a:solidFill>
                      <a:prstDash val="solid"/>
                      <a:round/>
                      <a:headEnd type="none" w="med" len="med"/>
                      <a:tailEnd type="none" w="med" len="med"/>
                    </a:lnR>
                    <a:solidFill>
                      <a:srgbClr val="E4EEF7"/>
                    </a:solidFill>
                  </a:tcPr>
                </a:tc>
                <a:tc>
                  <a:txBody>
                    <a:bodyPr/>
                    <a:lstStyle/>
                    <a:p>
                      <a:pPr marL="365760" algn="l">
                        <a:spcAft>
                          <a:spcPts val="0"/>
                        </a:spcAft>
                      </a:pPr>
                      <a:r>
                        <a:rPr lang="es-ES_tradnl" sz="1000">
                          <a:effectLst/>
                          <a:latin typeface="Tahoma"/>
                          <a:ea typeface="Times New Roman"/>
                          <a:cs typeface="Times New Roman"/>
                        </a:rPr>
                        <a:t>January 30, 2013</a:t>
                      </a:r>
                      <a:endParaRPr lang="es-ES_tradnl" sz="1000">
                        <a:effectLst/>
                        <a:latin typeface="Arial"/>
                        <a:ea typeface="Times New Roman"/>
                        <a:cs typeface="Times New Roman"/>
                      </a:endParaRPr>
                    </a:p>
                  </a:txBody>
                  <a:tcPr marL="44450" marR="44450" marT="0" marB="0" anchor="ctr">
                    <a:lnL w="3175" cap="flat" cmpd="sng" algn="ctr">
                      <a:solidFill>
                        <a:prstClr val="white">
                          <a:lumMod val="50000"/>
                        </a:prstClr>
                      </a:solidFill>
                      <a:prstDash val="solid"/>
                      <a:round/>
                      <a:headEnd type="none" w="med" len="med"/>
                      <a:tailEnd type="none" w="med" len="med"/>
                    </a:lnL>
                    <a:lnR w="3175" cap="flat" cmpd="sng" algn="ctr">
                      <a:solidFill>
                        <a:prstClr val="white">
                          <a:lumMod val="50000"/>
                        </a:prstClr>
                      </a:solidFill>
                      <a:prstDash val="solid"/>
                      <a:round/>
                      <a:headEnd type="none" w="med" len="med"/>
                      <a:tailEnd type="none" w="med" len="med"/>
                    </a:lnR>
                    <a:solidFill>
                      <a:srgbClr val="E4EEF7"/>
                    </a:solidFill>
                  </a:tcPr>
                </a:tc>
              </a:tr>
              <a:tr h="313122">
                <a:tc>
                  <a:txBody>
                    <a:bodyPr/>
                    <a:lstStyle/>
                    <a:p>
                      <a:pPr marL="365760" algn="l">
                        <a:spcAft>
                          <a:spcPts val="0"/>
                        </a:spcAft>
                      </a:pPr>
                      <a:r>
                        <a:rPr lang="es-ES_tradnl" sz="1000">
                          <a:effectLst/>
                          <a:latin typeface="Tahoma"/>
                          <a:ea typeface="Times New Roman"/>
                          <a:cs typeface="Times New Roman"/>
                        </a:rPr>
                        <a:t>CUCiénega Frontera</a:t>
                      </a:r>
                      <a:endParaRPr lang="es-ES_tradnl" sz="1000">
                        <a:effectLst/>
                        <a:latin typeface="Arial"/>
                        <a:ea typeface="Times New Roman"/>
                        <a:cs typeface="Times New Roman"/>
                      </a:endParaRPr>
                    </a:p>
                  </a:txBody>
                  <a:tcPr marL="44450" marR="44450" marT="0" marB="0" anchor="ctr">
                    <a:lnL w="3175" cap="flat" cmpd="sng" algn="ctr">
                      <a:solidFill>
                        <a:prstClr val="white">
                          <a:lumMod val="50000"/>
                        </a:prstClr>
                      </a:solidFill>
                      <a:prstDash val="solid"/>
                      <a:round/>
                      <a:headEnd type="none" w="med" len="med"/>
                      <a:tailEnd type="none" w="med" len="med"/>
                    </a:lnL>
                    <a:lnR w="3175" cap="flat" cmpd="sng" algn="ctr">
                      <a:solidFill>
                        <a:prstClr val="white">
                          <a:lumMod val="50000"/>
                        </a:prstClr>
                      </a:solidFill>
                      <a:prstDash val="solid"/>
                      <a:round/>
                      <a:headEnd type="none" w="med" len="med"/>
                      <a:tailEnd type="none" w="med" len="med"/>
                    </a:lnR>
                    <a:solidFill>
                      <a:schemeClr val="bg1"/>
                    </a:solidFill>
                  </a:tcPr>
                </a:tc>
                <a:tc>
                  <a:txBody>
                    <a:bodyPr/>
                    <a:lstStyle/>
                    <a:p>
                      <a:pPr marL="365760" algn="l">
                        <a:spcAft>
                          <a:spcPts val="0"/>
                        </a:spcAft>
                      </a:pPr>
                      <a:r>
                        <a:rPr lang="es-ES_tradnl" sz="1000" dirty="0">
                          <a:effectLst/>
                          <a:latin typeface="Tahoma"/>
                          <a:ea typeface="Times New Roman"/>
                          <a:cs typeface="Times New Roman"/>
                        </a:rPr>
                        <a:t>Cisco</a:t>
                      </a:r>
                      <a:endParaRPr lang="es-ES_tradnl" sz="1000" dirty="0">
                        <a:effectLst/>
                        <a:latin typeface="Arial"/>
                        <a:ea typeface="Times New Roman"/>
                        <a:cs typeface="Times New Roman"/>
                      </a:endParaRPr>
                    </a:p>
                  </a:txBody>
                  <a:tcPr marL="44450" marR="44450" marT="0" marB="0" anchor="ctr">
                    <a:lnL w="3175" cap="flat" cmpd="sng" algn="ctr">
                      <a:solidFill>
                        <a:prstClr val="white">
                          <a:lumMod val="50000"/>
                        </a:prstClr>
                      </a:solidFill>
                      <a:prstDash val="solid"/>
                      <a:round/>
                      <a:headEnd type="none" w="med" len="med"/>
                      <a:tailEnd type="none" w="med" len="med"/>
                    </a:lnL>
                    <a:lnR w="3175" cap="flat" cmpd="sng" algn="ctr">
                      <a:solidFill>
                        <a:prstClr val="white">
                          <a:lumMod val="50000"/>
                        </a:prstClr>
                      </a:solidFill>
                      <a:prstDash val="solid"/>
                      <a:round/>
                      <a:headEnd type="none" w="med" len="med"/>
                      <a:tailEnd type="none" w="med" len="med"/>
                    </a:lnR>
                    <a:solidFill>
                      <a:schemeClr val="bg1"/>
                    </a:solidFill>
                  </a:tcPr>
                </a:tc>
                <a:tc>
                  <a:txBody>
                    <a:bodyPr/>
                    <a:lstStyle/>
                    <a:p>
                      <a:pPr marL="365760" algn="l">
                        <a:spcAft>
                          <a:spcPts val="0"/>
                        </a:spcAft>
                      </a:pPr>
                      <a:r>
                        <a:rPr lang="es-ES_tradnl" sz="1000" dirty="0">
                          <a:effectLst/>
                          <a:latin typeface="Tahoma"/>
                          <a:ea typeface="Times New Roman"/>
                          <a:cs typeface="Times New Roman"/>
                        </a:rPr>
                        <a:t>Cisco 2800</a:t>
                      </a:r>
                      <a:endParaRPr lang="es-ES_tradnl" sz="1000" dirty="0">
                        <a:effectLst/>
                        <a:latin typeface="Arial"/>
                        <a:ea typeface="Times New Roman"/>
                        <a:cs typeface="Times New Roman"/>
                      </a:endParaRPr>
                    </a:p>
                  </a:txBody>
                  <a:tcPr marL="44450" marR="44450" marT="0" marB="0" anchor="ctr">
                    <a:lnL w="3175" cap="flat" cmpd="sng" algn="ctr">
                      <a:solidFill>
                        <a:prstClr val="white">
                          <a:lumMod val="50000"/>
                        </a:prstClr>
                      </a:solidFill>
                      <a:prstDash val="solid"/>
                      <a:round/>
                      <a:headEnd type="none" w="med" len="med"/>
                      <a:tailEnd type="none" w="med" len="med"/>
                    </a:lnL>
                    <a:lnR w="3175" cap="flat" cmpd="sng" algn="ctr">
                      <a:solidFill>
                        <a:prstClr val="white">
                          <a:lumMod val="50000"/>
                        </a:prstClr>
                      </a:solidFill>
                      <a:prstDash val="solid"/>
                      <a:round/>
                      <a:headEnd type="none" w="med" len="med"/>
                      <a:tailEnd type="none" w="med" len="med"/>
                    </a:lnR>
                    <a:solidFill>
                      <a:schemeClr val="bg1"/>
                    </a:solidFill>
                  </a:tcPr>
                </a:tc>
                <a:tc>
                  <a:txBody>
                    <a:bodyPr/>
                    <a:lstStyle/>
                    <a:p>
                      <a:pPr marL="365760" algn="l">
                        <a:spcAft>
                          <a:spcPts val="0"/>
                        </a:spcAft>
                      </a:pPr>
                      <a:r>
                        <a:rPr lang="es-ES_tradnl" sz="1000">
                          <a:effectLst/>
                          <a:latin typeface="Tahoma"/>
                          <a:ea typeface="Times New Roman"/>
                          <a:cs typeface="Times New Roman"/>
                        </a:rPr>
                        <a:t>January 30, 2013</a:t>
                      </a:r>
                      <a:endParaRPr lang="es-ES_tradnl" sz="1000">
                        <a:effectLst/>
                        <a:latin typeface="Arial"/>
                        <a:ea typeface="Times New Roman"/>
                        <a:cs typeface="Times New Roman"/>
                      </a:endParaRPr>
                    </a:p>
                  </a:txBody>
                  <a:tcPr marL="44450" marR="44450" marT="0" marB="0" anchor="ctr">
                    <a:lnL w="3175" cap="flat" cmpd="sng" algn="ctr">
                      <a:solidFill>
                        <a:prstClr val="white">
                          <a:lumMod val="50000"/>
                        </a:prstClr>
                      </a:solidFill>
                      <a:prstDash val="solid"/>
                      <a:round/>
                      <a:headEnd type="none" w="med" len="med"/>
                      <a:tailEnd type="none" w="med" len="med"/>
                    </a:lnL>
                    <a:lnR w="3175" cap="flat" cmpd="sng" algn="ctr">
                      <a:solidFill>
                        <a:prstClr val="white">
                          <a:lumMod val="50000"/>
                        </a:prstClr>
                      </a:solidFill>
                      <a:prstDash val="solid"/>
                      <a:round/>
                      <a:headEnd type="none" w="med" len="med"/>
                      <a:tailEnd type="none" w="med" len="med"/>
                    </a:lnR>
                    <a:solidFill>
                      <a:schemeClr val="bg1"/>
                    </a:solidFill>
                  </a:tcPr>
                </a:tc>
              </a:tr>
              <a:tr h="313122">
                <a:tc>
                  <a:txBody>
                    <a:bodyPr/>
                    <a:lstStyle/>
                    <a:p>
                      <a:pPr marL="365760" algn="l">
                        <a:spcAft>
                          <a:spcPts val="0"/>
                        </a:spcAft>
                      </a:pPr>
                      <a:r>
                        <a:rPr lang="es-ES_tradnl" sz="1000">
                          <a:effectLst/>
                          <a:latin typeface="Tahoma"/>
                          <a:ea typeface="Times New Roman"/>
                          <a:cs typeface="Times New Roman"/>
                        </a:rPr>
                        <a:t>CUAltos Frontera</a:t>
                      </a:r>
                      <a:endParaRPr lang="es-ES_tradnl" sz="1000">
                        <a:effectLst/>
                        <a:latin typeface="Arial"/>
                        <a:ea typeface="Times New Roman"/>
                        <a:cs typeface="Times New Roman"/>
                      </a:endParaRPr>
                    </a:p>
                  </a:txBody>
                  <a:tcPr marL="44450" marR="44450" marT="0" marB="0" anchor="ctr">
                    <a:lnL w="3175" cap="flat" cmpd="sng" algn="ctr">
                      <a:solidFill>
                        <a:prstClr val="white">
                          <a:lumMod val="50000"/>
                        </a:prstClr>
                      </a:solidFill>
                      <a:prstDash val="solid"/>
                      <a:round/>
                      <a:headEnd type="none" w="med" len="med"/>
                      <a:tailEnd type="none" w="med" len="med"/>
                    </a:lnL>
                    <a:lnR w="3175" cap="flat" cmpd="sng" algn="ctr">
                      <a:solidFill>
                        <a:prstClr val="white">
                          <a:lumMod val="50000"/>
                        </a:prstClr>
                      </a:solidFill>
                      <a:prstDash val="solid"/>
                      <a:round/>
                      <a:headEnd type="none" w="med" len="med"/>
                      <a:tailEnd type="none" w="med" len="med"/>
                    </a:lnR>
                    <a:solidFill>
                      <a:srgbClr val="E4EEF7"/>
                    </a:solidFill>
                  </a:tcPr>
                </a:tc>
                <a:tc>
                  <a:txBody>
                    <a:bodyPr/>
                    <a:lstStyle/>
                    <a:p>
                      <a:pPr marL="365760" algn="l">
                        <a:spcAft>
                          <a:spcPts val="0"/>
                        </a:spcAft>
                      </a:pPr>
                      <a:r>
                        <a:rPr lang="es-ES_tradnl" sz="1000" dirty="0">
                          <a:effectLst/>
                          <a:latin typeface="Tahoma"/>
                          <a:ea typeface="Times New Roman"/>
                          <a:cs typeface="Times New Roman"/>
                        </a:rPr>
                        <a:t>Cisco</a:t>
                      </a:r>
                      <a:endParaRPr lang="es-ES_tradnl" sz="1000" dirty="0">
                        <a:effectLst/>
                        <a:latin typeface="Arial"/>
                        <a:ea typeface="Times New Roman"/>
                        <a:cs typeface="Times New Roman"/>
                      </a:endParaRPr>
                    </a:p>
                  </a:txBody>
                  <a:tcPr marL="44450" marR="44450" marT="0" marB="0" anchor="ctr">
                    <a:lnL w="3175" cap="flat" cmpd="sng" algn="ctr">
                      <a:solidFill>
                        <a:prstClr val="white">
                          <a:lumMod val="50000"/>
                        </a:prstClr>
                      </a:solidFill>
                      <a:prstDash val="solid"/>
                      <a:round/>
                      <a:headEnd type="none" w="med" len="med"/>
                      <a:tailEnd type="none" w="med" len="med"/>
                    </a:lnL>
                    <a:lnR w="3175" cap="flat" cmpd="sng" algn="ctr">
                      <a:solidFill>
                        <a:prstClr val="white">
                          <a:lumMod val="50000"/>
                        </a:prstClr>
                      </a:solidFill>
                      <a:prstDash val="solid"/>
                      <a:round/>
                      <a:headEnd type="none" w="med" len="med"/>
                      <a:tailEnd type="none" w="med" len="med"/>
                    </a:lnR>
                    <a:solidFill>
                      <a:srgbClr val="E4EEF7"/>
                    </a:solidFill>
                  </a:tcPr>
                </a:tc>
                <a:tc>
                  <a:txBody>
                    <a:bodyPr/>
                    <a:lstStyle/>
                    <a:p>
                      <a:pPr marL="365760" algn="l">
                        <a:spcAft>
                          <a:spcPts val="0"/>
                        </a:spcAft>
                      </a:pPr>
                      <a:r>
                        <a:rPr lang="es-ES_tradnl" sz="1000">
                          <a:effectLst/>
                          <a:latin typeface="Tahoma"/>
                          <a:ea typeface="Times New Roman"/>
                          <a:cs typeface="Times New Roman"/>
                        </a:rPr>
                        <a:t>Cisco 2800</a:t>
                      </a:r>
                      <a:endParaRPr lang="es-ES_tradnl" sz="1000">
                        <a:effectLst/>
                        <a:latin typeface="Arial"/>
                        <a:ea typeface="Times New Roman"/>
                        <a:cs typeface="Times New Roman"/>
                      </a:endParaRPr>
                    </a:p>
                  </a:txBody>
                  <a:tcPr marL="44450" marR="44450" marT="0" marB="0" anchor="ctr">
                    <a:lnL w="3175" cap="flat" cmpd="sng" algn="ctr">
                      <a:solidFill>
                        <a:prstClr val="white">
                          <a:lumMod val="50000"/>
                        </a:prstClr>
                      </a:solidFill>
                      <a:prstDash val="solid"/>
                      <a:round/>
                      <a:headEnd type="none" w="med" len="med"/>
                      <a:tailEnd type="none" w="med" len="med"/>
                    </a:lnL>
                    <a:lnR w="3175" cap="flat" cmpd="sng" algn="ctr">
                      <a:solidFill>
                        <a:prstClr val="white">
                          <a:lumMod val="50000"/>
                        </a:prstClr>
                      </a:solidFill>
                      <a:prstDash val="solid"/>
                      <a:round/>
                      <a:headEnd type="none" w="med" len="med"/>
                      <a:tailEnd type="none" w="med" len="med"/>
                    </a:lnR>
                    <a:solidFill>
                      <a:srgbClr val="E4EEF7"/>
                    </a:solidFill>
                  </a:tcPr>
                </a:tc>
                <a:tc>
                  <a:txBody>
                    <a:bodyPr/>
                    <a:lstStyle/>
                    <a:p>
                      <a:pPr marL="365760" algn="l">
                        <a:spcAft>
                          <a:spcPts val="0"/>
                        </a:spcAft>
                      </a:pPr>
                      <a:r>
                        <a:rPr lang="es-ES_tradnl" sz="1000">
                          <a:effectLst/>
                          <a:latin typeface="Tahoma"/>
                          <a:ea typeface="Times New Roman"/>
                          <a:cs typeface="Times New Roman"/>
                        </a:rPr>
                        <a:t>January 30, 2013</a:t>
                      </a:r>
                      <a:endParaRPr lang="es-ES_tradnl" sz="1000">
                        <a:effectLst/>
                        <a:latin typeface="Arial"/>
                        <a:ea typeface="Times New Roman"/>
                        <a:cs typeface="Times New Roman"/>
                      </a:endParaRPr>
                    </a:p>
                  </a:txBody>
                  <a:tcPr marL="44450" marR="44450" marT="0" marB="0" anchor="ctr">
                    <a:lnL w="3175" cap="flat" cmpd="sng" algn="ctr">
                      <a:solidFill>
                        <a:prstClr val="white">
                          <a:lumMod val="50000"/>
                        </a:prstClr>
                      </a:solidFill>
                      <a:prstDash val="solid"/>
                      <a:round/>
                      <a:headEnd type="none" w="med" len="med"/>
                      <a:tailEnd type="none" w="med" len="med"/>
                    </a:lnL>
                    <a:lnR w="3175" cap="flat" cmpd="sng" algn="ctr">
                      <a:solidFill>
                        <a:prstClr val="white">
                          <a:lumMod val="50000"/>
                        </a:prstClr>
                      </a:solidFill>
                      <a:prstDash val="solid"/>
                      <a:round/>
                      <a:headEnd type="none" w="med" len="med"/>
                      <a:tailEnd type="none" w="med" len="med"/>
                    </a:lnR>
                    <a:solidFill>
                      <a:srgbClr val="E4EEF7"/>
                    </a:solidFill>
                  </a:tcPr>
                </a:tc>
              </a:tr>
              <a:tr h="313122">
                <a:tc>
                  <a:txBody>
                    <a:bodyPr/>
                    <a:lstStyle/>
                    <a:p>
                      <a:pPr marL="365760" algn="l">
                        <a:spcAft>
                          <a:spcPts val="0"/>
                        </a:spcAft>
                      </a:pPr>
                      <a:r>
                        <a:rPr lang="es-ES_tradnl" sz="1000">
                          <a:effectLst/>
                          <a:latin typeface="Tahoma"/>
                          <a:ea typeface="Times New Roman"/>
                          <a:cs typeface="Times New Roman"/>
                        </a:rPr>
                        <a:t>CUAltos LAN</a:t>
                      </a:r>
                      <a:endParaRPr lang="es-ES_tradnl" sz="1000">
                        <a:effectLst/>
                        <a:latin typeface="Arial"/>
                        <a:ea typeface="Times New Roman"/>
                        <a:cs typeface="Times New Roman"/>
                      </a:endParaRPr>
                    </a:p>
                  </a:txBody>
                  <a:tcPr marL="44450" marR="44450" marT="0" marB="0" anchor="ctr">
                    <a:lnL w="3175" cap="flat" cmpd="sng" algn="ctr">
                      <a:solidFill>
                        <a:prstClr val="white">
                          <a:lumMod val="50000"/>
                        </a:prstClr>
                      </a:solidFill>
                      <a:prstDash val="solid"/>
                      <a:round/>
                      <a:headEnd type="none" w="med" len="med"/>
                      <a:tailEnd type="none" w="med" len="med"/>
                    </a:lnL>
                    <a:lnR w="3175" cap="flat" cmpd="sng" algn="ctr">
                      <a:solidFill>
                        <a:prstClr val="white">
                          <a:lumMod val="50000"/>
                        </a:prstClr>
                      </a:solidFill>
                      <a:prstDash val="solid"/>
                      <a:round/>
                      <a:headEnd type="none" w="med" len="med"/>
                      <a:tailEnd type="none" w="med" len="med"/>
                    </a:lnR>
                    <a:lnB w="12700" cap="flat" cmpd="sng" algn="ctr">
                      <a:solidFill>
                        <a:srgbClr val="F79646">
                          <a:lumMod val="75000"/>
                        </a:srgbClr>
                      </a:solidFill>
                      <a:prstDash val="solid"/>
                      <a:round/>
                      <a:headEnd type="none" w="med" len="med"/>
                      <a:tailEnd type="none" w="med" len="med"/>
                    </a:lnB>
                    <a:solidFill>
                      <a:schemeClr val="bg1"/>
                    </a:solidFill>
                  </a:tcPr>
                </a:tc>
                <a:tc>
                  <a:txBody>
                    <a:bodyPr/>
                    <a:lstStyle/>
                    <a:p>
                      <a:pPr marL="365760" algn="l">
                        <a:spcAft>
                          <a:spcPts val="0"/>
                        </a:spcAft>
                      </a:pPr>
                      <a:r>
                        <a:rPr lang="es-ES_tradnl" sz="1000" dirty="0" err="1">
                          <a:effectLst/>
                          <a:latin typeface="Tahoma"/>
                          <a:ea typeface="Times New Roman"/>
                          <a:cs typeface="Times New Roman"/>
                        </a:rPr>
                        <a:t>Enterasys</a:t>
                      </a:r>
                      <a:endParaRPr lang="es-ES_tradnl" sz="1000" dirty="0">
                        <a:effectLst/>
                        <a:latin typeface="Arial"/>
                        <a:ea typeface="Times New Roman"/>
                        <a:cs typeface="Times New Roman"/>
                      </a:endParaRPr>
                    </a:p>
                  </a:txBody>
                  <a:tcPr marL="44450" marR="44450" marT="0" marB="0" anchor="ctr">
                    <a:lnL w="3175" cap="flat" cmpd="sng" algn="ctr">
                      <a:solidFill>
                        <a:prstClr val="white">
                          <a:lumMod val="50000"/>
                        </a:prstClr>
                      </a:solidFill>
                      <a:prstDash val="solid"/>
                      <a:round/>
                      <a:headEnd type="none" w="med" len="med"/>
                      <a:tailEnd type="none" w="med" len="med"/>
                    </a:lnL>
                    <a:lnR w="3175" cap="flat" cmpd="sng" algn="ctr">
                      <a:solidFill>
                        <a:prstClr val="white">
                          <a:lumMod val="50000"/>
                        </a:prstClr>
                      </a:solidFill>
                      <a:prstDash val="solid"/>
                      <a:round/>
                      <a:headEnd type="none" w="med" len="med"/>
                      <a:tailEnd type="none" w="med" len="med"/>
                    </a:lnR>
                    <a:lnB w="12700" cap="flat" cmpd="sng" algn="ctr">
                      <a:solidFill>
                        <a:srgbClr val="F79646">
                          <a:lumMod val="75000"/>
                        </a:srgbClr>
                      </a:solidFill>
                      <a:prstDash val="solid"/>
                      <a:round/>
                      <a:headEnd type="none" w="med" len="med"/>
                      <a:tailEnd type="none" w="med" len="med"/>
                    </a:lnB>
                    <a:solidFill>
                      <a:schemeClr val="bg1"/>
                    </a:solidFill>
                  </a:tcPr>
                </a:tc>
                <a:tc>
                  <a:txBody>
                    <a:bodyPr/>
                    <a:lstStyle/>
                    <a:p>
                      <a:pPr marL="365760" algn="l">
                        <a:spcAft>
                          <a:spcPts val="0"/>
                        </a:spcAft>
                      </a:pPr>
                      <a:r>
                        <a:rPr lang="es-ES_tradnl" sz="1000">
                          <a:effectLst/>
                          <a:latin typeface="Tahoma"/>
                          <a:ea typeface="Times New Roman"/>
                          <a:cs typeface="Times New Roman"/>
                        </a:rPr>
                        <a:t>Enterasys C3</a:t>
                      </a:r>
                      <a:endParaRPr lang="es-ES_tradnl" sz="1000">
                        <a:effectLst/>
                        <a:latin typeface="Arial"/>
                        <a:ea typeface="Times New Roman"/>
                        <a:cs typeface="Times New Roman"/>
                      </a:endParaRPr>
                    </a:p>
                  </a:txBody>
                  <a:tcPr marL="44450" marR="44450" marT="0" marB="0" anchor="ctr">
                    <a:lnL w="3175" cap="flat" cmpd="sng" algn="ctr">
                      <a:solidFill>
                        <a:prstClr val="white">
                          <a:lumMod val="50000"/>
                        </a:prstClr>
                      </a:solidFill>
                      <a:prstDash val="solid"/>
                      <a:round/>
                      <a:headEnd type="none" w="med" len="med"/>
                      <a:tailEnd type="none" w="med" len="med"/>
                    </a:lnL>
                    <a:lnR w="3175" cap="flat" cmpd="sng" algn="ctr">
                      <a:solidFill>
                        <a:prstClr val="white">
                          <a:lumMod val="50000"/>
                        </a:prstClr>
                      </a:solidFill>
                      <a:prstDash val="solid"/>
                      <a:round/>
                      <a:headEnd type="none" w="med" len="med"/>
                      <a:tailEnd type="none" w="med" len="med"/>
                    </a:lnR>
                    <a:lnB w="12700" cap="flat" cmpd="sng" algn="ctr">
                      <a:solidFill>
                        <a:srgbClr val="F79646">
                          <a:lumMod val="75000"/>
                        </a:srgbClr>
                      </a:solidFill>
                      <a:prstDash val="solid"/>
                      <a:round/>
                      <a:headEnd type="none" w="med" len="med"/>
                      <a:tailEnd type="none" w="med" len="med"/>
                    </a:lnB>
                    <a:solidFill>
                      <a:schemeClr val="bg1"/>
                    </a:solidFill>
                  </a:tcPr>
                </a:tc>
                <a:tc>
                  <a:txBody>
                    <a:bodyPr/>
                    <a:lstStyle/>
                    <a:p>
                      <a:pPr marL="365760" algn="l">
                        <a:spcAft>
                          <a:spcPts val="0"/>
                        </a:spcAft>
                      </a:pPr>
                      <a:r>
                        <a:rPr lang="es-ES_tradnl" sz="1000" dirty="0">
                          <a:effectLst/>
                          <a:latin typeface="Tahoma"/>
                          <a:ea typeface="Times New Roman"/>
                          <a:cs typeface="Times New Roman"/>
                        </a:rPr>
                        <a:t>June 30, 2016</a:t>
                      </a:r>
                      <a:endParaRPr lang="es-ES_tradnl" sz="1000" dirty="0">
                        <a:effectLst/>
                        <a:latin typeface="Arial"/>
                        <a:ea typeface="Times New Roman"/>
                        <a:cs typeface="Times New Roman"/>
                      </a:endParaRPr>
                    </a:p>
                  </a:txBody>
                  <a:tcPr marL="44450" marR="44450" marT="0" marB="0" anchor="ctr">
                    <a:lnL w="3175" cap="flat" cmpd="sng" algn="ctr">
                      <a:solidFill>
                        <a:prstClr val="white">
                          <a:lumMod val="50000"/>
                        </a:prstClr>
                      </a:solidFill>
                      <a:prstDash val="solid"/>
                      <a:round/>
                      <a:headEnd type="none" w="med" len="med"/>
                      <a:tailEnd type="none" w="med" len="med"/>
                    </a:lnL>
                    <a:lnR w="3175" cap="flat" cmpd="sng" algn="ctr">
                      <a:solidFill>
                        <a:prstClr val="white">
                          <a:lumMod val="50000"/>
                        </a:prstClr>
                      </a:solidFill>
                      <a:prstDash val="solid"/>
                      <a:round/>
                      <a:headEnd type="none" w="med" len="med"/>
                      <a:tailEnd type="none" w="med" len="med"/>
                    </a:lnR>
                    <a:lnB w="12700" cap="flat" cmpd="sng" algn="ctr">
                      <a:solidFill>
                        <a:srgbClr val="F79646">
                          <a:lumMod val="75000"/>
                        </a:srgbClr>
                      </a:solidFill>
                      <a:prstDash val="solid"/>
                      <a:round/>
                      <a:headEnd type="none" w="med" len="med"/>
                      <a:tailEnd type="none" w="med" len="med"/>
                    </a:lnB>
                    <a:solidFill>
                      <a:schemeClr val="bg1"/>
                    </a:solidFill>
                  </a:tcPr>
                </a:tc>
              </a:tr>
              <a:tr h="313122">
                <a:tc>
                  <a:txBody>
                    <a:bodyPr/>
                    <a:lstStyle/>
                    <a:p>
                      <a:pPr marL="365760" algn="l">
                        <a:spcAft>
                          <a:spcPts val="0"/>
                        </a:spcAft>
                      </a:pPr>
                      <a:r>
                        <a:rPr lang="es-ES_tradnl" sz="1000" dirty="0" err="1">
                          <a:effectLst/>
                          <a:latin typeface="Tahoma"/>
                          <a:ea typeface="Times New Roman"/>
                          <a:cs typeface="Times New Roman"/>
                        </a:rPr>
                        <a:t>Melaque</a:t>
                      </a:r>
                      <a:r>
                        <a:rPr lang="es-ES_tradnl" sz="1000" dirty="0">
                          <a:effectLst/>
                          <a:latin typeface="Tahoma"/>
                          <a:ea typeface="Times New Roman"/>
                          <a:cs typeface="Times New Roman"/>
                        </a:rPr>
                        <a:t> Frontera/LAN</a:t>
                      </a:r>
                      <a:endParaRPr lang="es-ES_tradnl" sz="1000" dirty="0">
                        <a:effectLst/>
                        <a:latin typeface="Arial"/>
                        <a:ea typeface="Times New Roman"/>
                        <a:cs typeface="Times New Roman"/>
                      </a:endParaRPr>
                    </a:p>
                  </a:txBody>
                  <a:tcPr marL="44450" marR="44450" marT="0" marB="0" anchor="ctr">
                    <a:lnL w="12700" cap="flat" cmpd="sng" algn="ctr">
                      <a:solidFill>
                        <a:srgbClr val="F79646">
                          <a:lumMod val="75000"/>
                        </a:srgbClr>
                      </a:solidFill>
                      <a:prstDash val="solid"/>
                      <a:round/>
                      <a:headEnd type="none" w="med" len="med"/>
                      <a:tailEnd type="none" w="med" len="med"/>
                    </a:lnL>
                    <a:lnR w="3175" cap="flat" cmpd="sng" algn="ctr">
                      <a:solidFill>
                        <a:prstClr val="white">
                          <a:lumMod val="50000"/>
                        </a:prstClr>
                      </a:solidFill>
                      <a:prstDash val="solid"/>
                      <a:round/>
                      <a:headEnd type="none" w="med" len="med"/>
                      <a:tailEnd type="none" w="med" len="med"/>
                    </a:lnR>
                    <a:lnT w="12700" cap="flat" cmpd="sng" algn="ctr">
                      <a:solidFill>
                        <a:srgbClr val="F79646">
                          <a:lumMod val="75000"/>
                        </a:srgbClr>
                      </a:solidFill>
                      <a:prstDash val="solid"/>
                      <a:round/>
                      <a:headEnd type="none" w="med" len="med"/>
                      <a:tailEnd type="none" w="med" len="med"/>
                    </a:lnT>
                    <a:lnB w="12700" cap="flat" cmpd="sng" algn="ctr">
                      <a:solidFill>
                        <a:srgbClr val="F79646">
                          <a:lumMod val="75000"/>
                        </a:srgbClr>
                      </a:solidFill>
                      <a:prstDash val="solid"/>
                      <a:round/>
                      <a:headEnd type="none" w="med" len="med"/>
                      <a:tailEnd type="none" w="med" len="med"/>
                    </a:lnB>
                    <a:solidFill>
                      <a:schemeClr val="accent6">
                        <a:lumMod val="60000"/>
                        <a:lumOff val="40000"/>
                      </a:schemeClr>
                    </a:solidFill>
                  </a:tcPr>
                </a:tc>
                <a:tc>
                  <a:txBody>
                    <a:bodyPr/>
                    <a:lstStyle/>
                    <a:p>
                      <a:pPr marL="365760" algn="l">
                        <a:spcAft>
                          <a:spcPts val="0"/>
                        </a:spcAft>
                      </a:pPr>
                      <a:r>
                        <a:rPr lang="es-ES_tradnl" sz="1000" dirty="0">
                          <a:effectLst/>
                          <a:latin typeface="Tahoma"/>
                          <a:ea typeface="Times New Roman"/>
                          <a:cs typeface="Times New Roman"/>
                        </a:rPr>
                        <a:t>Cisco</a:t>
                      </a:r>
                      <a:endParaRPr lang="es-ES_tradnl" sz="1000" dirty="0">
                        <a:effectLst/>
                        <a:latin typeface="Arial"/>
                        <a:ea typeface="Times New Roman"/>
                        <a:cs typeface="Times New Roman"/>
                      </a:endParaRPr>
                    </a:p>
                  </a:txBody>
                  <a:tcPr marL="44450" marR="44450" marT="0" marB="0" anchor="ctr">
                    <a:lnL w="3175" cap="flat" cmpd="sng" algn="ctr">
                      <a:solidFill>
                        <a:prstClr val="white">
                          <a:lumMod val="50000"/>
                        </a:prstClr>
                      </a:solidFill>
                      <a:prstDash val="solid"/>
                      <a:round/>
                      <a:headEnd type="none" w="med" len="med"/>
                      <a:tailEnd type="none" w="med" len="med"/>
                    </a:lnL>
                    <a:lnR w="3175" cap="flat" cmpd="sng" algn="ctr">
                      <a:solidFill>
                        <a:prstClr val="white">
                          <a:lumMod val="50000"/>
                        </a:prstClr>
                      </a:solidFill>
                      <a:prstDash val="solid"/>
                      <a:round/>
                      <a:headEnd type="none" w="med" len="med"/>
                      <a:tailEnd type="none" w="med" len="med"/>
                    </a:lnR>
                    <a:lnT w="12700" cap="flat" cmpd="sng" algn="ctr">
                      <a:solidFill>
                        <a:srgbClr val="F79646">
                          <a:lumMod val="75000"/>
                        </a:srgbClr>
                      </a:solidFill>
                      <a:prstDash val="solid"/>
                      <a:round/>
                      <a:headEnd type="none" w="med" len="med"/>
                      <a:tailEnd type="none" w="med" len="med"/>
                    </a:lnT>
                    <a:lnB w="12700" cap="flat" cmpd="sng" algn="ctr">
                      <a:solidFill>
                        <a:srgbClr val="F79646">
                          <a:lumMod val="75000"/>
                        </a:srgbClr>
                      </a:solidFill>
                      <a:prstDash val="solid"/>
                      <a:round/>
                      <a:headEnd type="none" w="med" len="med"/>
                      <a:tailEnd type="none" w="med" len="med"/>
                    </a:lnB>
                    <a:solidFill>
                      <a:schemeClr val="accent6">
                        <a:lumMod val="60000"/>
                        <a:lumOff val="40000"/>
                      </a:schemeClr>
                    </a:solidFill>
                  </a:tcPr>
                </a:tc>
                <a:tc>
                  <a:txBody>
                    <a:bodyPr/>
                    <a:lstStyle/>
                    <a:p>
                      <a:pPr marL="365760" algn="l">
                        <a:spcAft>
                          <a:spcPts val="0"/>
                        </a:spcAft>
                      </a:pPr>
                      <a:r>
                        <a:rPr lang="es-ES_tradnl" sz="1000" dirty="0">
                          <a:effectLst/>
                          <a:latin typeface="Tahoma"/>
                          <a:ea typeface="Times New Roman"/>
                          <a:cs typeface="Times New Roman"/>
                        </a:rPr>
                        <a:t>3600</a:t>
                      </a:r>
                      <a:endParaRPr lang="es-ES_tradnl" sz="1000" dirty="0">
                        <a:effectLst/>
                        <a:latin typeface="Arial"/>
                        <a:ea typeface="Times New Roman"/>
                        <a:cs typeface="Times New Roman"/>
                      </a:endParaRPr>
                    </a:p>
                  </a:txBody>
                  <a:tcPr marL="44450" marR="44450" marT="0" marB="0" anchor="ctr">
                    <a:lnL w="3175" cap="flat" cmpd="sng" algn="ctr">
                      <a:solidFill>
                        <a:prstClr val="white">
                          <a:lumMod val="50000"/>
                        </a:prstClr>
                      </a:solidFill>
                      <a:prstDash val="solid"/>
                      <a:round/>
                      <a:headEnd type="none" w="med" len="med"/>
                      <a:tailEnd type="none" w="med" len="med"/>
                    </a:lnL>
                    <a:lnR w="3175" cap="flat" cmpd="sng" algn="ctr">
                      <a:solidFill>
                        <a:prstClr val="white">
                          <a:lumMod val="50000"/>
                        </a:prstClr>
                      </a:solidFill>
                      <a:prstDash val="solid"/>
                      <a:round/>
                      <a:headEnd type="none" w="med" len="med"/>
                      <a:tailEnd type="none" w="med" len="med"/>
                    </a:lnR>
                    <a:lnT w="12700" cap="flat" cmpd="sng" algn="ctr">
                      <a:solidFill>
                        <a:srgbClr val="F79646">
                          <a:lumMod val="75000"/>
                        </a:srgbClr>
                      </a:solidFill>
                      <a:prstDash val="solid"/>
                      <a:round/>
                      <a:headEnd type="none" w="med" len="med"/>
                      <a:tailEnd type="none" w="med" len="med"/>
                    </a:lnT>
                    <a:lnB w="12700" cap="flat" cmpd="sng" algn="ctr">
                      <a:solidFill>
                        <a:srgbClr val="F79646">
                          <a:lumMod val="75000"/>
                        </a:srgbClr>
                      </a:solidFill>
                      <a:prstDash val="solid"/>
                      <a:round/>
                      <a:headEnd type="none" w="med" len="med"/>
                      <a:tailEnd type="none" w="med" len="med"/>
                    </a:lnB>
                    <a:solidFill>
                      <a:schemeClr val="accent6">
                        <a:lumMod val="60000"/>
                        <a:lumOff val="40000"/>
                      </a:schemeClr>
                    </a:solidFill>
                  </a:tcPr>
                </a:tc>
                <a:tc>
                  <a:txBody>
                    <a:bodyPr/>
                    <a:lstStyle/>
                    <a:p>
                      <a:pPr marL="365760" algn="l">
                        <a:spcAft>
                          <a:spcPts val="0"/>
                        </a:spcAft>
                      </a:pPr>
                      <a:r>
                        <a:rPr lang="es-ES_tradnl" sz="1000" b="1" dirty="0" err="1">
                          <a:effectLst/>
                          <a:latin typeface="Tahoma"/>
                          <a:ea typeface="Times New Roman"/>
                          <a:cs typeface="Times New Roman"/>
                        </a:rPr>
                        <a:t>December</a:t>
                      </a:r>
                      <a:r>
                        <a:rPr lang="es-ES_tradnl" sz="1000" b="1" dirty="0">
                          <a:effectLst/>
                          <a:latin typeface="Tahoma"/>
                          <a:ea typeface="Times New Roman"/>
                          <a:cs typeface="Times New Roman"/>
                        </a:rPr>
                        <a:t> 31, 2003</a:t>
                      </a:r>
                      <a:endParaRPr lang="es-ES_tradnl" sz="1000" b="1" dirty="0">
                        <a:effectLst/>
                        <a:latin typeface="Arial"/>
                        <a:ea typeface="Times New Roman"/>
                        <a:cs typeface="Times New Roman"/>
                      </a:endParaRPr>
                    </a:p>
                  </a:txBody>
                  <a:tcPr marL="44450" marR="44450" marT="0" marB="0" anchor="ctr">
                    <a:lnL w="3175" cap="flat" cmpd="sng" algn="ctr">
                      <a:solidFill>
                        <a:prstClr val="white">
                          <a:lumMod val="50000"/>
                        </a:prstClr>
                      </a:solidFill>
                      <a:prstDash val="solid"/>
                      <a:round/>
                      <a:headEnd type="none" w="med" len="med"/>
                      <a:tailEnd type="none" w="med" len="med"/>
                    </a:lnL>
                    <a:lnR w="12700" cap="flat" cmpd="sng" algn="ctr">
                      <a:solidFill>
                        <a:srgbClr val="F79646">
                          <a:lumMod val="75000"/>
                        </a:srgbClr>
                      </a:solidFill>
                      <a:prstDash val="solid"/>
                      <a:round/>
                      <a:headEnd type="none" w="med" len="med"/>
                      <a:tailEnd type="none" w="med" len="med"/>
                    </a:lnR>
                    <a:lnT w="12700" cap="flat" cmpd="sng" algn="ctr">
                      <a:solidFill>
                        <a:srgbClr val="F79646">
                          <a:lumMod val="75000"/>
                        </a:srgbClr>
                      </a:solidFill>
                      <a:prstDash val="solid"/>
                      <a:round/>
                      <a:headEnd type="none" w="med" len="med"/>
                      <a:tailEnd type="none" w="med" len="med"/>
                    </a:lnT>
                    <a:lnB w="12700" cap="flat" cmpd="sng" algn="ctr">
                      <a:solidFill>
                        <a:srgbClr val="F79646">
                          <a:lumMod val="75000"/>
                        </a:srgbClr>
                      </a:solidFill>
                      <a:prstDash val="solid"/>
                      <a:round/>
                      <a:headEnd type="none" w="med" len="med"/>
                      <a:tailEnd type="none" w="med" len="med"/>
                    </a:lnB>
                    <a:solidFill>
                      <a:schemeClr val="accent6">
                        <a:lumMod val="60000"/>
                        <a:lumOff val="40000"/>
                      </a:schemeClr>
                    </a:solidFill>
                  </a:tcPr>
                </a:tc>
              </a:tr>
              <a:tr h="313122">
                <a:tc>
                  <a:txBody>
                    <a:bodyPr/>
                    <a:lstStyle/>
                    <a:p>
                      <a:pPr marL="365760" algn="l">
                        <a:spcAft>
                          <a:spcPts val="0"/>
                        </a:spcAft>
                      </a:pPr>
                      <a:r>
                        <a:rPr lang="es-ES_tradnl" sz="1000">
                          <a:effectLst/>
                          <a:latin typeface="Tahoma"/>
                          <a:ea typeface="Times New Roman"/>
                          <a:cs typeface="Times New Roman"/>
                        </a:rPr>
                        <a:t>CULagos Frontera</a:t>
                      </a:r>
                      <a:endParaRPr lang="es-ES_tradnl" sz="1000">
                        <a:effectLst/>
                        <a:latin typeface="Arial"/>
                        <a:ea typeface="Times New Roman"/>
                        <a:cs typeface="Times New Roman"/>
                      </a:endParaRPr>
                    </a:p>
                  </a:txBody>
                  <a:tcPr marL="44450" marR="44450" marT="0" marB="0" anchor="ctr">
                    <a:lnL w="3175" cap="flat" cmpd="sng" algn="ctr">
                      <a:solidFill>
                        <a:prstClr val="white">
                          <a:lumMod val="50000"/>
                        </a:prstClr>
                      </a:solidFill>
                      <a:prstDash val="solid"/>
                      <a:round/>
                      <a:headEnd type="none" w="med" len="med"/>
                      <a:tailEnd type="none" w="med" len="med"/>
                    </a:lnL>
                    <a:lnR w="3175" cap="flat" cmpd="sng" algn="ctr">
                      <a:solidFill>
                        <a:prstClr val="white">
                          <a:lumMod val="50000"/>
                        </a:prstClr>
                      </a:solidFill>
                      <a:prstDash val="solid"/>
                      <a:round/>
                      <a:headEnd type="none" w="med" len="med"/>
                      <a:tailEnd type="none" w="med" len="med"/>
                    </a:lnR>
                    <a:lnT w="12700" cap="flat" cmpd="sng" algn="ctr">
                      <a:solidFill>
                        <a:srgbClr val="F79646">
                          <a:lumMod val="75000"/>
                        </a:srgbClr>
                      </a:solidFill>
                      <a:prstDash val="solid"/>
                      <a:round/>
                      <a:headEnd type="none" w="med" len="med"/>
                      <a:tailEnd type="none" w="med" len="med"/>
                    </a:lnT>
                    <a:solidFill>
                      <a:schemeClr val="bg1"/>
                    </a:solidFill>
                  </a:tcPr>
                </a:tc>
                <a:tc>
                  <a:txBody>
                    <a:bodyPr/>
                    <a:lstStyle/>
                    <a:p>
                      <a:pPr marL="365760" algn="l">
                        <a:spcAft>
                          <a:spcPts val="0"/>
                        </a:spcAft>
                      </a:pPr>
                      <a:r>
                        <a:rPr lang="es-ES_tradnl" sz="1000" dirty="0">
                          <a:effectLst/>
                          <a:latin typeface="Tahoma"/>
                          <a:ea typeface="Times New Roman"/>
                          <a:cs typeface="Times New Roman"/>
                        </a:rPr>
                        <a:t>Cisco</a:t>
                      </a:r>
                      <a:endParaRPr lang="es-ES_tradnl" sz="1000" dirty="0">
                        <a:effectLst/>
                        <a:latin typeface="Arial"/>
                        <a:ea typeface="Times New Roman"/>
                        <a:cs typeface="Times New Roman"/>
                      </a:endParaRPr>
                    </a:p>
                  </a:txBody>
                  <a:tcPr marL="44450" marR="44450" marT="0" marB="0" anchor="ctr">
                    <a:lnL w="3175" cap="flat" cmpd="sng" algn="ctr">
                      <a:solidFill>
                        <a:prstClr val="white">
                          <a:lumMod val="50000"/>
                        </a:prstClr>
                      </a:solidFill>
                      <a:prstDash val="solid"/>
                      <a:round/>
                      <a:headEnd type="none" w="med" len="med"/>
                      <a:tailEnd type="none" w="med" len="med"/>
                    </a:lnL>
                    <a:lnR w="3175" cap="flat" cmpd="sng" algn="ctr">
                      <a:solidFill>
                        <a:prstClr val="white">
                          <a:lumMod val="50000"/>
                        </a:prstClr>
                      </a:solidFill>
                      <a:prstDash val="solid"/>
                      <a:round/>
                      <a:headEnd type="none" w="med" len="med"/>
                      <a:tailEnd type="none" w="med" len="med"/>
                    </a:lnR>
                    <a:lnT w="12700" cap="flat" cmpd="sng" algn="ctr">
                      <a:solidFill>
                        <a:srgbClr val="F79646">
                          <a:lumMod val="75000"/>
                        </a:srgbClr>
                      </a:solidFill>
                      <a:prstDash val="solid"/>
                      <a:round/>
                      <a:headEnd type="none" w="med" len="med"/>
                      <a:tailEnd type="none" w="med" len="med"/>
                    </a:lnT>
                    <a:solidFill>
                      <a:schemeClr val="bg1"/>
                    </a:solidFill>
                  </a:tcPr>
                </a:tc>
                <a:tc>
                  <a:txBody>
                    <a:bodyPr/>
                    <a:lstStyle/>
                    <a:p>
                      <a:pPr marL="365760" algn="l">
                        <a:spcAft>
                          <a:spcPts val="0"/>
                        </a:spcAft>
                      </a:pPr>
                      <a:r>
                        <a:rPr lang="es-ES_tradnl" sz="1000" dirty="0">
                          <a:effectLst/>
                          <a:latin typeface="Tahoma"/>
                          <a:ea typeface="Times New Roman"/>
                          <a:cs typeface="Times New Roman"/>
                        </a:rPr>
                        <a:t>Cisco 2800</a:t>
                      </a:r>
                      <a:endParaRPr lang="es-ES_tradnl" sz="1000" dirty="0">
                        <a:effectLst/>
                        <a:latin typeface="Arial"/>
                        <a:ea typeface="Times New Roman"/>
                        <a:cs typeface="Times New Roman"/>
                      </a:endParaRPr>
                    </a:p>
                  </a:txBody>
                  <a:tcPr marL="44450" marR="44450" marT="0" marB="0" anchor="ctr">
                    <a:lnL w="3175" cap="flat" cmpd="sng" algn="ctr">
                      <a:solidFill>
                        <a:prstClr val="white">
                          <a:lumMod val="50000"/>
                        </a:prstClr>
                      </a:solidFill>
                      <a:prstDash val="solid"/>
                      <a:round/>
                      <a:headEnd type="none" w="med" len="med"/>
                      <a:tailEnd type="none" w="med" len="med"/>
                    </a:lnL>
                    <a:lnR w="3175" cap="flat" cmpd="sng" algn="ctr">
                      <a:solidFill>
                        <a:prstClr val="white">
                          <a:lumMod val="50000"/>
                        </a:prstClr>
                      </a:solidFill>
                      <a:prstDash val="solid"/>
                      <a:round/>
                      <a:headEnd type="none" w="med" len="med"/>
                      <a:tailEnd type="none" w="med" len="med"/>
                    </a:lnR>
                    <a:lnT w="12700" cap="flat" cmpd="sng" algn="ctr">
                      <a:solidFill>
                        <a:srgbClr val="F79646">
                          <a:lumMod val="75000"/>
                        </a:srgbClr>
                      </a:solidFill>
                      <a:prstDash val="solid"/>
                      <a:round/>
                      <a:headEnd type="none" w="med" len="med"/>
                      <a:tailEnd type="none" w="med" len="med"/>
                    </a:lnT>
                    <a:solidFill>
                      <a:schemeClr val="bg1"/>
                    </a:solidFill>
                  </a:tcPr>
                </a:tc>
                <a:tc>
                  <a:txBody>
                    <a:bodyPr/>
                    <a:lstStyle/>
                    <a:p>
                      <a:pPr marL="365760" algn="l">
                        <a:spcAft>
                          <a:spcPts val="0"/>
                        </a:spcAft>
                      </a:pPr>
                      <a:r>
                        <a:rPr lang="es-ES_tradnl" sz="1000" dirty="0" err="1">
                          <a:effectLst/>
                          <a:latin typeface="Tahoma"/>
                          <a:ea typeface="Times New Roman"/>
                          <a:cs typeface="Times New Roman"/>
                        </a:rPr>
                        <a:t>January</a:t>
                      </a:r>
                      <a:r>
                        <a:rPr lang="es-ES_tradnl" sz="1000" dirty="0">
                          <a:effectLst/>
                          <a:latin typeface="Tahoma"/>
                          <a:ea typeface="Times New Roman"/>
                          <a:cs typeface="Times New Roman"/>
                        </a:rPr>
                        <a:t> 30, 2013</a:t>
                      </a:r>
                      <a:endParaRPr lang="es-ES_tradnl" sz="1000" dirty="0">
                        <a:effectLst/>
                        <a:latin typeface="Arial"/>
                        <a:ea typeface="Times New Roman"/>
                        <a:cs typeface="Times New Roman"/>
                      </a:endParaRPr>
                    </a:p>
                  </a:txBody>
                  <a:tcPr marL="44450" marR="44450" marT="0" marB="0" anchor="ctr">
                    <a:lnL w="3175" cap="flat" cmpd="sng" algn="ctr">
                      <a:solidFill>
                        <a:prstClr val="white">
                          <a:lumMod val="50000"/>
                        </a:prstClr>
                      </a:solidFill>
                      <a:prstDash val="solid"/>
                      <a:round/>
                      <a:headEnd type="none" w="med" len="med"/>
                      <a:tailEnd type="none" w="med" len="med"/>
                    </a:lnL>
                    <a:lnR w="3175" cap="flat" cmpd="sng" algn="ctr">
                      <a:solidFill>
                        <a:prstClr val="white">
                          <a:lumMod val="50000"/>
                        </a:prstClr>
                      </a:solidFill>
                      <a:prstDash val="solid"/>
                      <a:round/>
                      <a:headEnd type="none" w="med" len="med"/>
                      <a:tailEnd type="none" w="med" len="med"/>
                    </a:lnR>
                    <a:lnT w="12700" cap="flat" cmpd="sng" algn="ctr">
                      <a:solidFill>
                        <a:srgbClr val="F79646">
                          <a:lumMod val="75000"/>
                        </a:srgbClr>
                      </a:solidFill>
                      <a:prstDash val="solid"/>
                      <a:round/>
                      <a:headEnd type="none" w="med" len="med"/>
                      <a:tailEnd type="none" w="med" len="med"/>
                    </a:lnT>
                    <a:solidFill>
                      <a:schemeClr val="bg1"/>
                    </a:solidFill>
                  </a:tcPr>
                </a:tc>
              </a:tr>
              <a:tr h="602157">
                <a:tc>
                  <a:txBody>
                    <a:bodyPr/>
                    <a:lstStyle/>
                    <a:p>
                      <a:pPr marL="365760" algn="l">
                        <a:spcAft>
                          <a:spcPts val="0"/>
                        </a:spcAft>
                      </a:pPr>
                      <a:r>
                        <a:rPr lang="es-ES_tradnl" sz="1000">
                          <a:effectLst/>
                          <a:latin typeface="Tahoma"/>
                          <a:ea typeface="Times New Roman"/>
                          <a:cs typeface="Times New Roman"/>
                        </a:rPr>
                        <a:t>CULagos-SanJuan NS Frontera</a:t>
                      </a:r>
                      <a:endParaRPr lang="es-ES_tradnl" sz="1000">
                        <a:effectLst/>
                        <a:latin typeface="Arial"/>
                        <a:ea typeface="Times New Roman"/>
                        <a:cs typeface="Times New Roman"/>
                      </a:endParaRPr>
                    </a:p>
                  </a:txBody>
                  <a:tcPr marL="44450" marR="44450" marT="0" marB="0" anchor="ctr">
                    <a:lnL w="3175" cap="flat" cmpd="sng" algn="ctr">
                      <a:solidFill>
                        <a:prstClr val="white">
                          <a:lumMod val="50000"/>
                        </a:prstClr>
                      </a:solidFill>
                      <a:prstDash val="solid"/>
                      <a:round/>
                      <a:headEnd type="none" w="med" len="med"/>
                      <a:tailEnd type="none" w="med" len="med"/>
                    </a:lnL>
                    <a:lnR w="3175" cap="flat" cmpd="sng" algn="ctr">
                      <a:solidFill>
                        <a:prstClr val="white">
                          <a:lumMod val="50000"/>
                        </a:prstClr>
                      </a:solidFill>
                      <a:prstDash val="solid"/>
                      <a:round/>
                      <a:headEnd type="none" w="med" len="med"/>
                      <a:tailEnd type="none" w="med" len="med"/>
                    </a:lnR>
                    <a:lnB w="12700" cap="flat" cmpd="sng" algn="ctr">
                      <a:solidFill>
                        <a:srgbClr val="F79646">
                          <a:lumMod val="75000"/>
                        </a:srgbClr>
                      </a:solidFill>
                      <a:prstDash val="solid"/>
                      <a:round/>
                      <a:headEnd type="none" w="med" len="med"/>
                      <a:tailEnd type="none" w="med" len="med"/>
                    </a:lnB>
                    <a:solidFill>
                      <a:srgbClr val="E4EEF7"/>
                    </a:solidFill>
                  </a:tcPr>
                </a:tc>
                <a:tc>
                  <a:txBody>
                    <a:bodyPr/>
                    <a:lstStyle/>
                    <a:p>
                      <a:pPr marL="365760" algn="l">
                        <a:spcAft>
                          <a:spcPts val="0"/>
                        </a:spcAft>
                      </a:pPr>
                      <a:r>
                        <a:rPr lang="es-ES_tradnl" sz="1000" dirty="0">
                          <a:effectLst/>
                          <a:latin typeface="Tahoma"/>
                          <a:ea typeface="Times New Roman"/>
                          <a:cs typeface="Times New Roman"/>
                        </a:rPr>
                        <a:t>Cisco</a:t>
                      </a:r>
                      <a:endParaRPr lang="es-ES_tradnl" sz="1000" dirty="0">
                        <a:effectLst/>
                        <a:latin typeface="Arial"/>
                        <a:ea typeface="Times New Roman"/>
                        <a:cs typeface="Times New Roman"/>
                      </a:endParaRPr>
                    </a:p>
                  </a:txBody>
                  <a:tcPr marL="44450" marR="44450" marT="0" marB="0" anchor="ctr">
                    <a:lnL w="3175" cap="flat" cmpd="sng" algn="ctr">
                      <a:solidFill>
                        <a:prstClr val="white">
                          <a:lumMod val="50000"/>
                        </a:prstClr>
                      </a:solidFill>
                      <a:prstDash val="solid"/>
                      <a:round/>
                      <a:headEnd type="none" w="med" len="med"/>
                      <a:tailEnd type="none" w="med" len="med"/>
                    </a:lnL>
                    <a:lnR w="3175" cap="flat" cmpd="sng" algn="ctr">
                      <a:solidFill>
                        <a:prstClr val="white">
                          <a:lumMod val="50000"/>
                        </a:prstClr>
                      </a:solidFill>
                      <a:prstDash val="solid"/>
                      <a:round/>
                      <a:headEnd type="none" w="med" len="med"/>
                      <a:tailEnd type="none" w="med" len="med"/>
                    </a:lnR>
                    <a:lnB w="12700" cap="flat" cmpd="sng" algn="ctr">
                      <a:solidFill>
                        <a:srgbClr val="F79646">
                          <a:lumMod val="75000"/>
                        </a:srgbClr>
                      </a:solidFill>
                      <a:prstDash val="solid"/>
                      <a:round/>
                      <a:headEnd type="none" w="med" len="med"/>
                      <a:tailEnd type="none" w="med" len="med"/>
                    </a:lnB>
                    <a:solidFill>
                      <a:srgbClr val="E4EEF7"/>
                    </a:solidFill>
                  </a:tcPr>
                </a:tc>
                <a:tc>
                  <a:txBody>
                    <a:bodyPr/>
                    <a:lstStyle/>
                    <a:p>
                      <a:pPr marL="365760" algn="l">
                        <a:spcAft>
                          <a:spcPts val="0"/>
                        </a:spcAft>
                      </a:pPr>
                      <a:r>
                        <a:rPr lang="es-ES_tradnl" sz="1000" dirty="0">
                          <a:effectLst/>
                          <a:latin typeface="Tahoma"/>
                          <a:ea typeface="Times New Roman"/>
                          <a:cs typeface="Times New Roman"/>
                        </a:rPr>
                        <a:t>Cisco 2800</a:t>
                      </a:r>
                      <a:endParaRPr lang="es-ES_tradnl" sz="1000" dirty="0">
                        <a:effectLst/>
                        <a:latin typeface="Arial"/>
                        <a:ea typeface="Times New Roman"/>
                        <a:cs typeface="Times New Roman"/>
                      </a:endParaRPr>
                    </a:p>
                  </a:txBody>
                  <a:tcPr marL="44450" marR="44450" marT="0" marB="0" anchor="ctr">
                    <a:lnL w="3175" cap="flat" cmpd="sng" algn="ctr">
                      <a:solidFill>
                        <a:prstClr val="white">
                          <a:lumMod val="50000"/>
                        </a:prstClr>
                      </a:solidFill>
                      <a:prstDash val="solid"/>
                      <a:round/>
                      <a:headEnd type="none" w="med" len="med"/>
                      <a:tailEnd type="none" w="med" len="med"/>
                    </a:lnL>
                    <a:lnR w="3175" cap="flat" cmpd="sng" algn="ctr">
                      <a:solidFill>
                        <a:prstClr val="white">
                          <a:lumMod val="50000"/>
                        </a:prstClr>
                      </a:solidFill>
                      <a:prstDash val="solid"/>
                      <a:round/>
                      <a:headEnd type="none" w="med" len="med"/>
                      <a:tailEnd type="none" w="med" len="med"/>
                    </a:lnR>
                    <a:lnB w="12700" cap="flat" cmpd="sng" algn="ctr">
                      <a:solidFill>
                        <a:srgbClr val="F79646">
                          <a:lumMod val="75000"/>
                        </a:srgbClr>
                      </a:solidFill>
                      <a:prstDash val="solid"/>
                      <a:round/>
                      <a:headEnd type="none" w="med" len="med"/>
                      <a:tailEnd type="none" w="med" len="med"/>
                    </a:lnB>
                    <a:solidFill>
                      <a:srgbClr val="E4EEF7"/>
                    </a:solidFill>
                  </a:tcPr>
                </a:tc>
                <a:tc>
                  <a:txBody>
                    <a:bodyPr/>
                    <a:lstStyle/>
                    <a:p>
                      <a:pPr marL="365760" algn="l">
                        <a:spcAft>
                          <a:spcPts val="0"/>
                        </a:spcAft>
                      </a:pPr>
                      <a:r>
                        <a:rPr lang="es-ES_tradnl" sz="1000" dirty="0" err="1">
                          <a:effectLst/>
                          <a:latin typeface="Tahoma"/>
                          <a:ea typeface="Times New Roman"/>
                          <a:cs typeface="Times New Roman"/>
                        </a:rPr>
                        <a:t>January</a:t>
                      </a:r>
                      <a:r>
                        <a:rPr lang="es-ES_tradnl" sz="1000" dirty="0">
                          <a:effectLst/>
                          <a:latin typeface="Tahoma"/>
                          <a:ea typeface="Times New Roman"/>
                          <a:cs typeface="Times New Roman"/>
                        </a:rPr>
                        <a:t> 30, 2013</a:t>
                      </a:r>
                      <a:endParaRPr lang="es-ES_tradnl" sz="1000" dirty="0">
                        <a:effectLst/>
                        <a:latin typeface="Arial"/>
                        <a:ea typeface="Times New Roman"/>
                        <a:cs typeface="Times New Roman"/>
                      </a:endParaRPr>
                    </a:p>
                  </a:txBody>
                  <a:tcPr marL="44450" marR="44450" marT="0" marB="0" anchor="ctr">
                    <a:lnL w="3175" cap="flat" cmpd="sng" algn="ctr">
                      <a:solidFill>
                        <a:prstClr val="white">
                          <a:lumMod val="50000"/>
                        </a:prstClr>
                      </a:solidFill>
                      <a:prstDash val="solid"/>
                      <a:round/>
                      <a:headEnd type="none" w="med" len="med"/>
                      <a:tailEnd type="none" w="med" len="med"/>
                    </a:lnL>
                    <a:lnR w="3175" cap="flat" cmpd="sng" algn="ctr">
                      <a:solidFill>
                        <a:prstClr val="white">
                          <a:lumMod val="50000"/>
                        </a:prstClr>
                      </a:solidFill>
                      <a:prstDash val="solid"/>
                      <a:round/>
                      <a:headEnd type="none" w="med" len="med"/>
                      <a:tailEnd type="none" w="med" len="med"/>
                    </a:lnR>
                    <a:lnB w="12700" cap="flat" cmpd="sng" algn="ctr">
                      <a:solidFill>
                        <a:srgbClr val="F79646">
                          <a:lumMod val="75000"/>
                        </a:srgbClr>
                      </a:solidFill>
                      <a:prstDash val="solid"/>
                      <a:round/>
                      <a:headEnd type="none" w="med" len="med"/>
                      <a:tailEnd type="none" w="med" len="med"/>
                    </a:lnB>
                    <a:solidFill>
                      <a:srgbClr val="E4EEF7"/>
                    </a:solidFill>
                  </a:tcPr>
                </a:tc>
              </a:tr>
              <a:tr h="325915">
                <a:tc>
                  <a:txBody>
                    <a:bodyPr/>
                    <a:lstStyle/>
                    <a:p>
                      <a:pPr marL="365760" algn="l">
                        <a:spcAft>
                          <a:spcPts val="0"/>
                        </a:spcAft>
                      </a:pPr>
                      <a:r>
                        <a:rPr lang="es-ES_tradnl" sz="1000" dirty="0" err="1">
                          <a:effectLst/>
                          <a:latin typeface="Tahoma"/>
                          <a:ea typeface="Times New Roman"/>
                          <a:cs typeface="Times New Roman"/>
                        </a:rPr>
                        <a:t>CULagos-SanJuan</a:t>
                      </a:r>
                      <a:r>
                        <a:rPr lang="es-ES_tradnl" sz="1000" dirty="0">
                          <a:effectLst/>
                          <a:latin typeface="Tahoma"/>
                          <a:ea typeface="Times New Roman"/>
                          <a:cs typeface="Times New Roman"/>
                        </a:rPr>
                        <a:t> VS Frontera/LAN</a:t>
                      </a:r>
                      <a:endParaRPr lang="es-ES_tradnl" sz="1000" dirty="0">
                        <a:effectLst/>
                        <a:latin typeface="Arial"/>
                        <a:ea typeface="Times New Roman"/>
                        <a:cs typeface="Times New Roman"/>
                      </a:endParaRPr>
                    </a:p>
                  </a:txBody>
                  <a:tcPr marL="44450" marR="44450" marT="0" marB="0" anchor="ctr">
                    <a:lnL w="12700" cap="flat" cmpd="sng" algn="ctr">
                      <a:solidFill>
                        <a:srgbClr val="F79646">
                          <a:lumMod val="75000"/>
                        </a:srgbClr>
                      </a:solidFill>
                      <a:prstDash val="solid"/>
                      <a:round/>
                      <a:headEnd type="none" w="med" len="med"/>
                      <a:tailEnd type="none" w="med" len="med"/>
                    </a:lnL>
                    <a:lnR w="3175" cap="flat" cmpd="sng" algn="ctr">
                      <a:solidFill>
                        <a:prstClr val="white">
                          <a:lumMod val="50000"/>
                        </a:prstClr>
                      </a:solidFill>
                      <a:prstDash val="solid"/>
                      <a:round/>
                      <a:headEnd type="none" w="med" len="med"/>
                      <a:tailEnd type="none" w="med" len="med"/>
                    </a:lnR>
                    <a:lnT w="12700" cap="flat" cmpd="sng" algn="ctr">
                      <a:solidFill>
                        <a:srgbClr val="F79646">
                          <a:lumMod val="75000"/>
                        </a:srgbClr>
                      </a:solidFill>
                      <a:prstDash val="solid"/>
                      <a:round/>
                      <a:headEnd type="none" w="med" len="med"/>
                      <a:tailEnd type="none" w="med" len="med"/>
                    </a:lnT>
                    <a:lnB w="12700" cap="flat" cmpd="sng" algn="ctr">
                      <a:solidFill>
                        <a:srgbClr val="F79646">
                          <a:lumMod val="75000"/>
                        </a:srgbClr>
                      </a:solidFill>
                      <a:prstDash val="solid"/>
                      <a:round/>
                      <a:headEnd type="none" w="med" len="med"/>
                      <a:tailEnd type="none" w="med" len="med"/>
                    </a:lnB>
                    <a:solidFill>
                      <a:schemeClr val="accent6">
                        <a:lumMod val="60000"/>
                        <a:lumOff val="40000"/>
                      </a:schemeClr>
                    </a:solidFill>
                  </a:tcPr>
                </a:tc>
                <a:tc>
                  <a:txBody>
                    <a:bodyPr/>
                    <a:lstStyle/>
                    <a:p>
                      <a:pPr marL="365760" algn="l">
                        <a:spcAft>
                          <a:spcPts val="0"/>
                        </a:spcAft>
                      </a:pPr>
                      <a:r>
                        <a:rPr lang="es-ES_tradnl" sz="1000" dirty="0">
                          <a:effectLst/>
                          <a:latin typeface="Tahoma"/>
                          <a:ea typeface="Times New Roman"/>
                          <a:cs typeface="Times New Roman"/>
                        </a:rPr>
                        <a:t>Cisco</a:t>
                      </a:r>
                      <a:endParaRPr lang="es-ES_tradnl" sz="1000" dirty="0">
                        <a:effectLst/>
                        <a:latin typeface="Arial"/>
                        <a:ea typeface="Times New Roman"/>
                        <a:cs typeface="Times New Roman"/>
                      </a:endParaRPr>
                    </a:p>
                  </a:txBody>
                  <a:tcPr marL="44450" marR="44450" marT="0" marB="0" anchor="ctr">
                    <a:lnL w="3175" cap="flat" cmpd="sng" algn="ctr">
                      <a:solidFill>
                        <a:prstClr val="white">
                          <a:lumMod val="50000"/>
                        </a:prstClr>
                      </a:solidFill>
                      <a:prstDash val="solid"/>
                      <a:round/>
                      <a:headEnd type="none" w="med" len="med"/>
                      <a:tailEnd type="none" w="med" len="med"/>
                    </a:lnL>
                    <a:lnR w="3175" cap="flat" cmpd="sng" algn="ctr">
                      <a:solidFill>
                        <a:prstClr val="white">
                          <a:lumMod val="50000"/>
                        </a:prstClr>
                      </a:solidFill>
                      <a:prstDash val="solid"/>
                      <a:round/>
                      <a:headEnd type="none" w="med" len="med"/>
                      <a:tailEnd type="none" w="med" len="med"/>
                    </a:lnR>
                    <a:lnT w="12700" cap="flat" cmpd="sng" algn="ctr">
                      <a:solidFill>
                        <a:srgbClr val="F79646">
                          <a:lumMod val="75000"/>
                        </a:srgbClr>
                      </a:solidFill>
                      <a:prstDash val="solid"/>
                      <a:round/>
                      <a:headEnd type="none" w="med" len="med"/>
                      <a:tailEnd type="none" w="med" len="med"/>
                    </a:lnT>
                    <a:lnB w="12700" cap="flat" cmpd="sng" algn="ctr">
                      <a:solidFill>
                        <a:srgbClr val="F79646">
                          <a:lumMod val="75000"/>
                        </a:srgbClr>
                      </a:solidFill>
                      <a:prstDash val="solid"/>
                      <a:round/>
                      <a:headEnd type="none" w="med" len="med"/>
                      <a:tailEnd type="none" w="med" len="med"/>
                    </a:lnB>
                    <a:solidFill>
                      <a:schemeClr val="accent6">
                        <a:lumMod val="60000"/>
                        <a:lumOff val="40000"/>
                      </a:schemeClr>
                    </a:solidFill>
                  </a:tcPr>
                </a:tc>
                <a:tc>
                  <a:txBody>
                    <a:bodyPr/>
                    <a:lstStyle/>
                    <a:p>
                      <a:pPr marL="365760" algn="l">
                        <a:spcAft>
                          <a:spcPts val="0"/>
                        </a:spcAft>
                      </a:pPr>
                      <a:r>
                        <a:rPr lang="es-ES_tradnl" sz="1000" dirty="0">
                          <a:effectLst/>
                          <a:latin typeface="Tahoma"/>
                          <a:ea typeface="Times New Roman"/>
                          <a:cs typeface="Times New Roman"/>
                        </a:rPr>
                        <a:t>Cisco 2600</a:t>
                      </a:r>
                      <a:endParaRPr lang="es-ES_tradnl" sz="1000" dirty="0">
                        <a:effectLst/>
                        <a:latin typeface="Arial"/>
                        <a:ea typeface="Times New Roman"/>
                        <a:cs typeface="Times New Roman"/>
                      </a:endParaRPr>
                    </a:p>
                  </a:txBody>
                  <a:tcPr marL="44450" marR="44450" marT="0" marB="0" anchor="ctr">
                    <a:lnL w="3175" cap="flat" cmpd="sng" algn="ctr">
                      <a:solidFill>
                        <a:prstClr val="white">
                          <a:lumMod val="50000"/>
                        </a:prstClr>
                      </a:solidFill>
                      <a:prstDash val="solid"/>
                      <a:round/>
                      <a:headEnd type="none" w="med" len="med"/>
                      <a:tailEnd type="none" w="med" len="med"/>
                    </a:lnL>
                    <a:lnR w="3175" cap="flat" cmpd="sng" algn="ctr">
                      <a:solidFill>
                        <a:prstClr val="white">
                          <a:lumMod val="50000"/>
                        </a:prstClr>
                      </a:solidFill>
                      <a:prstDash val="solid"/>
                      <a:round/>
                      <a:headEnd type="none" w="med" len="med"/>
                      <a:tailEnd type="none" w="med" len="med"/>
                    </a:lnR>
                    <a:lnT w="12700" cap="flat" cmpd="sng" algn="ctr">
                      <a:solidFill>
                        <a:srgbClr val="F79646">
                          <a:lumMod val="75000"/>
                        </a:srgbClr>
                      </a:solidFill>
                      <a:prstDash val="solid"/>
                      <a:round/>
                      <a:headEnd type="none" w="med" len="med"/>
                      <a:tailEnd type="none" w="med" len="med"/>
                    </a:lnT>
                    <a:lnB w="12700" cap="flat" cmpd="sng" algn="ctr">
                      <a:solidFill>
                        <a:srgbClr val="F79646">
                          <a:lumMod val="75000"/>
                        </a:srgbClr>
                      </a:solidFill>
                      <a:prstDash val="solid"/>
                      <a:round/>
                      <a:headEnd type="none" w="med" len="med"/>
                      <a:tailEnd type="none" w="med" len="med"/>
                    </a:lnB>
                    <a:solidFill>
                      <a:schemeClr val="accent6">
                        <a:lumMod val="60000"/>
                        <a:lumOff val="40000"/>
                      </a:schemeClr>
                    </a:solidFill>
                  </a:tcPr>
                </a:tc>
                <a:tc>
                  <a:txBody>
                    <a:bodyPr/>
                    <a:lstStyle/>
                    <a:p>
                      <a:pPr marL="365760" algn="l">
                        <a:spcAft>
                          <a:spcPts val="0"/>
                        </a:spcAft>
                      </a:pPr>
                      <a:r>
                        <a:rPr lang="es-ES_tradnl" sz="1000" b="1" dirty="0" err="1">
                          <a:effectLst/>
                          <a:latin typeface="Tahoma"/>
                          <a:ea typeface="Times New Roman"/>
                          <a:cs typeface="Times New Roman"/>
                        </a:rPr>
                        <a:t>April</a:t>
                      </a:r>
                      <a:r>
                        <a:rPr lang="es-ES_tradnl" sz="1000" b="1" dirty="0">
                          <a:effectLst/>
                          <a:latin typeface="Tahoma"/>
                          <a:ea typeface="Times New Roman"/>
                          <a:cs typeface="Times New Roman"/>
                        </a:rPr>
                        <a:t> 26, 2003 </a:t>
                      </a:r>
                      <a:endParaRPr lang="es-ES_tradnl" sz="1000" b="1" dirty="0">
                        <a:effectLst/>
                        <a:latin typeface="Arial"/>
                        <a:ea typeface="Times New Roman"/>
                        <a:cs typeface="Times New Roman"/>
                      </a:endParaRPr>
                    </a:p>
                  </a:txBody>
                  <a:tcPr marL="44450" marR="44450" marT="0" marB="0" anchor="ctr">
                    <a:lnL w="3175" cap="flat" cmpd="sng" algn="ctr">
                      <a:solidFill>
                        <a:prstClr val="white">
                          <a:lumMod val="50000"/>
                        </a:prstClr>
                      </a:solidFill>
                      <a:prstDash val="solid"/>
                      <a:round/>
                      <a:headEnd type="none" w="med" len="med"/>
                      <a:tailEnd type="none" w="med" len="med"/>
                    </a:lnL>
                    <a:lnR w="12700" cap="flat" cmpd="sng" algn="ctr">
                      <a:solidFill>
                        <a:srgbClr val="F79646">
                          <a:lumMod val="75000"/>
                        </a:srgbClr>
                      </a:solidFill>
                      <a:prstDash val="solid"/>
                      <a:round/>
                      <a:headEnd type="none" w="med" len="med"/>
                      <a:tailEnd type="none" w="med" len="med"/>
                    </a:lnR>
                    <a:lnT w="12700" cap="flat" cmpd="sng" algn="ctr">
                      <a:solidFill>
                        <a:srgbClr val="F79646">
                          <a:lumMod val="75000"/>
                        </a:srgbClr>
                      </a:solidFill>
                      <a:prstDash val="solid"/>
                      <a:round/>
                      <a:headEnd type="none" w="med" len="med"/>
                      <a:tailEnd type="none" w="med" len="med"/>
                    </a:lnT>
                    <a:lnB w="12700" cap="flat" cmpd="sng" algn="ctr">
                      <a:solidFill>
                        <a:srgbClr val="F79646">
                          <a:lumMod val="75000"/>
                        </a:srgbClr>
                      </a:solidFill>
                      <a:prstDash val="solid"/>
                      <a:round/>
                      <a:headEnd type="none" w="med" len="med"/>
                      <a:tailEnd type="none" w="med" len="med"/>
                    </a:lnB>
                    <a:solidFill>
                      <a:schemeClr val="accent6">
                        <a:lumMod val="60000"/>
                        <a:lumOff val="40000"/>
                      </a:schemeClr>
                    </a:solidFill>
                  </a:tcPr>
                </a:tc>
              </a:tr>
              <a:tr h="313122">
                <a:tc>
                  <a:txBody>
                    <a:bodyPr/>
                    <a:lstStyle/>
                    <a:p>
                      <a:pPr marL="365760" algn="l">
                        <a:spcAft>
                          <a:spcPts val="0"/>
                        </a:spcAft>
                      </a:pPr>
                      <a:r>
                        <a:rPr lang="es-ES_tradnl" sz="1000" dirty="0" err="1">
                          <a:effectLst/>
                          <a:latin typeface="Tahoma"/>
                          <a:ea typeface="Times New Roman"/>
                          <a:cs typeface="Times New Roman"/>
                        </a:rPr>
                        <a:t>CUTonalá</a:t>
                      </a:r>
                      <a:r>
                        <a:rPr lang="es-ES_tradnl" sz="1000" dirty="0">
                          <a:effectLst/>
                          <a:latin typeface="Tahoma"/>
                          <a:ea typeface="Times New Roman"/>
                          <a:cs typeface="Times New Roman"/>
                        </a:rPr>
                        <a:t> Frontera</a:t>
                      </a:r>
                      <a:endParaRPr lang="es-ES_tradnl" sz="1000" dirty="0">
                        <a:effectLst/>
                        <a:latin typeface="Arial"/>
                        <a:ea typeface="Times New Roman"/>
                        <a:cs typeface="Times New Roman"/>
                      </a:endParaRPr>
                    </a:p>
                  </a:txBody>
                  <a:tcPr marL="44450" marR="44450" marT="0" marB="0" anchor="ctr">
                    <a:lnL w="12700" cap="flat" cmpd="sng" algn="ctr">
                      <a:solidFill>
                        <a:srgbClr val="F79646">
                          <a:lumMod val="75000"/>
                        </a:srgbClr>
                      </a:solidFill>
                      <a:prstDash val="solid"/>
                      <a:round/>
                      <a:headEnd type="none" w="med" len="med"/>
                      <a:tailEnd type="none" w="med" len="med"/>
                    </a:lnL>
                    <a:lnR w="3175" cap="flat" cmpd="sng" algn="ctr">
                      <a:solidFill>
                        <a:prstClr val="white">
                          <a:lumMod val="50000"/>
                        </a:prstClr>
                      </a:solidFill>
                      <a:prstDash val="solid"/>
                      <a:round/>
                      <a:headEnd type="none" w="med" len="med"/>
                      <a:tailEnd type="none" w="med" len="med"/>
                    </a:lnR>
                    <a:lnT w="12700" cap="flat" cmpd="sng" algn="ctr">
                      <a:solidFill>
                        <a:srgbClr val="F79646">
                          <a:lumMod val="75000"/>
                        </a:srgbClr>
                      </a:solidFill>
                      <a:prstDash val="solid"/>
                      <a:round/>
                      <a:headEnd type="none" w="med" len="med"/>
                      <a:tailEnd type="none" w="med" len="med"/>
                    </a:lnT>
                    <a:lnB w="12700" cap="flat" cmpd="sng" algn="ctr">
                      <a:solidFill>
                        <a:srgbClr val="F79646">
                          <a:lumMod val="75000"/>
                        </a:srgbClr>
                      </a:solidFill>
                      <a:prstDash val="solid"/>
                      <a:round/>
                      <a:headEnd type="none" w="med" len="med"/>
                      <a:tailEnd type="none" w="med" len="med"/>
                    </a:lnB>
                    <a:solidFill>
                      <a:schemeClr val="accent6">
                        <a:lumMod val="60000"/>
                        <a:lumOff val="40000"/>
                      </a:schemeClr>
                    </a:solidFill>
                  </a:tcPr>
                </a:tc>
                <a:tc>
                  <a:txBody>
                    <a:bodyPr/>
                    <a:lstStyle/>
                    <a:p>
                      <a:pPr marL="365760" algn="l">
                        <a:spcAft>
                          <a:spcPts val="0"/>
                        </a:spcAft>
                      </a:pPr>
                      <a:r>
                        <a:rPr lang="es-ES_tradnl" sz="1000" dirty="0">
                          <a:effectLst/>
                          <a:latin typeface="Tahoma"/>
                          <a:ea typeface="Times New Roman"/>
                          <a:cs typeface="Times New Roman"/>
                        </a:rPr>
                        <a:t>Cisco</a:t>
                      </a:r>
                      <a:endParaRPr lang="es-ES_tradnl" sz="1000" dirty="0">
                        <a:effectLst/>
                        <a:latin typeface="Arial"/>
                        <a:ea typeface="Times New Roman"/>
                        <a:cs typeface="Times New Roman"/>
                      </a:endParaRPr>
                    </a:p>
                  </a:txBody>
                  <a:tcPr marL="44450" marR="44450" marT="0" marB="0" anchor="ctr">
                    <a:lnL w="3175" cap="flat" cmpd="sng" algn="ctr">
                      <a:solidFill>
                        <a:prstClr val="white">
                          <a:lumMod val="50000"/>
                        </a:prstClr>
                      </a:solidFill>
                      <a:prstDash val="solid"/>
                      <a:round/>
                      <a:headEnd type="none" w="med" len="med"/>
                      <a:tailEnd type="none" w="med" len="med"/>
                    </a:lnL>
                    <a:lnR w="3175" cap="flat" cmpd="sng" algn="ctr">
                      <a:solidFill>
                        <a:prstClr val="white">
                          <a:lumMod val="50000"/>
                        </a:prstClr>
                      </a:solidFill>
                      <a:prstDash val="solid"/>
                      <a:round/>
                      <a:headEnd type="none" w="med" len="med"/>
                      <a:tailEnd type="none" w="med" len="med"/>
                    </a:lnR>
                    <a:lnT w="12700" cap="flat" cmpd="sng" algn="ctr">
                      <a:solidFill>
                        <a:srgbClr val="F79646">
                          <a:lumMod val="75000"/>
                        </a:srgbClr>
                      </a:solidFill>
                      <a:prstDash val="solid"/>
                      <a:round/>
                      <a:headEnd type="none" w="med" len="med"/>
                      <a:tailEnd type="none" w="med" len="med"/>
                    </a:lnT>
                    <a:lnB w="12700" cap="flat" cmpd="sng" algn="ctr">
                      <a:solidFill>
                        <a:srgbClr val="F79646">
                          <a:lumMod val="75000"/>
                        </a:srgbClr>
                      </a:solidFill>
                      <a:prstDash val="solid"/>
                      <a:round/>
                      <a:headEnd type="none" w="med" len="med"/>
                      <a:tailEnd type="none" w="med" len="med"/>
                    </a:lnB>
                    <a:solidFill>
                      <a:schemeClr val="accent6">
                        <a:lumMod val="60000"/>
                        <a:lumOff val="40000"/>
                      </a:schemeClr>
                    </a:solidFill>
                  </a:tcPr>
                </a:tc>
                <a:tc>
                  <a:txBody>
                    <a:bodyPr/>
                    <a:lstStyle/>
                    <a:p>
                      <a:pPr marL="365760" algn="l">
                        <a:spcAft>
                          <a:spcPts val="0"/>
                        </a:spcAft>
                      </a:pPr>
                      <a:r>
                        <a:rPr lang="es-ES_tradnl" sz="1000" dirty="0">
                          <a:effectLst/>
                          <a:latin typeface="Tahoma"/>
                          <a:ea typeface="Times New Roman"/>
                          <a:cs typeface="Times New Roman"/>
                        </a:rPr>
                        <a:t>Cisco C3750</a:t>
                      </a:r>
                      <a:endParaRPr lang="es-ES_tradnl" sz="1000" dirty="0">
                        <a:effectLst/>
                        <a:latin typeface="Arial"/>
                        <a:ea typeface="Times New Roman"/>
                        <a:cs typeface="Times New Roman"/>
                      </a:endParaRPr>
                    </a:p>
                  </a:txBody>
                  <a:tcPr marL="44450" marR="44450" marT="0" marB="0" anchor="ctr">
                    <a:lnL w="3175" cap="flat" cmpd="sng" algn="ctr">
                      <a:solidFill>
                        <a:prstClr val="white">
                          <a:lumMod val="50000"/>
                        </a:prstClr>
                      </a:solidFill>
                      <a:prstDash val="solid"/>
                      <a:round/>
                      <a:headEnd type="none" w="med" len="med"/>
                      <a:tailEnd type="none" w="med" len="med"/>
                    </a:lnL>
                    <a:lnR w="3175" cap="flat" cmpd="sng" algn="ctr">
                      <a:solidFill>
                        <a:prstClr val="white">
                          <a:lumMod val="50000"/>
                        </a:prstClr>
                      </a:solidFill>
                      <a:prstDash val="solid"/>
                      <a:round/>
                      <a:headEnd type="none" w="med" len="med"/>
                      <a:tailEnd type="none" w="med" len="med"/>
                    </a:lnR>
                    <a:lnT w="12700" cap="flat" cmpd="sng" algn="ctr">
                      <a:solidFill>
                        <a:srgbClr val="F79646">
                          <a:lumMod val="75000"/>
                        </a:srgbClr>
                      </a:solidFill>
                      <a:prstDash val="solid"/>
                      <a:round/>
                      <a:headEnd type="none" w="med" len="med"/>
                      <a:tailEnd type="none" w="med" len="med"/>
                    </a:lnT>
                    <a:lnB w="12700" cap="flat" cmpd="sng" algn="ctr">
                      <a:solidFill>
                        <a:srgbClr val="F79646">
                          <a:lumMod val="75000"/>
                        </a:srgbClr>
                      </a:solidFill>
                      <a:prstDash val="solid"/>
                      <a:round/>
                      <a:headEnd type="none" w="med" len="med"/>
                      <a:tailEnd type="none" w="med" len="med"/>
                    </a:lnB>
                    <a:solidFill>
                      <a:schemeClr val="accent6">
                        <a:lumMod val="60000"/>
                        <a:lumOff val="40000"/>
                      </a:schemeClr>
                    </a:solidFill>
                  </a:tcPr>
                </a:tc>
                <a:tc>
                  <a:txBody>
                    <a:bodyPr/>
                    <a:lstStyle/>
                    <a:p>
                      <a:pPr marL="365760" algn="l">
                        <a:spcAft>
                          <a:spcPts val="0"/>
                        </a:spcAft>
                      </a:pPr>
                      <a:r>
                        <a:rPr lang="es-ES_tradnl" sz="1000" b="1" dirty="0" err="1">
                          <a:effectLst/>
                          <a:latin typeface="Tahoma"/>
                          <a:ea typeface="Times New Roman"/>
                          <a:cs typeface="Times New Roman"/>
                        </a:rPr>
                        <a:t>July</a:t>
                      </a:r>
                      <a:r>
                        <a:rPr lang="es-ES_tradnl" sz="1000" b="1" dirty="0">
                          <a:effectLst/>
                          <a:latin typeface="Tahoma"/>
                          <a:ea typeface="Times New Roman"/>
                          <a:cs typeface="Times New Roman"/>
                        </a:rPr>
                        <a:t> 5, 2010</a:t>
                      </a:r>
                      <a:endParaRPr lang="es-ES_tradnl" sz="1000" b="1" dirty="0">
                        <a:effectLst/>
                        <a:latin typeface="Arial"/>
                        <a:ea typeface="Times New Roman"/>
                        <a:cs typeface="Times New Roman"/>
                      </a:endParaRPr>
                    </a:p>
                  </a:txBody>
                  <a:tcPr marL="44450" marR="44450" marT="0" marB="0" anchor="ctr">
                    <a:lnL w="3175" cap="flat" cmpd="sng" algn="ctr">
                      <a:solidFill>
                        <a:prstClr val="white">
                          <a:lumMod val="50000"/>
                        </a:prstClr>
                      </a:solidFill>
                      <a:prstDash val="solid"/>
                      <a:round/>
                      <a:headEnd type="none" w="med" len="med"/>
                      <a:tailEnd type="none" w="med" len="med"/>
                    </a:lnL>
                    <a:lnR w="12700" cap="flat" cmpd="sng" algn="ctr">
                      <a:solidFill>
                        <a:srgbClr val="F79646">
                          <a:lumMod val="75000"/>
                        </a:srgbClr>
                      </a:solidFill>
                      <a:prstDash val="solid"/>
                      <a:round/>
                      <a:headEnd type="none" w="med" len="med"/>
                      <a:tailEnd type="none" w="med" len="med"/>
                    </a:lnR>
                    <a:lnT w="12700" cap="flat" cmpd="sng" algn="ctr">
                      <a:solidFill>
                        <a:srgbClr val="F79646">
                          <a:lumMod val="75000"/>
                        </a:srgbClr>
                      </a:solidFill>
                      <a:prstDash val="solid"/>
                      <a:round/>
                      <a:headEnd type="none" w="med" len="med"/>
                      <a:tailEnd type="none" w="med" len="med"/>
                    </a:lnT>
                    <a:lnB w="12700" cap="flat" cmpd="sng" algn="ctr">
                      <a:solidFill>
                        <a:srgbClr val="F79646">
                          <a:lumMod val="75000"/>
                        </a:srgbClr>
                      </a:solidFill>
                      <a:prstDash val="solid"/>
                      <a:round/>
                      <a:headEnd type="none" w="med" len="med"/>
                      <a:tailEnd type="none" w="med" len="med"/>
                    </a:lnB>
                    <a:solidFill>
                      <a:schemeClr val="accent6">
                        <a:lumMod val="60000"/>
                        <a:lumOff val="40000"/>
                      </a:schemeClr>
                    </a:solidFill>
                  </a:tcPr>
                </a:tc>
              </a:tr>
              <a:tr h="313122">
                <a:tc>
                  <a:txBody>
                    <a:bodyPr/>
                    <a:lstStyle/>
                    <a:p>
                      <a:pPr marL="365760" algn="l">
                        <a:spcAft>
                          <a:spcPts val="0"/>
                        </a:spcAft>
                      </a:pPr>
                      <a:r>
                        <a:rPr lang="es-ES_tradnl" sz="1000" dirty="0" err="1">
                          <a:effectLst/>
                          <a:latin typeface="Tahoma"/>
                          <a:ea typeface="Times New Roman"/>
                          <a:cs typeface="Times New Roman"/>
                        </a:rPr>
                        <a:t>CUTonalá</a:t>
                      </a:r>
                      <a:r>
                        <a:rPr lang="es-ES_tradnl" sz="1000" dirty="0">
                          <a:effectLst/>
                          <a:latin typeface="Tahoma"/>
                          <a:ea typeface="Times New Roman"/>
                          <a:cs typeface="Times New Roman"/>
                        </a:rPr>
                        <a:t> LAN</a:t>
                      </a:r>
                      <a:endParaRPr lang="es-ES_tradnl" sz="1000" dirty="0">
                        <a:effectLst/>
                        <a:latin typeface="Arial"/>
                        <a:ea typeface="Times New Roman"/>
                        <a:cs typeface="Times New Roman"/>
                      </a:endParaRPr>
                    </a:p>
                  </a:txBody>
                  <a:tcPr marL="44450" marR="44450" marT="0" marB="0" anchor="ctr">
                    <a:lnL w="3175" cap="flat" cmpd="sng" algn="ctr">
                      <a:solidFill>
                        <a:prstClr val="white">
                          <a:lumMod val="50000"/>
                        </a:prstClr>
                      </a:solidFill>
                      <a:prstDash val="solid"/>
                      <a:round/>
                      <a:headEnd type="none" w="med" len="med"/>
                      <a:tailEnd type="none" w="med" len="med"/>
                    </a:lnL>
                    <a:lnR w="3175" cap="flat" cmpd="sng" algn="ctr">
                      <a:solidFill>
                        <a:prstClr val="white">
                          <a:lumMod val="50000"/>
                        </a:prstClr>
                      </a:solidFill>
                      <a:prstDash val="solid"/>
                      <a:round/>
                      <a:headEnd type="none" w="med" len="med"/>
                      <a:tailEnd type="none" w="med" len="med"/>
                    </a:lnR>
                    <a:lnT w="12700" cap="flat" cmpd="sng" algn="ctr">
                      <a:solidFill>
                        <a:srgbClr val="F79646">
                          <a:lumMod val="75000"/>
                        </a:srgbClr>
                      </a:solidFill>
                      <a:prstDash val="solid"/>
                      <a:round/>
                      <a:headEnd type="none" w="med" len="med"/>
                      <a:tailEnd type="none" w="med" len="med"/>
                    </a:lnT>
                    <a:solidFill>
                      <a:schemeClr val="bg1"/>
                    </a:solidFill>
                  </a:tcPr>
                </a:tc>
                <a:tc>
                  <a:txBody>
                    <a:bodyPr/>
                    <a:lstStyle/>
                    <a:p>
                      <a:pPr marL="365760" algn="l">
                        <a:spcAft>
                          <a:spcPts val="0"/>
                        </a:spcAft>
                      </a:pPr>
                      <a:r>
                        <a:rPr lang="es-ES_tradnl" sz="1000" dirty="0" err="1">
                          <a:effectLst/>
                          <a:latin typeface="Tahoma"/>
                          <a:ea typeface="Times New Roman"/>
                          <a:cs typeface="Times New Roman"/>
                        </a:rPr>
                        <a:t>Fortigate</a:t>
                      </a:r>
                      <a:endParaRPr lang="es-ES_tradnl" sz="1000" dirty="0">
                        <a:effectLst/>
                        <a:latin typeface="Arial"/>
                        <a:ea typeface="Times New Roman"/>
                        <a:cs typeface="Times New Roman"/>
                      </a:endParaRPr>
                    </a:p>
                  </a:txBody>
                  <a:tcPr marL="44450" marR="44450" marT="0" marB="0" anchor="ctr">
                    <a:lnL w="3175" cap="flat" cmpd="sng" algn="ctr">
                      <a:solidFill>
                        <a:prstClr val="white">
                          <a:lumMod val="50000"/>
                        </a:prstClr>
                      </a:solidFill>
                      <a:prstDash val="solid"/>
                      <a:round/>
                      <a:headEnd type="none" w="med" len="med"/>
                      <a:tailEnd type="none" w="med" len="med"/>
                    </a:lnL>
                    <a:lnR w="3175" cap="flat" cmpd="sng" algn="ctr">
                      <a:solidFill>
                        <a:prstClr val="white">
                          <a:lumMod val="50000"/>
                        </a:prstClr>
                      </a:solidFill>
                      <a:prstDash val="solid"/>
                      <a:round/>
                      <a:headEnd type="none" w="med" len="med"/>
                      <a:tailEnd type="none" w="med" len="med"/>
                    </a:lnR>
                    <a:lnT w="12700" cap="flat" cmpd="sng" algn="ctr">
                      <a:solidFill>
                        <a:srgbClr val="F79646">
                          <a:lumMod val="75000"/>
                        </a:srgbClr>
                      </a:solidFill>
                      <a:prstDash val="solid"/>
                      <a:round/>
                      <a:headEnd type="none" w="med" len="med"/>
                      <a:tailEnd type="none" w="med" len="med"/>
                    </a:lnT>
                    <a:solidFill>
                      <a:schemeClr val="bg1"/>
                    </a:solidFill>
                  </a:tcPr>
                </a:tc>
                <a:tc>
                  <a:txBody>
                    <a:bodyPr/>
                    <a:lstStyle/>
                    <a:p>
                      <a:pPr marL="365760" algn="l">
                        <a:spcAft>
                          <a:spcPts val="0"/>
                        </a:spcAft>
                      </a:pPr>
                      <a:r>
                        <a:rPr lang="es-ES_tradnl" sz="1000" dirty="0">
                          <a:effectLst/>
                          <a:latin typeface="Tahoma"/>
                          <a:ea typeface="Times New Roman"/>
                          <a:cs typeface="Times New Roman"/>
                        </a:rPr>
                        <a:t>FG 200B</a:t>
                      </a:r>
                      <a:endParaRPr lang="es-ES_tradnl" sz="1000" dirty="0">
                        <a:effectLst/>
                        <a:latin typeface="Arial"/>
                        <a:ea typeface="Times New Roman"/>
                        <a:cs typeface="Times New Roman"/>
                      </a:endParaRPr>
                    </a:p>
                  </a:txBody>
                  <a:tcPr marL="44450" marR="44450" marT="0" marB="0" anchor="ctr">
                    <a:lnL w="3175" cap="flat" cmpd="sng" algn="ctr">
                      <a:solidFill>
                        <a:prstClr val="white">
                          <a:lumMod val="50000"/>
                        </a:prstClr>
                      </a:solidFill>
                      <a:prstDash val="solid"/>
                      <a:round/>
                      <a:headEnd type="none" w="med" len="med"/>
                      <a:tailEnd type="none" w="med" len="med"/>
                    </a:lnL>
                    <a:lnR w="3175" cap="flat" cmpd="sng" algn="ctr">
                      <a:solidFill>
                        <a:prstClr val="white">
                          <a:lumMod val="50000"/>
                        </a:prstClr>
                      </a:solidFill>
                      <a:prstDash val="solid"/>
                      <a:round/>
                      <a:headEnd type="none" w="med" len="med"/>
                      <a:tailEnd type="none" w="med" len="med"/>
                    </a:lnR>
                    <a:lnT w="12700" cap="flat" cmpd="sng" algn="ctr">
                      <a:solidFill>
                        <a:srgbClr val="F79646">
                          <a:lumMod val="75000"/>
                        </a:srgbClr>
                      </a:solidFill>
                      <a:prstDash val="solid"/>
                      <a:round/>
                      <a:headEnd type="none" w="med" len="med"/>
                      <a:tailEnd type="none" w="med" len="med"/>
                    </a:lnT>
                    <a:solidFill>
                      <a:schemeClr val="bg1"/>
                    </a:solidFill>
                  </a:tcPr>
                </a:tc>
                <a:tc>
                  <a:txBody>
                    <a:bodyPr/>
                    <a:lstStyle/>
                    <a:p>
                      <a:pPr marL="365760" algn="l">
                        <a:spcAft>
                          <a:spcPts val="0"/>
                        </a:spcAft>
                      </a:pPr>
                      <a:r>
                        <a:rPr lang="es-ES_tradnl" sz="1000" dirty="0">
                          <a:effectLst/>
                          <a:latin typeface="Tahoma"/>
                          <a:ea typeface="Times New Roman"/>
                          <a:cs typeface="Times New Roman"/>
                        </a:rPr>
                        <a:t>N/A</a:t>
                      </a:r>
                      <a:endParaRPr lang="es-ES_tradnl" sz="1000" dirty="0">
                        <a:effectLst/>
                        <a:latin typeface="Arial"/>
                        <a:ea typeface="Times New Roman"/>
                        <a:cs typeface="Times New Roman"/>
                      </a:endParaRPr>
                    </a:p>
                  </a:txBody>
                  <a:tcPr marL="44450" marR="44450" marT="0" marB="0" anchor="ctr">
                    <a:lnL w="3175" cap="flat" cmpd="sng" algn="ctr">
                      <a:solidFill>
                        <a:prstClr val="white">
                          <a:lumMod val="50000"/>
                        </a:prstClr>
                      </a:solidFill>
                      <a:prstDash val="solid"/>
                      <a:round/>
                      <a:headEnd type="none" w="med" len="med"/>
                      <a:tailEnd type="none" w="med" len="med"/>
                    </a:lnL>
                    <a:lnR w="3175" cap="flat" cmpd="sng" algn="ctr">
                      <a:solidFill>
                        <a:prstClr val="white">
                          <a:lumMod val="50000"/>
                        </a:prstClr>
                      </a:solidFill>
                      <a:prstDash val="solid"/>
                      <a:round/>
                      <a:headEnd type="none" w="med" len="med"/>
                      <a:tailEnd type="none" w="med" len="med"/>
                    </a:lnR>
                    <a:lnT w="12700" cap="flat" cmpd="sng" algn="ctr">
                      <a:solidFill>
                        <a:srgbClr val="F79646">
                          <a:lumMod val="75000"/>
                        </a:srgbClr>
                      </a:solidFill>
                      <a:prstDash val="solid"/>
                      <a:round/>
                      <a:headEnd type="none" w="med" len="med"/>
                      <a:tailEnd type="none" w="med" len="med"/>
                    </a:lnT>
                    <a:solidFill>
                      <a:schemeClr val="bg1"/>
                    </a:solidFill>
                  </a:tcPr>
                </a:tc>
              </a:tr>
            </a:tbl>
          </a:graphicData>
        </a:graphic>
      </p:graphicFrame>
    </p:spTree>
    <p:extLst>
      <p:ext uri="{BB962C8B-B14F-4D97-AF65-F5344CB8AC3E}">
        <p14:creationId xmlns:p14="http://schemas.microsoft.com/office/powerpoint/2010/main" val="418552865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7" name="Rectángulo 176"/>
          <p:cNvSpPr/>
          <p:nvPr/>
        </p:nvSpPr>
        <p:spPr>
          <a:xfrm>
            <a:off x="-1" y="0"/>
            <a:ext cx="9142413" cy="1739900"/>
          </a:xfrm>
          <a:prstGeom prst="rect">
            <a:avLst/>
          </a:prstGeom>
          <a:gradFill flip="none" rotWithShape="1">
            <a:gsLst>
              <a:gs pos="0">
                <a:schemeClr val="tx1">
                  <a:lumMod val="75000"/>
                </a:schemeClr>
              </a:gs>
              <a:gs pos="99000">
                <a:schemeClr val="bg2">
                  <a:lumMod val="50000"/>
                </a:schemeClr>
              </a:gs>
            </a:gsLst>
            <a:lin ang="16200000" scaled="0"/>
            <a:tileRect/>
          </a:gra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es-ES_tradnl"/>
          </a:p>
        </p:txBody>
      </p:sp>
      <p:sp>
        <p:nvSpPr>
          <p:cNvPr id="104" name="Título 103"/>
          <p:cNvSpPr>
            <a:spLocks noGrp="1"/>
          </p:cNvSpPr>
          <p:nvPr>
            <p:ph type="title" idx="4294967295"/>
          </p:nvPr>
        </p:nvSpPr>
        <p:spPr>
          <a:xfrm>
            <a:off x="766453" y="457200"/>
            <a:ext cx="5359400" cy="406400"/>
          </a:xfrm>
          <a:effectLst>
            <a:outerShdw blurRad="50800" dist="38100" dir="2700000">
              <a:srgbClr val="000000">
                <a:alpha val="43000"/>
              </a:srgbClr>
            </a:outerShdw>
          </a:effectLst>
        </p:spPr>
        <p:txBody>
          <a:bodyPr>
            <a:normAutofit/>
          </a:bodyPr>
          <a:lstStyle/>
          <a:p>
            <a:pPr algn="l"/>
            <a:r>
              <a:rPr lang="es-ES_tradnl" sz="1500" b="1" dirty="0" smtClean="0">
                <a:solidFill>
                  <a:schemeClr val="bg1"/>
                </a:solidFill>
              </a:rPr>
              <a:t>Tiempo de vida de equipos activos </a:t>
            </a:r>
            <a:r>
              <a:rPr lang="es-ES_tradnl" sz="1500" b="1" dirty="0" err="1" smtClean="0">
                <a:solidFill>
                  <a:schemeClr val="bg1"/>
                </a:solidFill>
              </a:rPr>
              <a:t>CU’s</a:t>
            </a:r>
            <a:r>
              <a:rPr lang="es-ES_tradnl" sz="1500" b="1" dirty="0" smtClean="0">
                <a:solidFill>
                  <a:schemeClr val="bg1"/>
                </a:solidFill>
              </a:rPr>
              <a:t> metropolitanos</a:t>
            </a:r>
            <a:endParaRPr lang="es-ES_tradnl" sz="1500" b="1" dirty="0">
              <a:solidFill>
                <a:schemeClr val="bg1"/>
              </a:solidFill>
            </a:endParaRPr>
          </a:p>
        </p:txBody>
      </p:sp>
      <p:graphicFrame>
        <p:nvGraphicFramePr>
          <p:cNvPr id="9" name="Tabla 8"/>
          <p:cNvGraphicFramePr>
            <a:graphicFrameLocks noGrp="1"/>
          </p:cNvGraphicFramePr>
          <p:nvPr>
            <p:extLst>
              <p:ext uri="{D42A27DB-BD31-4B8C-83A1-F6EECF244321}">
                <p14:modId xmlns:p14="http://schemas.microsoft.com/office/powerpoint/2010/main" val="2583362938"/>
              </p:ext>
            </p:extLst>
          </p:nvPr>
        </p:nvGraphicFramePr>
        <p:xfrm>
          <a:off x="660399" y="876297"/>
          <a:ext cx="7835900" cy="5280290"/>
        </p:xfrm>
        <a:graphic>
          <a:graphicData uri="http://schemas.openxmlformats.org/drawingml/2006/table">
            <a:tbl>
              <a:tblPr bandRow="1">
                <a:effectLst>
                  <a:outerShdw blurRad="50800" dist="38100" dir="2700000" algn="tl" rotWithShape="0">
                    <a:prstClr val="black">
                      <a:alpha val="40000"/>
                    </a:prstClr>
                  </a:outerShdw>
                </a:effectLst>
                <a:tableStyleId>{5FD0F851-EC5A-4D38-B0AD-8093EC10F338}</a:tableStyleId>
              </a:tblPr>
              <a:tblGrid>
                <a:gridCol w="1958975"/>
                <a:gridCol w="1847114"/>
                <a:gridCol w="2070836"/>
                <a:gridCol w="1958975"/>
              </a:tblGrid>
              <a:tr h="353023">
                <a:tc>
                  <a:txBody>
                    <a:bodyPr/>
                    <a:lstStyle/>
                    <a:p>
                      <a:pPr marL="365760" algn="ctr">
                        <a:spcAft>
                          <a:spcPts val="0"/>
                        </a:spcAft>
                      </a:pPr>
                      <a:r>
                        <a:rPr lang="es-ES_tradnl" sz="1200" b="1" dirty="0">
                          <a:solidFill>
                            <a:srgbClr val="FFFFFF"/>
                          </a:solidFill>
                          <a:effectLst/>
                          <a:latin typeface="Tahoma"/>
                          <a:ea typeface="Times New Roman"/>
                          <a:cs typeface="Times New Roman"/>
                        </a:rPr>
                        <a:t>CU</a:t>
                      </a:r>
                      <a:endParaRPr lang="es-ES_tradnl" sz="1000" dirty="0">
                        <a:effectLst/>
                        <a:latin typeface="Arial"/>
                        <a:ea typeface="Times New Roman"/>
                        <a:cs typeface="Times New Roman"/>
                      </a:endParaRPr>
                    </a:p>
                  </a:txBody>
                  <a:tcPr marL="44450" marR="44450" marT="0" marB="0" anchor="ctr">
                    <a:lnL w="3175" cap="flat" cmpd="sng" algn="ctr">
                      <a:solidFill>
                        <a:prstClr val="white">
                          <a:lumMod val="50000"/>
                        </a:prstClr>
                      </a:solidFill>
                      <a:prstDash val="solid"/>
                      <a:round/>
                      <a:headEnd type="none" w="med" len="med"/>
                      <a:tailEnd type="none" w="med" len="med"/>
                    </a:lnL>
                    <a:lnR w="3175" cap="flat" cmpd="sng" algn="ctr">
                      <a:solidFill>
                        <a:prstClr val="white">
                          <a:lumMod val="50000"/>
                        </a:prstClr>
                      </a:solidFill>
                      <a:prstDash val="solid"/>
                      <a:round/>
                      <a:headEnd type="none" w="med" len="med"/>
                      <a:tailEnd type="none" w="med" len="med"/>
                    </a:lnR>
                    <a:lnB w="12700" cap="flat" cmpd="sng" algn="ctr">
                      <a:noFill/>
                      <a:prstDash val="solid"/>
                      <a:round/>
                      <a:headEnd type="none" w="med" len="med"/>
                      <a:tailEnd type="none" w="med" len="med"/>
                    </a:lnB>
                    <a:solidFill>
                      <a:schemeClr val="accent1">
                        <a:lumMod val="60000"/>
                        <a:lumOff val="40000"/>
                      </a:schemeClr>
                    </a:solidFill>
                  </a:tcPr>
                </a:tc>
                <a:tc>
                  <a:txBody>
                    <a:bodyPr/>
                    <a:lstStyle/>
                    <a:p>
                      <a:pPr marL="365760" algn="ctr">
                        <a:spcAft>
                          <a:spcPts val="0"/>
                        </a:spcAft>
                      </a:pPr>
                      <a:r>
                        <a:rPr lang="es-ES_tradnl" sz="1200" b="1" dirty="0">
                          <a:solidFill>
                            <a:srgbClr val="FFFFFF"/>
                          </a:solidFill>
                          <a:effectLst/>
                          <a:latin typeface="Tahoma"/>
                          <a:ea typeface="Times New Roman"/>
                          <a:cs typeface="Times New Roman"/>
                        </a:rPr>
                        <a:t>Marca</a:t>
                      </a:r>
                      <a:endParaRPr lang="es-ES_tradnl" sz="1000" dirty="0">
                        <a:effectLst/>
                        <a:latin typeface="Arial"/>
                        <a:ea typeface="Times New Roman"/>
                        <a:cs typeface="Times New Roman"/>
                      </a:endParaRPr>
                    </a:p>
                  </a:txBody>
                  <a:tcPr marL="44450" marR="44450" marT="0" marB="0" anchor="ctr">
                    <a:lnL w="3175" cap="flat" cmpd="sng" algn="ctr">
                      <a:solidFill>
                        <a:prstClr val="white">
                          <a:lumMod val="50000"/>
                        </a:prstClr>
                      </a:solidFill>
                      <a:prstDash val="solid"/>
                      <a:round/>
                      <a:headEnd type="none" w="med" len="med"/>
                      <a:tailEnd type="none" w="med" len="med"/>
                    </a:lnL>
                    <a:lnR w="3175" cap="flat" cmpd="sng" algn="ctr">
                      <a:solidFill>
                        <a:prstClr val="white">
                          <a:lumMod val="50000"/>
                        </a:prstClr>
                      </a:solidFill>
                      <a:prstDash val="solid"/>
                      <a:round/>
                      <a:headEnd type="none" w="med" len="med"/>
                      <a:tailEnd type="none" w="med" len="med"/>
                    </a:lnR>
                    <a:lnB w="12700" cap="flat" cmpd="sng" algn="ctr">
                      <a:noFill/>
                      <a:prstDash val="solid"/>
                      <a:round/>
                      <a:headEnd type="none" w="med" len="med"/>
                      <a:tailEnd type="none" w="med" len="med"/>
                    </a:lnB>
                    <a:solidFill>
                      <a:schemeClr val="accent1">
                        <a:lumMod val="60000"/>
                        <a:lumOff val="40000"/>
                      </a:schemeClr>
                    </a:solidFill>
                  </a:tcPr>
                </a:tc>
                <a:tc>
                  <a:txBody>
                    <a:bodyPr/>
                    <a:lstStyle/>
                    <a:p>
                      <a:pPr marL="365760" algn="ctr">
                        <a:spcAft>
                          <a:spcPts val="0"/>
                        </a:spcAft>
                      </a:pPr>
                      <a:r>
                        <a:rPr lang="es-ES_tradnl" sz="1200" b="1" dirty="0">
                          <a:solidFill>
                            <a:srgbClr val="FFFFFF"/>
                          </a:solidFill>
                          <a:effectLst/>
                          <a:latin typeface="Tahoma"/>
                          <a:ea typeface="Times New Roman"/>
                          <a:cs typeface="Times New Roman"/>
                        </a:rPr>
                        <a:t>Modelo</a:t>
                      </a:r>
                      <a:endParaRPr lang="es-ES_tradnl" sz="1000" dirty="0">
                        <a:effectLst/>
                        <a:latin typeface="Arial"/>
                        <a:ea typeface="Times New Roman"/>
                        <a:cs typeface="Times New Roman"/>
                      </a:endParaRPr>
                    </a:p>
                  </a:txBody>
                  <a:tcPr marL="44450" marR="44450" marT="0" marB="0" anchor="ctr">
                    <a:lnL w="3175" cap="flat" cmpd="sng" algn="ctr">
                      <a:solidFill>
                        <a:prstClr val="white">
                          <a:lumMod val="50000"/>
                        </a:prstClr>
                      </a:solidFill>
                      <a:prstDash val="solid"/>
                      <a:round/>
                      <a:headEnd type="none" w="med" len="med"/>
                      <a:tailEnd type="none" w="med" len="med"/>
                    </a:lnL>
                    <a:lnR w="3175" cap="flat" cmpd="sng" algn="ctr">
                      <a:solidFill>
                        <a:prstClr val="white">
                          <a:lumMod val="50000"/>
                        </a:prstClr>
                      </a:solidFill>
                      <a:prstDash val="solid"/>
                      <a:round/>
                      <a:headEnd type="none" w="med" len="med"/>
                      <a:tailEnd type="none" w="med" len="med"/>
                    </a:lnR>
                    <a:lnB w="12700" cap="flat" cmpd="sng" algn="ctr">
                      <a:noFill/>
                      <a:prstDash val="solid"/>
                      <a:round/>
                      <a:headEnd type="none" w="med" len="med"/>
                      <a:tailEnd type="none" w="med" len="med"/>
                    </a:lnB>
                    <a:solidFill>
                      <a:schemeClr val="accent1">
                        <a:lumMod val="60000"/>
                        <a:lumOff val="40000"/>
                      </a:schemeClr>
                    </a:solidFill>
                  </a:tcPr>
                </a:tc>
                <a:tc>
                  <a:txBody>
                    <a:bodyPr/>
                    <a:lstStyle/>
                    <a:p>
                      <a:pPr marL="365760" algn="ctr">
                        <a:spcAft>
                          <a:spcPts val="0"/>
                        </a:spcAft>
                      </a:pPr>
                      <a:r>
                        <a:rPr lang="es-ES_tradnl" sz="1200" b="1" dirty="0" smtClean="0">
                          <a:solidFill>
                            <a:srgbClr val="FFFFFF"/>
                          </a:solidFill>
                          <a:effectLst/>
                          <a:latin typeface="Tahoma"/>
                          <a:ea typeface="Times New Roman"/>
                          <a:cs typeface="Times New Roman"/>
                        </a:rPr>
                        <a:t>Fin</a:t>
                      </a:r>
                      <a:r>
                        <a:rPr lang="es-ES_tradnl" sz="1200" b="1" baseline="0" dirty="0" smtClean="0">
                          <a:solidFill>
                            <a:srgbClr val="FFFFFF"/>
                          </a:solidFill>
                          <a:effectLst/>
                          <a:latin typeface="Tahoma"/>
                          <a:ea typeface="Times New Roman"/>
                          <a:cs typeface="Times New Roman"/>
                        </a:rPr>
                        <a:t> de vida comercial</a:t>
                      </a:r>
                      <a:endParaRPr lang="es-ES_tradnl" sz="1000" dirty="0">
                        <a:effectLst/>
                        <a:latin typeface="Arial"/>
                        <a:ea typeface="Times New Roman"/>
                        <a:cs typeface="Times New Roman"/>
                      </a:endParaRPr>
                    </a:p>
                  </a:txBody>
                  <a:tcPr marL="44450" marR="44450" marT="0" marB="0" anchor="ctr">
                    <a:lnL w="3175" cap="flat" cmpd="sng" algn="ctr">
                      <a:solidFill>
                        <a:prstClr val="white">
                          <a:lumMod val="50000"/>
                        </a:prstClr>
                      </a:solidFill>
                      <a:prstDash val="solid"/>
                      <a:round/>
                      <a:headEnd type="none" w="med" len="med"/>
                      <a:tailEnd type="none" w="med" len="med"/>
                    </a:lnL>
                    <a:lnR w="3175" cap="flat" cmpd="sng" algn="ctr">
                      <a:solidFill>
                        <a:prstClr val="white">
                          <a:lumMod val="50000"/>
                        </a:prstClr>
                      </a:solidFill>
                      <a:prstDash val="solid"/>
                      <a:round/>
                      <a:headEnd type="none" w="med" len="med"/>
                      <a:tailEnd type="none" w="med" len="med"/>
                    </a:lnR>
                    <a:lnB w="12700" cap="flat" cmpd="sng" algn="ctr">
                      <a:noFill/>
                      <a:prstDash val="solid"/>
                      <a:round/>
                      <a:headEnd type="none" w="med" len="med"/>
                      <a:tailEnd type="none" w="med" len="med"/>
                    </a:lnB>
                    <a:solidFill>
                      <a:schemeClr val="accent1">
                        <a:lumMod val="60000"/>
                        <a:lumOff val="40000"/>
                      </a:schemeClr>
                    </a:solidFill>
                  </a:tcPr>
                </a:tc>
              </a:tr>
              <a:tr h="271997">
                <a:tc>
                  <a:txBody>
                    <a:bodyPr/>
                    <a:lstStyle/>
                    <a:p>
                      <a:pPr algn="l" fontAlgn="ctr"/>
                      <a:r>
                        <a:rPr lang="es-MX" sz="1000" b="0" i="0" u="none" strike="noStrike" dirty="0">
                          <a:solidFill>
                            <a:srgbClr val="000000"/>
                          </a:solidFill>
                          <a:latin typeface="Tahoma"/>
                        </a:rPr>
                        <a:t>R-CUCBA</a:t>
                      </a:r>
                    </a:p>
                  </a:txBody>
                  <a:tcPr marL="45720" marR="4572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r>
                        <a:rPr lang="es-MX" sz="1000" b="0" i="0" u="none" strike="noStrike" dirty="0" err="1">
                          <a:solidFill>
                            <a:srgbClr val="000000"/>
                          </a:solidFill>
                          <a:latin typeface="Tahoma"/>
                        </a:rPr>
                        <a:t>Enterasys</a:t>
                      </a:r>
                      <a:endParaRPr lang="es-MX" sz="1000" b="0" i="0" u="none" strike="noStrike" dirty="0">
                        <a:solidFill>
                          <a:srgbClr val="000000"/>
                        </a:solidFill>
                        <a:latin typeface="Tahoma"/>
                      </a:endParaRPr>
                    </a:p>
                  </a:txBody>
                  <a:tcPr marL="45720" marR="4572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r>
                        <a:rPr lang="es-MX" sz="1000" b="0" i="0" u="none" strike="noStrike" dirty="0">
                          <a:solidFill>
                            <a:srgbClr val="000000"/>
                          </a:solidFill>
                          <a:latin typeface="Tahoma"/>
                        </a:rPr>
                        <a:t>G3G</a:t>
                      </a:r>
                    </a:p>
                  </a:txBody>
                  <a:tcPr marL="45720" marR="4572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r>
                        <a:rPr lang="es-MX" sz="1000" b="0" i="0" u="none" strike="noStrike" dirty="0" err="1">
                          <a:solidFill>
                            <a:srgbClr val="000000"/>
                          </a:solidFill>
                          <a:latin typeface="Tahoma"/>
                        </a:rPr>
                        <a:t>March</a:t>
                      </a:r>
                      <a:r>
                        <a:rPr lang="es-MX" sz="1000" b="0" i="0" u="none" strike="noStrike" dirty="0">
                          <a:solidFill>
                            <a:srgbClr val="000000"/>
                          </a:solidFill>
                          <a:latin typeface="Tahoma"/>
                        </a:rPr>
                        <a:t> 31, 2015</a:t>
                      </a:r>
                    </a:p>
                  </a:txBody>
                  <a:tcPr marL="45720" marR="4572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271997">
                <a:tc>
                  <a:txBody>
                    <a:bodyPr/>
                    <a:lstStyle/>
                    <a:p>
                      <a:pPr algn="l" fontAlgn="ctr"/>
                      <a:r>
                        <a:rPr lang="es-MX" sz="1000" b="0" i="0" u="none" strike="noStrike" dirty="0">
                          <a:solidFill>
                            <a:srgbClr val="000000"/>
                          </a:solidFill>
                          <a:latin typeface="Tahoma"/>
                        </a:rPr>
                        <a:t>R-CUAAD Frontera</a:t>
                      </a:r>
                    </a:p>
                  </a:txBody>
                  <a:tcPr marL="45720" marR="45720" anchor="ctr">
                    <a:lnL w="12700" cap="flat" cmpd="sng" algn="ctr">
                      <a:solidFill>
                        <a:schemeClr val="accent6"/>
                      </a:solid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algn="l" fontAlgn="ctr"/>
                      <a:r>
                        <a:rPr lang="es-MX" sz="1000" b="0" i="0" u="none" strike="noStrike" dirty="0">
                          <a:solidFill>
                            <a:srgbClr val="000000"/>
                          </a:solidFill>
                          <a:latin typeface="Tahoma"/>
                        </a:rPr>
                        <a:t>Cisco</a:t>
                      </a:r>
                    </a:p>
                  </a:txBody>
                  <a:tcPr marL="45720" marR="4572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algn="l" fontAlgn="ctr"/>
                      <a:r>
                        <a:rPr lang="es-MX" sz="1000" b="0" i="0" u="none" strike="noStrike" dirty="0">
                          <a:solidFill>
                            <a:srgbClr val="000000"/>
                          </a:solidFill>
                          <a:latin typeface="Tahoma"/>
                        </a:rPr>
                        <a:t>Cisco C3750</a:t>
                      </a:r>
                    </a:p>
                  </a:txBody>
                  <a:tcPr marL="45720" marR="4572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algn="l" fontAlgn="ctr"/>
                      <a:r>
                        <a:rPr lang="es-MX" sz="1000" b="1" i="0" u="none" strike="noStrike" dirty="0" err="1">
                          <a:solidFill>
                            <a:srgbClr val="000000"/>
                          </a:solidFill>
                          <a:latin typeface="Tahoma"/>
                        </a:rPr>
                        <a:t>July</a:t>
                      </a:r>
                      <a:r>
                        <a:rPr lang="es-MX" sz="1000" b="1" i="0" u="none" strike="noStrike" dirty="0">
                          <a:solidFill>
                            <a:srgbClr val="000000"/>
                          </a:solidFill>
                          <a:latin typeface="Tahoma"/>
                        </a:rPr>
                        <a:t> 5, 2010</a:t>
                      </a:r>
                    </a:p>
                  </a:txBody>
                  <a:tcPr marL="45720" marR="45720" anchor="ctr">
                    <a:lnL w="3175" cap="flat" cmpd="sng" algn="ctr">
                      <a:no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r>
              <a:tr h="271997">
                <a:tc>
                  <a:txBody>
                    <a:bodyPr/>
                    <a:lstStyle/>
                    <a:p>
                      <a:pPr algn="l" fontAlgn="ctr"/>
                      <a:r>
                        <a:rPr lang="es-MX" sz="1000" b="0" i="0" u="none" strike="noStrike" dirty="0">
                          <a:solidFill>
                            <a:srgbClr val="000000"/>
                          </a:solidFill>
                          <a:latin typeface="Tahoma"/>
                        </a:rPr>
                        <a:t>CUAAD LAN</a:t>
                      </a:r>
                    </a:p>
                  </a:txBody>
                  <a:tcPr marL="45720" marR="4572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algn="l" fontAlgn="ctr"/>
                      <a:r>
                        <a:rPr lang="es-MX" sz="1000" b="0" i="0" u="none" strike="noStrike" dirty="0" err="1">
                          <a:solidFill>
                            <a:srgbClr val="000000"/>
                          </a:solidFill>
                          <a:latin typeface="Tahoma"/>
                        </a:rPr>
                        <a:t>Enterasys</a:t>
                      </a:r>
                      <a:endParaRPr lang="es-MX" sz="1000" b="0" i="0" u="none" strike="noStrike" dirty="0">
                        <a:solidFill>
                          <a:srgbClr val="000000"/>
                        </a:solidFill>
                        <a:latin typeface="Tahoma"/>
                      </a:endParaRPr>
                    </a:p>
                  </a:txBody>
                  <a:tcPr marL="45720" marR="4572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algn="l" fontAlgn="ctr"/>
                      <a:r>
                        <a:rPr lang="es-MX" sz="1000" b="0" i="0" u="none" strike="noStrike" dirty="0" err="1">
                          <a:solidFill>
                            <a:srgbClr val="000000"/>
                          </a:solidFill>
                          <a:latin typeface="Tahoma"/>
                        </a:rPr>
                        <a:t>Matrix</a:t>
                      </a:r>
                      <a:r>
                        <a:rPr lang="es-MX" sz="1000" b="0" i="0" u="none" strike="noStrike" dirty="0">
                          <a:solidFill>
                            <a:srgbClr val="000000"/>
                          </a:solidFill>
                          <a:latin typeface="Tahoma"/>
                        </a:rPr>
                        <a:t> E7</a:t>
                      </a:r>
                    </a:p>
                  </a:txBody>
                  <a:tcPr marL="45720" marR="4572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algn="l" fontAlgn="ctr"/>
                      <a:r>
                        <a:rPr lang="es-MX" sz="1000" b="0" i="0" u="none" strike="noStrike" dirty="0" err="1">
                          <a:solidFill>
                            <a:srgbClr val="000000"/>
                          </a:solidFill>
                          <a:latin typeface="Tahoma"/>
                        </a:rPr>
                        <a:t>Chassis</a:t>
                      </a:r>
                      <a:r>
                        <a:rPr lang="es-MX" sz="1000" b="0" i="0" u="none" strike="noStrike" dirty="0">
                          <a:solidFill>
                            <a:srgbClr val="000000"/>
                          </a:solidFill>
                          <a:latin typeface="Tahoma"/>
                        </a:rPr>
                        <a:t>: 30/06/16; </a:t>
                      </a:r>
                      <a:br>
                        <a:rPr lang="es-MX" sz="1000" b="0" i="0" u="none" strike="noStrike" dirty="0">
                          <a:solidFill>
                            <a:srgbClr val="000000"/>
                          </a:solidFill>
                          <a:latin typeface="Tahoma"/>
                        </a:rPr>
                      </a:br>
                      <a:r>
                        <a:rPr lang="es-MX" sz="1000" b="1" i="0" u="none" strike="noStrike" dirty="0">
                          <a:solidFill>
                            <a:srgbClr val="000000"/>
                          </a:solidFill>
                          <a:latin typeface="Tahoma"/>
                        </a:rPr>
                        <a:t>6SSRM: 3/10/09; </a:t>
                      </a:r>
                      <a:r>
                        <a:rPr lang="es-MX" sz="1000" b="0" i="0" u="none" strike="noStrike" dirty="0">
                          <a:solidFill>
                            <a:srgbClr val="000000"/>
                          </a:solidFill>
                          <a:latin typeface="Tahoma"/>
                        </a:rPr>
                        <a:t/>
                      </a:r>
                      <a:br>
                        <a:rPr lang="es-MX" sz="1000" b="0" i="0" u="none" strike="noStrike" dirty="0">
                          <a:solidFill>
                            <a:srgbClr val="000000"/>
                          </a:solidFill>
                          <a:latin typeface="Tahoma"/>
                        </a:rPr>
                      </a:br>
                      <a:r>
                        <a:rPr lang="es-MX" sz="1000" b="0" i="0" u="none" strike="noStrike" dirty="0" err="1">
                          <a:solidFill>
                            <a:srgbClr val="000000"/>
                          </a:solidFill>
                          <a:latin typeface="Tahoma"/>
                        </a:rPr>
                        <a:t>Platimunm</a:t>
                      </a:r>
                      <a:r>
                        <a:rPr lang="es-MX" sz="1000" b="0" i="0" u="none" strike="noStrike" dirty="0">
                          <a:solidFill>
                            <a:srgbClr val="000000"/>
                          </a:solidFill>
                          <a:latin typeface="Tahoma"/>
                        </a:rPr>
                        <a:t>: 30/06/16;</a:t>
                      </a:r>
                    </a:p>
                  </a:txBody>
                  <a:tcPr marL="45720" marR="4572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r>
              <a:tr h="271997">
                <a:tc>
                  <a:txBody>
                    <a:bodyPr/>
                    <a:lstStyle/>
                    <a:p>
                      <a:pPr algn="l" fontAlgn="ctr"/>
                      <a:r>
                        <a:rPr lang="es-MX" sz="1000" b="0" i="0" u="none" strike="noStrike">
                          <a:solidFill>
                            <a:srgbClr val="000000"/>
                          </a:solidFill>
                          <a:latin typeface="Tahoma"/>
                        </a:rPr>
                        <a:t>R-CUCEA Frontera/LAN</a:t>
                      </a:r>
                    </a:p>
                  </a:txBody>
                  <a:tcPr marL="45720" marR="4572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rgbClr val="E4EEF7"/>
                    </a:solidFill>
                  </a:tcPr>
                </a:tc>
                <a:tc>
                  <a:txBody>
                    <a:bodyPr/>
                    <a:lstStyle/>
                    <a:p>
                      <a:pPr algn="l" fontAlgn="ctr"/>
                      <a:r>
                        <a:rPr lang="es-MX" sz="1000" b="0" i="0" u="none" strike="noStrike" dirty="0" err="1">
                          <a:solidFill>
                            <a:srgbClr val="000000"/>
                          </a:solidFill>
                          <a:latin typeface="Tahoma"/>
                        </a:rPr>
                        <a:t>Enterasys</a:t>
                      </a:r>
                      <a:endParaRPr lang="es-MX" sz="1000" b="0" i="0" u="none" strike="noStrike" dirty="0">
                        <a:solidFill>
                          <a:srgbClr val="000000"/>
                        </a:solidFill>
                        <a:latin typeface="Tahoma"/>
                      </a:endParaRPr>
                    </a:p>
                  </a:txBody>
                  <a:tcPr marL="45720" marR="4572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rgbClr val="E4EEF7"/>
                    </a:solidFill>
                  </a:tcPr>
                </a:tc>
                <a:tc>
                  <a:txBody>
                    <a:bodyPr/>
                    <a:lstStyle/>
                    <a:p>
                      <a:pPr algn="l" fontAlgn="ctr"/>
                      <a:r>
                        <a:rPr lang="es-MX" sz="1000" b="0" i="0" u="none" strike="noStrike">
                          <a:solidFill>
                            <a:srgbClr val="000000"/>
                          </a:solidFill>
                          <a:latin typeface="Tahoma"/>
                        </a:rPr>
                        <a:t>Enterasys S4</a:t>
                      </a:r>
                    </a:p>
                  </a:txBody>
                  <a:tcPr marL="45720" marR="4572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rgbClr val="E4EEF7"/>
                    </a:solidFill>
                  </a:tcPr>
                </a:tc>
                <a:tc>
                  <a:txBody>
                    <a:bodyPr/>
                    <a:lstStyle/>
                    <a:p>
                      <a:pPr algn="l" fontAlgn="ctr"/>
                      <a:r>
                        <a:rPr lang="es-MX" sz="1000" b="0" i="0" u="none" strike="noStrike">
                          <a:solidFill>
                            <a:srgbClr val="000000"/>
                          </a:solidFill>
                          <a:latin typeface="Tahoma"/>
                        </a:rPr>
                        <a:t>N/A</a:t>
                      </a:r>
                    </a:p>
                  </a:txBody>
                  <a:tcPr marL="45720" marR="4572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rgbClr val="E4EEF7"/>
                    </a:solidFill>
                  </a:tcPr>
                </a:tc>
              </a:tr>
              <a:tr h="271997">
                <a:tc>
                  <a:txBody>
                    <a:bodyPr/>
                    <a:lstStyle/>
                    <a:p>
                      <a:pPr algn="l" fontAlgn="ctr"/>
                      <a:r>
                        <a:rPr lang="es-MX" sz="1000" b="0" i="0" u="none" strike="noStrike" dirty="0">
                          <a:solidFill>
                            <a:srgbClr val="000000"/>
                          </a:solidFill>
                          <a:latin typeface="Tahoma"/>
                        </a:rPr>
                        <a:t>R-CUCEI Frontera</a:t>
                      </a:r>
                    </a:p>
                  </a:txBody>
                  <a:tcPr marL="45720" marR="45720" anchor="ctr">
                    <a:lnL w="12700" cap="flat" cmpd="sng" algn="ctr">
                      <a:solidFill>
                        <a:schemeClr val="accent6"/>
                      </a:solid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algn="l" fontAlgn="ctr"/>
                      <a:r>
                        <a:rPr lang="es-MX" sz="1000" b="0" i="0" u="none" strike="noStrike" dirty="0">
                          <a:solidFill>
                            <a:srgbClr val="000000"/>
                          </a:solidFill>
                          <a:latin typeface="Tahoma"/>
                        </a:rPr>
                        <a:t>Cisco</a:t>
                      </a:r>
                    </a:p>
                  </a:txBody>
                  <a:tcPr marL="45720" marR="4572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algn="l" fontAlgn="ctr"/>
                      <a:r>
                        <a:rPr lang="es-MX" sz="1000" b="0" i="0" u="none" strike="noStrike" dirty="0">
                          <a:solidFill>
                            <a:srgbClr val="000000"/>
                          </a:solidFill>
                          <a:latin typeface="Tahoma"/>
                        </a:rPr>
                        <a:t>Cisco C3750</a:t>
                      </a:r>
                    </a:p>
                  </a:txBody>
                  <a:tcPr marL="45720" marR="4572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algn="l" fontAlgn="ctr"/>
                      <a:r>
                        <a:rPr lang="es-MX" sz="1000" b="1" i="0" u="none" strike="noStrike" dirty="0" err="1">
                          <a:solidFill>
                            <a:srgbClr val="000000"/>
                          </a:solidFill>
                          <a:latin typeface="Tahoma"/>
                        </a:rPr>
                        <a:t>July</a:t>
                      </a:r>
                      <a:r>
                        <a:rPr lang="es-MX" sz="1000" b="1" i="0" u="none" strike="noStrike" dirty="0">
                          <a:solidFill>
                            <a:srgbClr val="000000"/>
                          </a:solidFill>
                          <a:latin typeface="Tahoma"/>
                        </a:rPr>
                        <a:t> 5, 2010</a:t>
                      </a:r>
                    </a:p>
                  </a:txBody>
                  <a:tcPr marL="45720" marR="45720" anchor="ctr">
                    <a:lnL w="3175" cap="flat" cmpd="sng" algn="ctr">
                      <a:no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r>
              <a:tr h="271997">
                <a:tc>
                  <a:txBody>
                    <a:bodyPr/>
                    <a:lstStyle/>
                    <a:p>
                      <a:pPr algn="l" fontAlgn="ctr"/>
                      <a:r>
                        <a:rPr lang="es-MX" sz="1000" b="0" i="0" u="none" strike="noStrike" dirty="0">
                          <a:solidFill>
                            <a:srgbClr val="000000"/>
                          </a:solidFill>
                          <a:latin typeface="Tahoma"/>
                        </a:rPr>
                        <a:t>CUCEI</a:t>
                      </a:r>
                    </a:p>
                  </a:txBody>
                  <a:tcPr marL="45720" marR="4572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algn="l" fontAlgn="ctr"/>
                      <a:r>
                        <a:rPr lang="es-MX" sz="1000" b="0" i="0" u="none" strike="noStrike" dirty="0" err="1">
                          <a:solidFill>
                            <a:srgbClr val="000000"/>
                          </a:solidFill>
                          <a:latin typeface="Tahoma"/>
                        </a:rPr>
                        <a:t>Enterasys</a:t>
                      </a:r>
                      <a:endParaRPr lang="es-MX" sz="1000" b="0" i="0" u="none" strike="noStrike" dirty="0">
                        <a:solidFill>
                          <a:srgbClr val="000000"/>
                        </a:solidFill>
                        <a:latin typeface="Tahoma"/>
                      </a:endParaRPr>
                    </a:p>
                  </a:txBody>
                  <a:tcPr marL="45720" marR="4572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algn="l" fontAlgn="ctr"/>
                      <a:r>
                        <a:rPr lang="es-MX" sz="1000" b="0" i="0" u="none" strike="noStrike" dirty="0" err="1">
                          <a:solidFill>
                            <a:srgbClr val="000000"/>
                          </a:solidFill>
                          <a:latin typeface="Tahoma"/>
                        </a:rPr>
                        <a:t>Matrix</a:t>
                      </a:r>
                      <a:r>
                        <a:rPr lang="es-MX" sz="1000" b="0" i="0" u="none" strike="noStrike" dirty="0">
                          <a:solidFill>
                            <a:srgbClr val="000000"/>
                          </a:solidFill>
                          <a:latin typeface="Tahoma"/>
                        </a:rPr>
                        <a:t> E7</a:t>
                      </a:r>
                    </a:p>
                  </a:txBody>
                  <a:tcPr marL="45720" marR="4572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algn="l" fontAlgn="ctr"/>
                      <a:r>
                        <a:rPr lang="es-MX" sz="1000" b="0" i="0" u="none" strike="noStrike" dirty="0" err="1">
                          <a:solidFill>
                            <a:srgbClr val="000000"/>
                          </a:solidFill>
                          <a:latin typeface="Tahoma"/>
                        </a:rPr>
                        <a:t>Chassis</a:t>
                      </a:r>
                      <a:r>
                        <a:rPr lang="es-MX" sz="1000" b="0" i="0" u="none" strike="noStrike" dirty="0">
                          <a:solidFill>
                            <a:srgbClr val="000000"/>
                          </a:solidFill>
                          <a:latin typeface="Tahoma"/>
                        </a:rPr>
                        <a:t>: 30/06/16; </a:t>
                      </a:r>
                      <a:br>
                        <a:rPr lang="es-MX" sz="1000" b="0" i="0" u="none" strike="noStrike" dirty="0">
                          <a:solidFill>
                            <a:srgbClr val="000000"/>
                          </a:solidFill>
                          <a:latin typeface="Tahoma"/>
                        </a:rPr>
                      </a:br>
                      <a:r>
                        <a:rPr lang="es-MX" sz="1000" b="1" i="0" u="none" strike="noStrike" dirty="0">
                          <a:solidFill>
                            <a:srgbClr val="000000"/>
                          </a:solidFill>
                          <a:latin typeface="Tahoma"/>
                        </a:rPr>
                        <a:t>6SSRM: 3/10/09; </a:t>
                      </a:r>
                      <a:r>
                        <a:rPr lang="es-MX" sz="1000" b="0" i="0" u="none" strike="noStrike" dirty="0">
                          <a:solidFill>
                            <a:srgbClr val="000000"/>
                          </a:solidFill>
                          <a:latin typeface="Tahoma"/>
                        </a:rPr>
                        <a:t/>
                      </a:r>
                      <a:br>
                        <a:rPr lang="es-MX" sz="1000" b="0" i="0" u="none" strike="noStrike" dirty="0">
                          <a:solidFill>
                            <a:srgbClr val="000000"/>
                          </a:solidFill>
                          <a:latin typeface="Tahoma"/>
                        </a:rPr>
                      </a:br>
                      <a:r>
                        <a:rPr lang="es-MX" sz="1000" b="0" i="0" u="none" strike="noStrike" dirty="0" err="1">
                          <a:solidFill>
                            <a:srgbClr val="000000"/>
                          </a:solidFill>
                          <a:latin typeface="Tahoma"/>
                        </a:rPr>
                        <a:t>Platimunm</a:t>
                      </a:r>
                      <a:r>
                        <a:rPr lang="es-MX" sz="1000" b="0" i="0" u="none" strike="noStrike" dirty="0">
                          <a:solidFill>
                            <a:srgbClr val="000000"/>
                          </a:solidFill>
                          <a:latin typeface="Tahoma"/>
                        </a:rPr>
                        <a:t>: 30/06/16;</a:t>
                      </a:r>
                    </a:p>
                  </a:txBody>
                  <a:tcPr marL="45720" marR="4572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r>
              <a:tr h="271997">
                <a:tc>
                  <a:txBody>
                    <a:bodyPr/>
                    <a:lstStyle/>
                    <a:p>
                      <a:pPr algn="l" fontAlgn="ctr"/>
                      <a:r>
                        <a:rPr lang="es-MX" sz="1000" b="0" i="0" u="none" strike="noStrike" dirty="0">
                          <a:solidFill>
                            <a:srgbClr val="000000"/>
                          </a:solidFill>
                          <a:latin typeface="Tahoma"/>
                        </a:rPr>
                        <a:t>CUCS Frontera</a:t>
                      </a:r>
                    </a:p>
                  </a:txBody>
                  <a:tcPr marL="45720" marR="45720" anchor="ctr">
                    <a:lnL w="12700" cap="flat" cmpd="sng" algn="ctr">
                      <a:solidFill>
                        <a:schemeClr val="accent6"/>
                      </a:solid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algn="l" fontAlgn="ctr"/>
                      <a:r>
                        <a:rPr lang="es-MX" sz="1000" b="0" i="0" u="none" strike="noStrike" dirty="0">
                          <a:solidFill>
                            <a:srgbClr val="000000"/>
                          </a:solidFill>
                          <a:latin typeface="Tahoma"/>
                        </a:rPr>
                        <a:t>Cisco</a:t>
                      </a:r>
                    </a:p>
                  </a:txBody>
                  <a:tcPr marL="45720" marR="4572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algn="l" fontAlgn="ctr"/>
                      <a:r>
                        <a:rPr lang="es-MX" sz="1000" b="0" i="0" u="none" strike="noStrike" dirty="0">
                          <a:solidFill>
                            <a:srgbClr val="000000"/>
                          </a:solidFill>
                          <a:latin typeface="Tahoma"/>
                        </a:rPr>
                        <a:t>Cisco C3750</a:t>
                      </a:r>
                    </a:p>
                  </a:txBody>
                  <a:tcPr marL="45720" marR="4572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algn="l" fontAlgn="ctr"/>
                      <a:r>
                        <a:rPr lang="es-MX" sz="1000" b="1" i="0" u="none" strike="noStrike" dirty="0" err="1">
                          <a:solidFill>
                            <a:srgbClr val="000000"/>
                          </a:solidFill>
                          <a:latin typeface="Tahoma"/>
                        </a:rPr>
                        <a:t>July</a:t>
                      </a:r>
                      <a:r>
                        <a:rPr lang="es-MX" sz="1000" b="1" i="0" u="none" strike="noStrike" dirty="0">
                          <a:solidFill>
                            <a:srgbClr val="000000"/>
                          </a:solidFill>
                          <a:latin typeface="Tahoma"/>
                        </a:rPr>
                        <a:t> 5, 2010</a:t>
                      </a:r>
                    </a:p>
                  </a:txBody>
                  <a:tcPr marL="45720" marR="45720" anchor="ctr">
                    <a:lnL w="3175" cap="flat" cmpd="sng" algn="ctr">
                      <a:no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r>
              <a:tr h="271997">
                <a:tc>
                  <a:txBody>
                    <a:bodyPr/>
                    <a:lstStyle/>
                    <a:p>
                      <a:pPr algn="l" fontAlgn="ctr"/>
                      <a:r>
                        <a:rPr lang="es-MX" sz="1000" b="0" i="0" u="none" strike="noStrike" dirty="0">
                          <a:solidFill>
                            <a:srgbClr val="000000"/>
                          </a:solidFill>
                          <a:latin typeface="Tahoma"/>
                        </a:rPr>
                        <a:t>CUCS: </a:t>
                      </a:r>
                      <a:r>
                        <a:rPr lang="es-MX" sz="1000" b="0" i="0" u="none" strike="noStrike" dirty="0" err="1">
                          <a:solidFill>
                            <a:srgbClr val="000000"/>
                          </a:solidFill>
                          <a:latin typeface="Tahoma"/>
                        </a:rPr>
                        <a:t>Matrix</a:t>
                      </a:r>
                      <a:r>
                        <a:rPr lang="es-MX" sz="1000" b="0" i="0" u="none" strike="noStrike" dirty="0">
                          <a:solidFill>
                            <a:srgbClr val="000000"/>
                          </a:solidFill>
                          <a:latin typeface="Tahoma"/>
                        </a:rPr>
                        <a:t> E7</a:t>
                      </a:r>
                    </a:p>
                  </a:txBody>
                  <a:tcPr marL="45720" marR="4572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algn="l" fontAlgn="ctr"/>
                      <a:r>
                        <a:rPr lang="es-MX" sz="1000" b="0" i="0" u="none" strike="noStrike" dirty="0" err="1">
                          <a:solidFill>
                            <a:srgbClr val="000000"/>
                          </a:solidFill>
                          <a:latin typeface="Tahoma"/>
                        </a:rPr>
                        <a:t>Enterasys</a:t>
                      </a:r>
                      <a:endParaRPr lang="es-MX" sz="1000" b="0" i="0" u="none" strike="noStrike" dirty="0">
                        <a:solidFill>
                          <a:srgbClr val="000000"/>
                        </a:solidFill>
                        <a:latin typeface="Tahoma"/>
                      </a:endParaRPr>
                    </a:p>
                  </a:txBody>
                  <a:tcPr marL="45720" marR="4572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algn="l" fontAlgn="ctr"/>
                      <a:r>
                        <a:rPr lang="es-MX" sz="1000" b="0" i="0" u="none" strike="noStrike" dirty="0" err="1">
                          <a:solidFill>
                            <a:srgbClr val="000000"/>
                          </a:solidFill>
                          <a:latin typeface="Tahoma"/>
                        </a:rPr>
                        <a:t>Matrix</a:t>
                      </a:r>
                      <a:r>
                        <a:rPr lang="es-MX" sz="1000" b="0" i="0" u="none" strike="noStrike" dirty="0">
                          <a:solidFill>
                            <a:srgbClr val="000000"/>
                          </a:solidFill>
                          <a:latin typeface="Tahoma"/>
                        </a:rPr>
                        <a:t> E7</a:t>
                      </a:r>
                    </a:p>
                  </a:txBody>
                  <a:tcPr marL="45720" marR="4572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algn="l" fontAlgn="ctr"/>
                      <a:r>
                        <a:rPr lang="es-MX" sz="1000" b="0" i="0" u="none" strike="noStrike" dirty="0" err="1">
                          <a:solidFill>
                            <a:srgbClr val="000000"/>
                          </a:solidFill>
                          <a:latin typeface="Tahoma"/>
                        </a:rPr>
                        <a:t>Chassis</a:t>
                      </a:r>
                      <a:r>
                        <a:rPr lang="es-MX" sz="1000" b="0" i="0" u="none" strike="noStrike" dirty="0">
                          <a:solidFill>
                            <a:srgbClr val="000000"/>
                          </a:solidFill>
                          <a:latin typeface="Tahoma"/>
                        </a:rPr>
                        <a:t>: 30/06/16; </a:t>
                      </a:r>
                      <a:br>
                        <a:rPr lang="es-MX" sz="1000" b="0" i="0" u="none" strike="noStrike" dirty="0">
                          <a:solidFill>
                            <a:srgbClr val="000000"/>
                          </a:solidFill>
                          <a:latin typeface="Tahoma"/>
                        </a:rPr>
                      </a:br>
                      <a:r>
                        <a:rPr lang="es-MX" sz="1000" b="1" i="0" u="none" strike="noStrike" dirty="0">
                          <a:solidFill>
                            <a:srgbClr val="000000"/>
                          </a:solidFill>
                          <a:latin typeface="Tahoma"/>
                        </a:rPr>
                        <a:t>6SSRM: 3/10/09; </a:t>
                      </a:r>
                      <a:r>
                        <a:rPr lang="es-MX" sz="1000" b="0" i="0" u="none" strike="noStrike" dirty="0">
                          <a:solidFill>
                            <a:srgbClr val="000000"/>
                          </a:solidFill>
                          <a:latin typeface="Tahoma"/>
                        </a:rPr>
                        <a:t/>
                      </a:r>
                      <a:br>
                        <a:rPr lang="es-MX" sz="1000" b="0" i="0" u="none" strike="noStrike" dirty="0">
                          <a:solidFill>
                            <a:srgbClr val="000000"/>
                          </a:solidFill>
                          <a:latin typeface="Tahoma"/>
                        </a:rPr>
                      </a:br>
                      <a:r>
                        <a:rPr lang="es-MX" sz="1000" b="0" i="0" u="none" strike="noStrike" dirty="0" err="1">
                          <a:solidFill>
                            <a:srgbClr val="000000"/>
                          </a:solidFill>
                          <a:latin typeface="Tahoma"/>
                        </a:rPr>
                        <a:t>Platimunm</a:t>
                      </a:r>
                      <a:r>
                        <a:rPr lang="es-MX" sz="1000" b="0" i="0" u="none" strike="noStrike" dirty="0">
                          <a:solidFill>
                            <a:srgbClr val="000000"/>
                          </a:solidFill>
                          <a:latin typeface="Tahoma"/>
                        </a:rPr>
                        <a:t>: 30/06/16;</a:t>
                      </a:r>
                    </a:p>
                  </a:txBody>
                  <a:tcPr marL="45720" marR="4572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r>
              <a:tr h="271997">
                <a:tc>
                  <a:txBody>
                    <a:bodyPr/>
                    <a:lstStyle/>
                    <a:p>
                      <a:pPr algn="l" fontAlgn="ctr"/>
                      <a:r>
                        <a:rPr lang="es-MX" sz="1000" b="0" i="0" u="none" strike="noStrike" dirty="0">
                          <a:solidFill>
                            <a:srgbClr val="000000"/>
                          </a:solidFill>
                          <a:latin typeface="Tahoma"/>
                        </a:rPr>
                        <a:t>R-CUCSH Frontera</a:t>
                      </a:r>
                    </a:p>
                  </a:txBody>
                  <a:tcPr marL="45720" marR="45720" anchor="ctr">
                    <a:lnL w="12700" cap="flat" cmpd="sng" algn="ctr">
                      <a:solidFill>
                        <a:schemeClr val="accent6"/>
                      </a:solid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algn="l" fontAlgn="ctr"/>
                      <a:r>
                        <a:rPr lang="es-MX" sz="1000" b="0" i="0" u="none" strike="noStrike" dirty="0">
                          <a:solidFill>
                            <a:srgbClr val="000000"/>
                          </a:solidFill>
                          <a:latin typeface="Tahoma"/>
                        </a:rPr>
                        <a:t>Cisco</a:t>
                      </a:r>
                    </a:p>
                  </a:txBody>
                  <a:tcPr marL="45720" marR="4572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algn="l" fontAlgn="ctr"/>
                      <a:r>
                        <a:rPr lang="es-MX" sz="1000" b="0" i="0" u="none" strike="noStrike" dirty="0">
                          <a:solidFill>
                            <a:srgbClr val="000000"/>
                          </a:solidFill>
                          <a:latin typeface="Tahoma"/>
                        </a:rPr>
                        <a:t>Cisco C3750</a:t>
                      </a:r>
                    </a:p>
                  </a:txBody>
                  <a:tcPr marL="45720" marR="4572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algn="l" fontAlgn="ctr"/>
                      <a:r>
                        <a:rPr lang="es-MX" sz="1000" b="1" i="0" u="none" strike="noStrike" dirty="0" err="1">
                          <a:solidFill>
                            <a:srgbClr val="000000"/>
                          </a:solidFill>
                          <a:latin typeface="Tahoma"/>
                        </a:rPr>
                        <a:t>July</a:t>
                      </a:r>
                      <a:r>
                        <a:rPr lang="es-MX" sz="1000" b="1" i="0" u="none" strike="noStrike" dirty="0">
                          <a:solidFill>
                            <a:srgbClr val="000000"/>
                          </a:solidFill>
                          <a:latin typeface="Tahoma"/>
                        </a:rPr>
                        <a:t> 5, 2010</a:t>
                      </a:r>
                    </a:p>
                  </a:txBody>
                  <a:tcPr marL="45720" marR="45720" anchor="ctr">
                    <a:lnL w="3175" cap="flat" cmpd="sng" algn="ctr">
                      <a:no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r>
              <a:tr h="271997">
                <a:tc>
                  <a:txBody>
                    <a:bodyPr/>
                    <a:lstStyle/>
                    <a:p>
                      <a:pPr algn="l" fontAlgn="ctr"/>
                      <a:r>
                        <a:rPr lang="es-MX" sz="1000" b="0" i="0" u="none" strike="noStrike" dirty="0">
                          <a:solidFill>
                            <a:srgbClr val="000000"/>
                          </a:solidFill>
                          <a:latin typeface="Tahoma"/>
                        </a:rPr>
                        <a:t>CUCSH</a:t>
                      </a:r>
                    </a:p>
                  </a:txBody>
                  <a:tcPr marL="45720" marR="4572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algn="l" fontAlgn="ctr"/>
                      <a:r>
                        <a:rPr lang="es-MX" sz="1000" b="0" i="0" u="none" strike="noStrike" dirty="0" err="1">
                          <a:solidFill>
                            <a:srgbClr val="000000"/>
                          </a:solidFill>
                          <a:latin typeface="Tahoma"/>
                        </a:rPr>
                        <a:t>Enterasys</a:t>
                      </a:r>
                      <a:endParaRPr lang="es-MX" sz="1000" b="0" i="0" u="none" strike="noStrike" dirty="0">
                        <a:solidFill>
                          <a:srgbClr val="000000"/>
                        </a:solidFill>
                        <a:latin typeface="Tahoma"/>
                      </a:endParaRPr>
                    </a:p>
                  </a:txBody>
                  <a:tcPr marL="45720" marR="4572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algn="l" fontAlgn="ctr"/>
                      <a:r>
                        <a:rPr lang="es-MX" sz="1000" b="0" i="0" u="none" strike="noStrike" dirty="0" err="1">
                          <a:solidFill>
                            <a:srgbClr val="000000"/>
                          </a:solidFill>
                          <a:latin typeface="Tahoma"/>
                        </a:rPr>
                        <a:t>Matrix</a:t>
                      </a:r>
                      <a:r>
                        <a:rPr lang="es-MX" sz="1000" b="0" i="0" u="none" strike="noStrike" dirty="0">
                          <a:solidFill>
                            <a:srgbClr val="000000"/>
                          </a:solidFill>
                          <a:latin typeface="Tahoma"/>
                        </a:rPr>
                        <a:t> E7</a:t>
                      </a:r>
                    </a:p>
                  </a:txBody>
                  <a:tcPr marL="45720" marR="4572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algn="l" fontAlgn="ctr"/>
                      <a:r>
                        <a:rPr lang="es-MX" sz="1000" b="0" i="0" u="none" strike="noStrike" dirty="0" err="1">
                          <a:solidFill>
                            <a:srgbClr val="000000"/>
                          </a:solidFill>
                          <a:latin typeface="Tahoma"/>
                        </a:rPr>
                        <a:t>Chassis</a:t>
                      </a:r>
                      <a:r>
                        <a:rPr lang="es-MX" sz="1000" b="0" i="0" u="none" strike="noStrike" dirty="0">
                          <a:solidFill>
                            <a:srgbClr val="000000"/>
                          </a:solidFill>
                          <a:latin typeface="Tahoma"/>
                        </a:rPr>
                        <a:t>: 30/06/16; </a:t>
                      </a:r>
                      <a:br>
                        <a:rPr lang="es-MX" sz="1000" b="0" i="0" u="none" strike="noStrike" dirty="0">
                          <a:solidFill>
                            <a:srgbClr val="000000"/>
                          </a:solidFill>
                          <a:latin typeface="Tahoma"/>
                        </a:rPr>
                      </a:br>
                      <a:r>
                        <a:rPr lang="es-MX" sz="1000" b="1" i="0" u="none" strike="noStrike" dirty="0">
                          <a:solidFill>
                            <a:srgbClr val="000000"/>
                          </a:solidFill>
                          <a:latin typeface="Tahoma"/>
                        </a:rPr>
                        <a:t>6SSRM: 3/10/09; </a:t>
                      </a:r>
                      <a:r>
                        <a:rPr lang="es-MX" sz="1000" b="0" i="0" u="none" strike="noStrike" dirty="0">
                          <a:solidFill>
                            <a:srgbClr val="000000"/>
                          </a:solidFill>
                          <a:latin typeface="Tahoma"/>
                        </a:rPr>
                        <a:t/>
                      </a:r>
                      <a:br>
                        <a:rPr lang="es-MX" sz="1000" b="0" i="0" u="none" strike="noStrike" dirty="0">
                          <a:solidFill>
                            <a:srgbClr val="000000"/>
                          </a:solidFill>
                          <a:latin typeface="Tahoma"/>
                        </a:rPr>
                      </a:br>
                      <a:r>
                        <a:rPr lang="es-MX" sz="1000" b="0" i="0" u="none" strike="noStrike" dirty="0" err="1">
                          <a:solidFill>
                            <a:srgbClr val="000000"/>
                          </a:solidFill>
                          <a:latin typeface="Tahoma"/>
                        </a:rPr>
                        <a:t>Platimunm</a:t>
                      </a:r>
                      <a:r>
                        <a:rPr lang="es-MX" sz="1000" b="0" i="0" u="none" strike="noStrike" dirty="0">
                          <a:solidFill>
                            <a:srgbClr val="000000"/>
                          </a:solidFill>
                          <a:latin typeface="Tahoma"/>
                        </a:rPr>
                        <a:t>: 30/06/16;</a:t>
                      </a:r>
                    </a:p>
                  </a:txBody>
                  <a:tcPr marL="45720" marR="4572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r>
              <a:tr h="271997">
                <a:tc>
                  <a:txBody>
                    <a:bodyPr/>
                    <a:lstStyle/>
                    <a:p>
                      <a:pPr algn="l" fontAlgn="ctr"/>
                      <a:r>
                        <a:rPr lang="es-MX" sz="1000" b="0" i="0" u="none" strike="noStrike" dirty="0">
                          <a:solidFill>
                            <a:srgbClr val="000000"/>
                          </a:solidFill>
                          <a:latin typeface="Tahoma"/>
                        </a:rPr>
                        <a:t>R-SEMS Frontera</a:t>
                      </a:r>
                    </a:p>
                  </a:txBody>
                  <a:tcPr marL="45720" marR="45720" anchor="ctr">
                    <a:lnL w="12700" cap="flat" cmpd="sng" algn="ctr">
                      <a:solidFill>
                        <a:schemeClr val="accent6"/>
                      </a:solid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algn="l" fontAlgn="ctr"/>
                      <a:r>
                        <a:rPr lang="es-MX" sz="1000" b="0" i="0" u="none" strike="noStrike" dirty="0">
                          <a:solidFill>
                            <a:srgbClr val="000000"/>
                          </a:solidFill>
                          <a:latin typeface="Tahoma"/>
                        </a:rPr>
                        <a:t>Cisco</a:t>
                      </a:r>
                    </a:p>
                  </a:txBody>
                  <a:tcPr marL="45720" marR="4572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algn="l" fontAlgn="ctr"/>
                      <a:r>
                        <a:rPr lang="es-MX" sz="1000" b="0" i="0" u="none" strike="noStrike" dirty="0">
                          <a:solidFill>
                            <a:srgbClr val="000000"/>
                          </a:solidFill>
                          <a:latin typeface="Tahoma"/>
                        </a:rPr>
                        <a:t>Cisco C3750</a:t>
                      </a:r>
                    </a:p>
                  </a:txBody>
                  <a:tcPr marL="45720" marR="4572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algn="l" fontAlgn="ctr"/>
                      <a:r>
                        <a:rPr lang="es-MX" sz="1000" b="1" i="0" u="none" strike="noStrike" dirty="0" err="1">
                          <a:solidFill>
                            <a:srgbClr val="000000"/>
                          </a:solidFill>
                          <a:latin typeface="Tahoma"/>
                        </a:rPr>
                        <a:t>July</a:t>
                      </a:r>
                      <a:r>
                        <a:rPr lang="es-MX" sz="1000" b="1" i="0" u="none" strike="noStrike" dirty="0">
                          <a:solidFill>
                            <a:srgbClr val="000000"/>
                          </a:solidFill>
                          <a:latin typeface="Tahoma"/>
                        </a:rPr>
                        <a:t> 5, 2010</a:t>
                      </a:r>
                    </a:p>
                  </a:txBody>
                  <a:tcPr marL="45720" marR="45720" anchor="ctr">
                    <a:lnL w="3175" cap="flat" cmpd="sng" algn="ctr">
                      <a:no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r>
              <a:tr h="271997">
                <a:tc>
                  <a:txBody>
                    <a:bodyPr/>
                    <a:lstStyle/>
                    <a:p>
                      <a:pPr algn="l" fontAlgn="ctr"/>
                      <a:r>
                        <a:rPr lang="es-MX" sz="1000" b="0" i="0" u="none" strike="noStrike">
                          <a:solidFill>
                            <a:srgbClr val="000000"/>
                          </a:solidFill>
                          <a:latin typeface="Tahoma"/>
                        </a:rPr>
                        <a:t>SEMS</a:t>
                      </a:r>
                    </a:p>
                  </a:txBody>
                  <a:tcPr marL="45720" marR="4572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rgbClr val="E4EEF7"/>
                    </a:solidFill>
                  </a:tcPr>
                </a:tc>
                <a:tc>
                  <a:txBody>
                    <a:bodyPr/>
                    <a:lstStyle/>
                    <a:p>
                      <a:pPr algn="l" fontAlgn="ctr"/>
                      <a:r>
                        <a:rPr lang="es-MX" sz="1000" b="0" i="0" u="none" strike="noStrike">
                          <a:solidFill>
                            <a:srgbClr val="000000"/>
                          </a:solidFill>
                          <a:latin typeface="Tahoma"/>
                        </a:rPr>
                        <a:t>Enterasys</a:t>
                      </a:r>
                    </a:p>
                  </a:txBody>
                  <a:tcPr marL="45720" marR="4572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rgbClr val="E4EEF7"/>
                    </a:solidFill>
                  </a:tcPr>
                </a:tc>
                <a:tc>
                  <a:txBody>
                    <a:bodyPr/>
                    <a:lstStyle/>
                    <a:p>
                      <a:pPr algn="l" fontAlgn="ctr"/>
                      <a:r>
                        <a:rPr lang="es-MX" sz="1000" b="0" i="0" u="none" strike="noStrike" dirty="0">
                          <a:solidFill>
                            <a:srgbClr val="000000"/>
                          </a:solidFill>
                          <a:latin typeface="Tahoma"/>
                        </a:rPr>
                        <a:t>S3</a:t>
                      </a:r>
                    </a:p>
                  </a:txBody>
                  <a:tcPr marL="45720" marR="4572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rgbClr val="E4EEF7"/>
                    </a:solidFill>
                  </a:tcPr>
                </a:tc>
                <a:tc>
                  <a:txBody>
                    <a:bodyPr/>
                    <a:lstStyle/>
                    <a:p>
                      <a:pPr algn="l" fontAlgn="ctr"/>
                      <a:r>
                        <a:rPr lang="es-MX" sz="1000" b="0" i="0" u="none" strike="noStrike" dirty="0">
                          <a:solidFill>
                            <a:srgbClr val="000000"/>
                          </a:solidFill>
                          <a:latin typeface="Tahoma"/>
                        </a:rPr>
                        <a:t>N/A</a:t>
                      </a:r>
                    </a:p>
                  </a:txBody>
                  <a:tcPr marL="45720" marR="4572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rgbClr val="E4EEF7"/>
                    </a:solidFill>
                  </a:tcPr>
                </a:tc>
              </a:tr>
              <a:tr h="271997">
                <a:tc>
                  <a:txBody>
                    <a:bodyPr/>
                    <a:lstStyle/>
                    <a:p>
                      <a:pPr algn="l" fontAlgn="ctr"/>
                      <a:r>
                        <a:rPr lang="es-MX" sz="1000" b="0" i="0" u="none" strike="noStrike" dirty="0">
                          <a:solidFill>
                            <a:srgbClr val="000000"/>
                          </a:solidFill>
                          <a:latin typeface="Tahoma"/>
                        </a:rPr>
                        <a:t>SUV Frontera</a:t>
                      </a:r>
                    </a:p>
                  </a:txBody>
                  <a:tcPr marL="45720" marR="45720" anchor="ctr">
                    <a:lnL w="12700" cap="flat" cmpd="sng" algn="ctr">
                      <a:solidFill>
                        <a:schemeClr val="accent6"/>
                      </a:solid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algn="l" fontAlgn="ctr"/>
                      <a:r>
                        <a:rPr lang="es-MX" sz="1000" b="0" i="0" u="none" strike="noStrike" dirty="0">
                          <a:solidFill>
                            <a:srgbClr val="000000"/>
                          </a:solidFill>
                          <a:latin typeface="Tahoma"/>
                        </a:rPr>
                        <a:t>Cisco</a:t>
                      </a:r>
                    </a:p>
                  </a:txBody>
                  <a:tcPr marL="45720" marR="4572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algn="l" fontAlgn="ctr"/>
                      <a:r>
                        <a:rPr lang="es-MX" sz="1000" b="0" i="0" u="none" strike="noStrike" dirty="0">
                          <a:solidFill>
                            <a:srgbClr val="000000"/>
                          </a:solidFill>
                          <a:latin typeface="Tahoma"/>
                        </a:rPr>
                        <a:t>C3750</a:t>
                      </a:r>
                    </a:p>
                  </a:txBody>
                  <a:tcPr marL="45720" marR="4572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algn="l" fontAlgn="ctr"/>
                      <a:r>
                        <a:rPr lang="es-MX" sz="1000" b="1" i="0" u="none" strike="noStrike" dirty="0" err="1">
                          <a:solidFill>
                            <a:srgbClr val="000000"/>
                          </a:solidFill>
                          <a:latin typeface="Tahoma"/>
                        </a:rPr>
                        <a:t>July</a:t>
                      </a:r>
                      <a:r>
                        <a:rPr lang="es-MX" sz="1000" b="1" i="0" u="none" strike="noStrike" dirty="0">
                          <a:solidFill>
                            <a:srgbClr val="000000"/>
                          </a:solidFill>
                          <a:latin typeface="Tahoma"/>
                        </a:rPr>
                        <a:t> 5, 2010</a:t>
                      </a:r>
                    </a:p>
                  </a:txBody>
                  <a:tcPr marL="45720" marR="45720" anchor="ctr">
                    <a:lnL w="3175" cap="flat" cmpd="sng" algn="ctr">
                      <a:no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r>
              <a:tr h="271997">
                <a:tc>
                  <a:txBody>
                    <a:bodyPr/>
                    <a:lstStyle/>
                    <a:p>
                      <a:pPr algn="l" fontAlgn="ctr"/>
                      <a:r>
                        <a:rPr lang="es-MX" sz="1000" b="0" i="0" u="none" strike="noStrike">
                          <a:solidFill>
                            <a:srgbClr val="000000"/>
                          </a:solidFill>
                          <a:latin typeface="Tahoma"/>
                        </a:rPr>
                        <a:t>SUV LAN</a:t>
                      </a:r>
                    </a:p>
                  </a:txBody>
                  <a:tcPr marL="45720" marR="45720" anchor="ctr">
                    <a:lnL w="12700" cap="flat" cmpd="sng" algn="ctr">
                      <a:solidFill>
                        <a:schemeClr val="accent6"/>
                      </a:solid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algn="l" fontAlgn="ctr"/>
                      <a:r>
                        <a:rPr lang="es-MX" sz="1000" b="0" i="0" u="none" strike="noStrike">
                          <a:solidFill>
                            <a:srgbClr val="000000"/>
                          </a:solidFill>
                          <a:latin typeface="Tahoma"/>
                        </a:rPr>
                        <a:t>Cisco</a:t>
                      </a:r>
                    </a:p>
                  </a:txBody>
                  <a:tcPr marL="45720" marR="4572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algn="l" fontAlgn="ctr"/>
                      <a:r>
                        <a:rPr lang="es-MX" sz="1000" b="0" i="0" u="none" strike="noStrike" dirty="0">
                          <a:solidFill>
                            <a:srgbClr val="000000"/>
                          </a:solidFill>
                          <a:latin typeface="Tahoma"/>
                        </a:rPr>
                        <a:t>C3650</a:t>
                      </a:r>
                    </a:p>
                  </a:txBody>
                  <a:tcPr marL="45720" marR="4572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algn="l" fontAlgn="ctr"/>
                      <a:r>
                        <a:rPr lang="es-MX" sz="1000" b="1" i="0" u="none" strike="noStrike" dirty="0" err="1">
                          <a:solidFill>
                            <a:srgbClr val="000000"/>
                          </a:solidFill>
                          <a:latin typeface="Tahoma"/>
                        </a:rPr>
                        <a:t>May</a:t>
                      </a:r>
                      <a:r>
                        <a:rPr lang="es-MX" sz="1000" b="1" i="0" u="none" strike="noStrike" dirty="0">
                          <a:solidFill>
                            <a:srgbClr val="000000"/>
                          </a:solidFill>
                          <a:latin typeface="Tahoma"/>
                        </a:rPr>
                        <a:t> 2, 2006</a:t>
                      </a:r>
                    </a:p>
                  </a:txBody>
                  <a:tcPr marL="45720" marR="45720" anchor="ctr">
                    <a:lnL w="3175" cap="flat" cmpd="sng" algn="ctr">
                      <a:no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r>
            </a:tbl>
          </a:graphicData>
        </a:graphic>
      </p:graphicFrame>
    </p:spTree>
    <p:extLst>
      <p:ext uri="{BB962C8B-B14F-4D97-AF65-F5344CB8AC3E}">
        <p14:creationId xmlns:p14="http://schemas.microsoft.com/office/powerpoint/2010/main" val="263648914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51" name="Imagen 250"/>
          <p:cNvPicPr>
            <a:picLocks noChangeAspect="1"/>
          </p:cNvPicPr>
          <p:nvPr/>
        </p:nvPicPr>
        <p:blipFill>
          <a:blip r:embed="rId3" cstate="print"/>
          <a:stretch>
            <a:fillRect/>
          </a:stretch>
        </p:blipFill>
        <p:spPr>
          <a:xfrm>
            <a:off x="-1587" y="8467"/>
            <a:ext cx="9144000" cy="6858000"/>
          </a:xfrm>
          <a:prstGeom prst="rect">
            <a:avLst/>
          </a:prstGeom>
        </p:spPr>
      </p:pic>
      <p:sp>
        <p:nvSpPr>
          <p:cNvPr id="254" name="Forma libre 253"/>
          <p:cNvSpPr/>
          <p:nvPr/>
        </p:nvSpPr>
        <p:spPr>
          <a:xfrm>
            <a:off x="203200" y="812800"/>
            <a:ext cx="4546600" cy="2209800"/>
          </a:xfrm>
          <a:custGeom>
            <a:avLst/>
            <a:gdLst>
              <a:gd name="connsiteX0" fmla="*/ 0 w 4546600"/>
              <a:gd name="connsiteY0" fmla="*/ 59267 h 2209800"/>
              <a:gd name="connsiteX1" fmla="*/ 0 w 4546600"/>
              <a:gd name="connsiteY1" fmla="*/ 59267 h 2209800"/>
              <a:gd name="connsiteX2" fmla="*/ 905933 w 4546600"/>
              <a:gd name="connsiteY2" fmla="*/ 304800 h 2209800"/>
              <a:gd name="connsiteX3" fmla="*/ 1642533 w 4546600"/>
              <a:gd name="connsiteY3" fmla="*/ 491067 h 2209800"/>
              <a:gd name="connsiteX4" fmla="*/ 2184400 w 4546600"/>
              <a:gd name="connsiteY4" fmla="*/ 567267 h 2209800"/>
              <a:gd name="connsiteX5" fmla="*/ 2785533 w 4546600"/>
              <a:gd name="connsiteY5" fmla="*/ 516467 h 2209800"/>
              <a:gd name="connsiteX6" fmla="*/ 3107267 w 4546600"/>
              <a:gd name="connsiteY6" fmla="*/ 76200 h 2209800"/>
              <a:gd name="connsiteX7" fmla="*/ 3429000 w 4546600"/>
              <a:gd name="connsiteY7" fmla="*/ 177800 h 2209800"/>
              <a:gd name="connsiteX8" fmla="*/ 3522133 w 4546600"/>
              <a:gd name="connsiteY8" fmla="*/ 0 h 2209800"/>
              <a:gd name="connsiteX9" fmla="*/ 3835400 w 4546600"/>
              <a:gd name="connsiteY9" fmla="*/ 93133 h 2209800"/>
              <a:gd name="connsiteX10" fmla="*/ 3742267 w 4546600"/>
              <a:gd name="connsiteY10" fmla="*/ 279400 h 2209800"/>
              <a:gd name="connsiteX11" fmla="*/ 4546600 w 4546600"/>
              <a:gd name="connsiteY11" fmla="*/ 491067 h 2209800"/>
              <a:gd name="connsiteX12" fmla="*/ 4538133 w 4546600"/>
              <a:gd name="connsiteY12" fmla="*/ 838200 h 2209800"/>
              <a:gd name="connsiteX13" fmla="*/ 4436533 w 4546600"/>
              <a:gd name="connsiteY13" fmla="*/ 1168400 h 2209800"/>
              <a:gd name="connsiteX14" fmla="*/ 4495800 w 4546600"/>
              <a:gd name="connsiteY14" fmla="*/ 1253067 h 2209800"/>
              <a:gd name="connsiteX15" fmla="*/ 4495800 w 4546600"/>
              <a:gd name="connsiteY15" fmla="*/ 1557867 h 2209800"/>
              <a:gd name="connsiteX16" fmla="*/ 4495800 w 4546600"/>
              <a:gd name="connsiteY16" fmla="*/ 2209800 h 220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46600" h="2209800">
                <a:moveTo>
                  <a:pt x="0" y="59267"/>
                </a:moveTo>
                <a:lnTo>
                  <a:pt x="0" y="59267"/>
                </a:lnTo>
                <a:lnTo>
                  <a:pt x="905933" y="304800"/>
                </a:lnTo>
                <a:lnTo>
                  <a:pt x="1642533" y="491067"/>
                </a:lnTo>
                <a:lnTo>
                  <a:pt x="2184400" y="567267"/>
                </a:lnTo>
                <a:lnTo>
                  <a:pt x="2785533" y="516467"/>
                </a:lnTo>
                <a:lnTo>
                  <a:pt x="3107267" y="76200"/>
                </a:lnTo>
                <a:lnTo>
                  <a:pt x="3429000" y="177800"/>
                </a:lnTo>
                <a:lnTo>
                  <a:pt x="3522133" y="0"/>
                </a:lnTo>
                <a:lnTo>
                  <a:pt x="3835400" y="93133"/>
                </a:lnTo>
                <a:lnTo>
                  <a:pt x="3742267" y="279400"/>
                </a:lnTo>
                <a:lnTo>
                  <a:pt x="4546600" y="491067"/>
                </a:lnTo>
                <a:lnTo>
                  <a:pt x="4538133" y="838200"/>
                </a:lnTo>
                <a:lnTo>
                  <a:pt x="4436533" y="1168400"/>
                </a:lnTo>
                <a:lnTo>
                  <a:pt x="4495800" y="1253067"/>
                </a:lnTo>
                <a:lnTo>
                  <a:pt x="4495800" y="1557867"/>
                </a:lnTo>
                <a:lnTo>
                  <a:pt x="4495800" y="2209800"/>
                </a:ln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s-ES"/>
          </a:p>
        </p:txBody>
      </p:sp>
      <p:sp>
        <p:nvSpPr>
          <p:cNvPr id="33" name="Forma libre 32"/>
          <p:cNvSpPr/>
          <p:nvPr/>
        </p:nvSpPr>
        <p:spPr>
          <a:xfrm>
            <a:off x="2836333" y="3005667"/>
            <a:ext cx="1862667" cy="2311400"/>
          </a:xfrm>
          <a:custGeom>
            <a:avLst/>
            <a:gdLst>
              <a:gd name="connsiteX0" fmla="*/ 0 w 1862667"/>
              <a:gd name="connsiteY0" fmla="*/ 2142066 h 2269066"/>
              <a:gd name="connsiteX1" fmla="*/ 516467 w 1862667"/>
              <a:gd name="connsiteY1" fmla="*/ 2269066 h 2269066"/>
              <a:gd name="connsiteX2" fmla="*/ 821267 w 1862667"/>
              <a:gd name="connsiteY2" fmla="*/ 1727200 h 2269066"/>
              <a:gd name="connsiteX3" fmla="*/ 1007534 w 1862667"/>
              <a:gd name="connsiteY3" fmla="*/ 1405466 h 2269066"/>
              <a:gd name="connsiteX4" fmla="*/ 1744134 w 1862667"/>
              <a:gd name="connsiteY4" fmla="*/ 448733 h 2269066"/>
              <a:gd name="connsiteX5" fmla="*/ 1854200 w 1862667"/>
              <a:gd name="connsiteY5" fmla="*/ 228600 h 2269066"/>
              <a:gd name="connsiteX6" fmla="*/ 1862667 w 1862667"/>
              <a:gd name="connsiteY6" fmla="*/ 0 h 2269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62667" h="2269066">
                <a:moveTo>
                  <a:pt x="0" y="2142066"/>
                </a:moveTo>
                <a:lnTo>
                  <a:pt x="516467" y="2269066"/>
                </a:lnTo>
                <a:lnTo>
                  <a:pt x="821267" y="1727200"/>
                </a:lnTo>
                <a:lnTo>
                  <a:pt x="1007534" y="1405466"/>
                </a:lnTo>
                <a:lnTo>
                  <a:pt x="1744134" y="448733"/>
                </a:lnTo>
                <a:lnTo>
                  <a:pt x="1854200" y="228600"/>
                </a:lnTo>
                <a:lnTo>
                  <a:pt x="1862667" y="0"/>
                </a:ln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s-ES"/>
          </a:p>
        </p:txBody>
      </p:sp>
      <p:sp>
        <p:nvSpPr>
          <p:cNvPr id="38" name="Forma libre 37"/>
          <p:cNvSpPr/>
          <p:nvPr/>
        </p:nvSpPr>
        <p:spPr>
          <a:xfrm>
            <a:off x="3894667" y="2904067"/>
            <a:ext cx="1718733" cy="1151466"/>
          </a:xfrm>
          <a:custGeom>
            <a:avLst/>
            <a:gdLst>
              <a:gd name="connsiteX0" fmla="*/ 0 w 1718733"/>
              <a:gd name="connsiteY0" fmla="*/ 0 h 1151466"/>
              <a:gd name="connsiteX1" fmla="*/ 0 w 1718733"/>
              <a:gd name="connsiteY1" fmla="*/ 101600 h 1151466"/>
              <a:gd name="connsiteX2" fmla="*/ 1151466 w 1718733"/>
              <a:gd name="connsiteY2" fmla="*/ 93133 h 1151466"/>
              <a:gd name="connsiteX3" fmla="*/ 1718733 w 1718733"/>
              <a:gd name="connsiteY3" fmla="*/ 254000 h 1151466"/>
              <a:gd name="connsiteX4" fmla="*/ 1608666 w 1718733"/>
              <a:gd name="connsiteY4" fmla="*/ 601133 h 1151466"/>
              <a:gd name="connsiteX5" fmla="*/ 1473200 w 1718733"/>
              <a:gd name="connsiteY5" fmla="*/ 753533 h 1151466"/>
              <a:gd name="connsiteX6" fmla="*/ 1532466 w 1718733"/>
              <a:gd name="connsiteY6" fmla="*/ 872066 h 1151466"/>
              <a:gd name="connsiteX7" fmla="*/ 1456266 w 1718733"/>
              <a:gd name="connsiteY7" fmla="*/ 1024466 h 1151466"/>
              <a:gd name="connsiteX8" fmla="*/ 1490133 w 1718733"/>
              <a:gd name="connsiteY8" fmla="*/ 1151466 h 115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18733" h="1151466">
                <a:moveTo>
                  <a:pt x="0" y="0"/>
                </a:moveTo>
                <a:lnTo>
                  <a:pt x="0" y="101600"/>
                </a:lnTo>
                <a:lnTo>
                  <a:pt x="1151466" y="93133"/>
                </a:lnTo>
                <a:lnTo>
                  <a:pt x="1718733" y="254000"/>
                </a:lnTo>
                <a:lnTo>
                  <a:pt x="1608666" y="601133"/>
                </a:lnTo>
                <a:lnTo>
                  <a:pt x="1473200" y="753533"/>
                </a:lnTo>
                <a:lnTo>
                  <a:pt x="1532466" y="872066"/>
                </a:lnTo>
                <a:lnTo>
                  <a:pt x="1456266" y="1024466"/>
                </a:lnTo>
                <a:lnTo>
                  <a:pt x="1490133" y="1151466"/>
                </a:ln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s-ES"/>
          </a:p>
        </p:txBody>
      </p:sp>
      <p:sp>
        <p:nvSpPr>
          <p:cNvPr id="42" name="Forma libre 41"/>
          <p:cNvSpPr/>
          <p:nvPr/>
        </p:nvSpPr>
        <p:spPr>
          <a:xfrm>
            <a:off x="2489200" y="2988733"/>
            <a:ext cx="1524000" cy="2192867"/>
          </a:xfrm>
          <a:custGeom>
            <a:avLst/>
            <a:gdLst>
              <a:gd name="connsiteX0" fmla="*/ 1515533 w 1524000"/>
              <a:gd name="connsiteY0" fmla="*/ 16934 h 2192867"/>
              <a:gd name="connsiteX1" fmla="*/ 1524000 w 1524000"/>
              <a:gd name="connsiteY1" fmla="*/ 160867 h 2192867"/>
              <a:gd name="connsiteX2" fmla="*/ 1337733 w 1524000"/>
              <a:gd name="connsiteY2" fmla="*/ 177800 h 2192867"/>
              <a:gd name="connsiteX3" fmla="*/ 838200 w 1524000"/>
              <a:gd name="connsiteY3" fmla="*/ 0 h 2192867"/>
              <a:gd name="connsiteX4" fmla="*/ 778933 w 1524000"/>
              <a:gd name="connsiteY4" fmla="*/ 152400 h 2192867"/>
              <a:gd name="connsiteX5" fmla="*/ 685800 w 1524000"/>
              <a:gd name="connsiteY5" fmla="*/ 42334 h 2192867"/>
              <a:gd name="connsiteX6" fmla="*/ 618067 w 1524000"/>
              <a:gd name="connsiteY6" fmla="*/ 194734 h 2192867"/>
              <a:gd name="connsiteX7" fmla="*/ 745067 w 1524000"/>
              <a:gd name="connsiteY7" fmla="*/ 533400 h 2192867"/>
              <a:gd name="connsiteX8" fmla="*/ 897467 w 1524000"/>
              <a:gd name="connsiteY8" fmla="*/ 677334 h 2192867"/>
              <a:gd name="connsiteX9" fmla="*/ 0 w 1524000"/>
              <a:gd name="connsiteY9" fmla="*/ 2057400 h 2192867"/>
              <a:gd name="connsiteX10" fmla="*/ 287867 w 1524000"/>
              <a:gd name="connsiteY10" fmla="*/ 2192867 h 2192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4000" h="2192867">
                <a:moveTo>
                  <a:pt x="1515533" y="16934"/>
                </a:moveTo>
                <a:lnTo>
                  <a:pt x="1524000" y="160867"/>
                </a:lnTo>
                <a:lnTo>
                  <a:pt x="1337733" y="177800"/>
                </a:lnTo>
                <a:lnTo>
                  <a:pt x="838200" y="0"/>
                </a:lnTo>
                <a:lnTo>
                  <a:pt x="778933" y="152400"/>
                </a:lnTo>
                <a:lnTo>
                  <a:pt x="685800" y="42334"/>
                </a:lnTo>
                <a:lnTo>
                  <a:pt x="618067" y="194734"/>
                </a:lnTo>
                <a:lnTo>
                  <a:pt x="745067" y="533400"/>
                </a:lnTo>
                <a:lnTo>
                  <a:pt x="897467" y="677334"/>
                </a:lnTo>
                <a:lnTo>
                  <a:pt x="0" y="2057400"/>
                </a:lnTo>
                <a:lnTo>
                  <a:pt x="287867" y="2192867"/>
                </a:ln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s-ES"/>
          </a:p>
        </p:txBody>
      </p:sp>
      <p:sp>
        <p:nvSpPr>
          <p:cNvPr id="43" name="Forma libre 42"/>
          <p:cNvSpPr/>
          <p:nvPr/>
        </p:nvSpPr>
        <p:spPr>
          <a:xfrm>
            <a:off x="3471333" y="3073400"/>
            <a:ext cx="516467" cy="448733"/>
          </a:xfrm>
          <a:custGeom>
            <a:avLst/>
            <a:gdLst>
              <a:gd name="connsiteX0" fmla="*/ 516467 w 516467"/>
              <a:gd name="connsiteY0" fmla="*/ 0 h 448733"/>
              <a:gd name="connsiteX1" fmla="*/ 372534 w 516467"/>
              <a:gd name="connsiteY1" fmla="*/ 0 h 448733"/>
              <a:gd name="connsiteX2" fmla="*/ 338667 w 516467"/>
              <a:gd name="connsiteY2" fmla="*/ 296333 h 448733"/>
              <a:gd name="connsiteX3" fmla="*/ 186267 w 516467"/>
              <a:gd name="connsiteY3" fmla="*/ 423333 h 448733"/>
              <a:gd name="connsiteX4" fmla="*/ 0 w 516467"/>
              <a:gd name="connsiteY4" fmla="*/ 448733 h 448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6467" h="448733">
                <a:moveTo>
                  <a:pt x="516467" y="0"/>
                </a:moveTo>
                <a:lnTo>
                  <a:pt x="372534" y="0"/>
                </a:lnTo>
                <a:lnTo>
                  <a:pt x="338667" y="296333"/>
                </a:lnTo>
                <a:lnTo>
                  <a:pt x="186267" y="423333"/>
                </a:lnTo>
                <a:lnTo>
                  <a:pt x="0" y="448733"/>
                </a:ln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s-ES"/>
          </a:p>
        </p:txBody>
      </p:sp>
      <p:sp>
        <p:nvSpPr>
          <p:cNvPr id="47" name="Forma libre 46"/>
          <p:cNvSpPr/>
          <p:nvPr/>
        </p:nvSpPr>
        <p:spPr>
          <a:xfrm>
            <a:off x="2971800" y="1083733"/>
            <a:ext cx="143933" cy="76200"/>
          </a:xfrm>
          <a:custGeom>
            <a:avLst/>
            <a:gdLst>
              <a:gd name="connsiteX0" fmla="*/ 0 w 143933"/>
              <a:gd name="connsiteY0" fmla="*/ 0 h 76200"/>
              <a:gd name="connsiteX1" fmla="*/ 143933 w 143933"/>
              <a:gd name="connsiteY1" fmla="*/ 76200 h 76200"/>
            </a:gdLst>
            <a:ahLst/>
            <a:cxnLst>
              <a:cxn ang="0">
                <a:pos x="connsiteX0" y="connsiteY0"/>
              </a:cxn>
              <a:cxn ang="0">
                <a:pos x="connsiteX1" y="connsiteY1"/>
              </a:cxn>
            </a:cxnLst>
            <a:rect l="l" t="t" r="r" b="b"/>
            <a:pathLst>
              <a:path w="143933" h="76200">
                <a:moveTo>
                  <a:pt x="0" y="0"/>
                </a:moveTo>
                <a:lnTo>
                  <a:pt x="143933" y="76200"/>
                </a:ln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s-ES"/>
          </a:p>
        </p:txBody>
      </p:sp>
      <p:sp>
        <p:nvSpPr>
          <p:cNvPr id="48" name="Forma libre 47"/>
          <p:cNvSpPr/>
          <p:nvPr/>
        </p:nvSpPr>
        <p:spPr>
          <a:xfrm>
            <a:off x="3886200" y="1100667"/>
            <a:ext cx="59267" cy="101600"/>
          </a:xfrm>
          <a:custGeom>
            <a:avLst/>
            <a:gdLst>
              <a:gd name="connsiteX0" fmla="*/ 59267 w 59267"/>
              <a:gd name="connsiteY0" fmla="*/ 0 h 101600"/>
              <a:gd name="connsiteX1" fmla="*/ 0 w 59267"/>
              <a:gd name="connsiteY1" fmla="*/ 101600 h 101600"/>
            </a:gdLst>
            <a:ahLst/>
            <a:cxnLst>
              <a:cxn ang="0">
                <a:pos x="connsiteX0" y="connsiteY0"/>
              </a:cxn>
              <a:cxn ang="0">
                <a:pos x="connsiteX1" y="connsiteY1"/>
              </a:cxn>
            </a:cxnLst>
            <a:rect l="l" t="t" r="r" b="b"/>
            <a:pathLst>
              <a:path w="59267" h="101600">
                <a:moveTo>
                  <a:pt x="59267" y="0"/>
                </a:moveTo>
                <a:lnTo>
                  <a:pt x="0" y="101600"/>
                </a:ln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s-ES"/>
          </a:p>
        </p:txBody>
      </p:sp>
      <p:sp>
        <p:nvSpPr>
          <p:cNvPr id="52" name="Forma libre 51"/>
          <p:cNvSpPr/>
          <p:nvPr/>
        </p:nvSpPr>
        <p:spPr>
          <a:xfrm>
            <a:off x="4563533" y="1236133"/>
            <a:ext cx="8467" cy="101600"/>
          </a:xfrm>
          <a:custGeom>
            <a:avLst/>
            <a:gdLst>
              <a:gd name="connsiteX0" fmla="*/ 0 w 8467"/>
              <a:gd name="connsiteY0" fmla="*/ 101600 h 101600"/>
              <a:gd name="connsiteX1" fmla="*/ 8467 w 8467"/>
              <a:gd name="connsiteY1" fmla="*/ 0 h 101600"/>
            </a:gdLst>
            <a:ahLst/>
            <a:cxnLst>
              <a:cxn ang="0">
                <a:pos x="connsiteX0" y="connsiteY0"/>
              </a:cxn>
              <a:cxn ang="0">
                <a:pos x="connsiteX1" y="connsiteY1"/>
              </a:cxn>
            </a:cxnLst>
            <a:rect l="l" t="t" r="r" b="b"/>
            <a:pathLst>
              <a:path w="8467" h="101600">
                <a:moveTo>
                  <a:pt x="0" y="101600"/>
                </a:moveTo>
                <a:lnTo>
                  <a:pt x="8467" y="0"/>
                </a:ln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s-ES"/>
          </a:p>
        </p:txBody>
      </p:sp>
      <p:sp>
        <p:nvSpPr>
          <p:cNvPr id="53" name="Forma libre 52"/>
          <p:cNvSpPr/>
          <p:nvPr/>
        </p:nvSpPr>
        <p:spPr>
          <a:xfrm>
            <a:off x="4699000" y="2455333"/>
            <a:ext cx="1193800" cy="770467"/>
          </a:xfrm>
          <a:custGeom>
            <a:avLst/>
            <a:gdLst>
              <a:gd name="connsiteX0" fmla="*/ 0 w 1193800"/>
              <a:gd name="connsiteY0" fmla="*/ 25400 h 770467"/>
              <a:gd name="connsiteX1" fmla="*/ 237067 w 1193800"/>
              <a:gd name="connsiteY1" fmla="*/ 0 h 770467"/>
              <a:gd name="connsiteX2" fmla="*/ 279400 w 1193800"/>
              <a:gd name="connsiteY2" fmla="*/ 254000 h 770467"/>
              <a:gd name="connsiteX3" fmla="*/ 499533 w 1193800"/>
              <a:gd name="connsiteY3" fmla="*/ 228600 h 770467"/>
              <a:gd name="connsiteX4" fmla="*/ 677333 w 1193800"/>
              <a:gd name="connsiteY4" fmla="*/ 118534 h 770467"/>
              <a:gd name="connsiteX5" fmla="*/ 1193800 w 1193800"/>
              <a:gd name="connsiteY5" fmla="*/ 321734 h 770467"/>
              <a:gd name="connsiteX6" fmla="*/ 1041400 w 1193800"/>
              <a:gd name="connsiteY6" fmla="*/ 770467 h 770467"/>
              <a:gd name="connsiteX7" fmla="*/ 905933 w 1193800"/>
              <a:gd name="connsiteY7" fmla="*/ 694267 h 770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93800" h="770467">
                <a:moveTo>
                  <a:pt x="0" y="25400"/>
                </a:moveTo>
                <a:lnTo>
                  <a:pt x="237067" y="0"/>
                </a:lnTo>
                <a:lnTo>
                  <a:pt x="279400" y="254000"/>
                </a:lnTo>
                <a:lnTo>
                  <a:pt x="499533" y="228600"/>
                </a:lnTo>
                <a:lnTo>
                  <a:pt x="677333" y="118534"/>
                </a:lnTo>
                <a:lnTo>
                  <a:pt x="1193800" y="321734"/>
                </a:lnTo>
                <a:lnTo>
                  <a:pt x="1041400" y="770467"/>
                </a:lnTo>
                <a:lnTo>
                  <a:pt x="905933" y="694267"/>
                </a:ln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s-ES"/>
          </a:p>
        </p:txBody>
      </p:sp>
      <p:sp>
        <p:nvSpPr>
          <p:cNvPr id="54" name="Forma libre 53"/>
          <p:cNvSpPr/>
          <p:nvPr/>
        </p:nvSpPr>
        <p:spPr>
          <a:xfrm>
            <a:off x="4749801" y="1303867"/>
            <a:ext cx="982134" cy="313266"/>
          </a:xfrm>
          <a:custGeom>
            <a:avLst/>
            <a:gdLst>
              <a:gd name="connsiteX0" fmla="*/ 0 w 897467"/>
              <a:gd name="connsiteY0" fmla="*/ 0 h 313266"/>
              <a:gd name="connsiteX1" fmla="*/ 863600 w 897467"/>
              <a:gd name="connsiteY1" fmla="*/ 313266 h 313266"/>
              <a:gd name="connsiteX2" fmla="*/ 897467 w 897467"/>
              <a:gd name="connsiteY2" fmla="*/ 245533 h 313266"/>
              <a:gd name="connsiteX3" fmla="*/ 897467 w 897467"/>
              <a:gd name="connsiteY3" fmla="*/ 245533 h 313266"/>
            </a:gdLst>
            <a:ahLst/>
            <a:cxnLst>
              <a:cxn ang="0">
                <a:pos x="connsiteX0" y="connsiteY0"/>
              </a:cxn>
              <a:cxn ang="0">
                <a:pos x="connsiteX1" y="connsiteY1"/>
              </a:cxn>
              <a:cxn ang="0">
                <a:pos x="connsiteX2" y="connsiteY2"/>
              </a:cxn>
              <a:cxn ang="0">
                <a:pos x="connsiteX3" y="connsiteY3"/>
              </a:cxn>
            </a:cxnLst>
            <a:rect l="l" t="t" r="r" b="b"/>
            <a:pathLst>
              <a:path w="897467" h="313266">
                <a:moveTo>
                  <a:pt x="0" y="0"/>
                </a:moveTo>
                <a:lnTo>
                  <a:pt x="863600" y="313266"/>
                </a:lnTo>
                <a:lnTo>
                  <a:pt x="897467" y="245533"/>
                </a:lnTo>
                <a:lnTo>
                  <a:pt x="897467" y="245533"/>
                </a:ln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s-ES"/>
          </a:p>
        </p:txBody>
      </p:sp>
      <p:sp>
        <p:nvSpPr>
          <p:cNvPr id="55" name="Forma libre 54"/>
          <p:cNvSpPr/>
          <p:nvPr/>
        </p:nvSpPr>
        <p:spPr>
          <a:xfrm>
            <a:off x="5376333" y="1143000"/>
            <a:ext cx="516467" cy="1430867"/>
          </a:xfrm>
          <a:custGeom>
            <a:avLst/>
            <a:gdLst>
              <a:gd name="connsiteX0" fmla="*/ 516467 w 516467"/>
              <a:gd name="connsiteY0" fmla="*/ 0 h 1430867"/>
              <a:gd name="connsiteX1" fmla="*/ 262467 w 516467"/>
              <a:gd name="connsiteY1" fmla="*/ 609600 h 1430867"/>
              <a:gd name="connsiteX2" fmla="*/ 262467 w 516467"/>
              <a:gd name="connsiteY2" fmla="*/ 609600 h 1430867"/>
              <a:gd name="connsiteX3" fmla="*/ 262467 w 516467"/>
              <a:gd name="connsiteY3" fmla="*/ 609600 h 1430867"/>
              <a:gd name="connsiteX4" fmla="*/ 67734 w 516467"/>
              <a:gd name="connsiteY4" fmla="*/ 1041400 h 1430867"/>
              <a:gd name="connsiteX5" fmla="*/ 101600 w 516467"/>
              <a:gd name="connsiteY5" fmla="*/ 1236133 h 1430867"/>
              <a:gd name="connsiteX6" fmla="*/ 0 w 516467"/>
              <a:gd name="connsiteY6" fmla="*/ 1430867 h 1430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6467" h="1430867">
                <a:moveTo>
                  <a:pt x="516467" y="0"/>
                </a:moveTo>
                <a:lnTo>
                  <a:pt x="262467" y="609600"/>
                </a:lnTo>
                <a:lnTo>
                  <a:pt x="262467" y="609600"/>
                </a:lnTo>
                <a:lnTo>
                  <a:pt x="262467" y="609600"/>
                </a:lnTo>
                <a:lnTo>
                  <a:pt x="67734" y="1041400"/>
                </a:lnTo>
                <a:lnTo>
                  <a:pt x="101600" y="1236133"/>
                </a:lnTo>
                <a:lnTo>
                  <a:pt x="0" y="1430867"/>
                </a:ln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s-ES"/>
          </a:p>
        </p:txBody>
      </p:sp>
      <p:sp>
        <p:nvSpPr>
          <p:cNvPr id="61" name="Forma libre 60"/>
          <p:cNvSpPr/>
          <p:nvPr/>
        </p:nvSpPr>
        <p:spPr>
          <a:xfrm>
            <a:off x="5190067" y="2743200"/>
            <a:ext cx="127000" cy="287867"/>
          </a:xfrm>
          <a:custGeom>
            <a:avLst/>
            <a:gdLst>
              <a:gd name="connsiteX0" fmla="*/ 127000 w 127000"/>
              <a:gd name="connsiteY0" fmla="*/ 0 h 287867"/>
              <a:gd name="connsiteX1" fmla="*/ 33866 w 127000"/>
              <a:gd name="connsiteY1" fmla="*/ 8467 h 287867"/>
              <a:gd name="connsiteX2" fmla="*/ 0 w 127000"/>
              <a:gd name="connsiteY2" fmla="*/ 287867 h 287867"/>
            </a:gdLst>
            <a:ahLst/>
            <a:cxnLst>
              <a:cxn ang="0">
                <a:pos x="connsiteX0" y="connsiteY0"/>
              </a:cxn>
              <a:cxn ang="0">
                <a:pos x="connsiteX1" y="connsiteY1"/>
              </a:cxn>
              <a:cxn ang="0">
                <a:pos x="connsiteX2" y="connsiteY2"/>
              </a:cxn>
            </a:cxnLst>
            <a:rect l="l" t="t" r="r" b="b"/>
            <a:pathLst>
              <a:path w="127000" h="287867">
                <a:moveTo>
                  <a:pt x="127000" y="0"/>
                </a:moveTo>
                <a:lnTo>
                  <a:pt x="33866" y="8467"/>
                </a:lnTo>
                <a:lnTo>
                  <a:pt x="0" y="287867"/>
                </a:ln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s-ES"/>
          </a:p>
        </p:txBody>
      </p:sp>
      <p:sp>
        <p:nvSpPr>
          <p:cNvPr id="62" name="Forma libre 61"/>
          <p:cNvSpPr/>
          <p:nvPr/>
        </p:nvSpPr>
        <p:spPr>
          <a:xfrm>
            <a:off x="3547533" y="4351867"/>
            <a:ext cx="1337734" cy="812800"/>
          </a:xfrm>
          <a:custGeom>
            <a:avLst/>
            <a:gdLst>
              <a:gd name="connsiteX0" fmla="*/ 0 w 1337734"/>
              <a:gd name="connsiteY0" fmla="*/ 84666 h 812800"/>
              <a:gd name="connsiteX1" fmla="*/ 16934 w 1337734"/>
              <a:gd name="connsiteY1" fmla="*/ 0 h 812800"/>
              <a:gd name="connsiteX2" fmla="*/ 728134 w 1337734"/>
              <a:gd name="connsiteY2" fmla="*/ 457200 h 812800"/>
              <a:gd name="connsiteX3" fmla="*/ 1210734 w 1337734"/>
              <a:gd name="connsiteY3" fmla="*/ 533400 h 812800"/>
              <a:gd name="connsiteX4" fmla="*/ 1337734 w 1337734"/>
              <a:gd name="connsiteY4" fmla="*/ 81280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7734" h="812800">
                <a:moveTo>
                  <a:pt x="0" y="84666"/>
                </a:moveTo>
                <a:lnTo>
                  <a:pt x="16934" y="0"/>
                </a:lnTo>
                <a:lnTo>
                  <a:pt x="728134" y="457200"/>
                </a:lnTo>
                <a:lnTo>
                  <a:pt x="1210734" y="533400"/>
                </a:lnTo>
                <a:lnTo>
                  <a:pt x="1337734" y="812800"/>
                </a:ln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s-ES"/>
          </a:p>
        </p:txBody>
      </p:sp>
      <p:sp>
        <p:nvSpPr>
          <p:cNvPr id="67" name="Forma libre 66"/>
          <p:cNvSpPr/>
          <p:nvPr/>
        </p:nvSpPr>
        <p:spPr>
          <a:xfrm>
            <a:off x="5748867" y="3225800"/>
            <a:ext cx="1972733" cy="296333"/>
          </a:xfrm>
          <a:custGeom>
            <a:avLst/>
            <a:gdLst>
              <a:gd name="connsiteX0" fmla="*/ 0 w 1972733"/>
              <a:gd name="connsiteY0" fmla="*/ 0 h 296333"/>
              <a:gd name="connsiteX1" fmla="*/ 508000 w 1972733"/>
              <a:gd name="connsiteY1" fmla="*/ 127000 h 296333"/>
              <a:gd name="connsiteX2" fmla="*/ 508000 w 1972733"/>
              <a:gd name="connsiteY2" fmla="*/ 127000 h 296333"/>
              <a:gd name="connsiteX3" fmla="*/ 1236133 w 1972733"/>
              <a:gd name="connsiteY3" fmla="*/ 228600 h 296333"/>
              <a:gd name="connsiteX4" fmla="*/ 1761066 w 1972733"/>
              <a:gd name="connsiteY4" fmla="*/ 296333 h 296333"/>
              <a:gd name="connsiteX5" fmla="*/ 1972733 w 1972733"/>
              <a:gd name="connsiteY5" fmla="*/ 279400 h 296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2733" h="296333">
                <a:moveTo>
                  <a:pt x="0" y="0"/>
                </a:moveTo>
                <a:lnTo>
                  <a:pt x="508000" y="127000"/>
                </a:lnTo>
                <a:lnTo>
                  <a:pt x="508000" y="127000"/>
                </a:lnTo>
                <a:lnTo>
                  <a:pt x="1236133" y="228600"/>
                </a:lnTo>
                <a:lnTo>
                  <a:pt x="1761066" y="296333"/>
                </a:lnTo>
                <a:lnTo>
                  <a:pt x="1972733" y="279400"/>
                </a:ln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s-ES"/>
          </a:p>
        </p:txBody>
      </p:sp>
      <p:sp>
        <p:nvSpPr>
          <p:cNvPr id="68" name="Forma libre 67"/>
          <p:cNvSpPr/>
          <p:nvPr/>
        </p:nvSpPr>
        <p:spPr>
          <a:xfrm>
            <a:off x="6781800" y="3454400"/>
            <a:ext cx="1303867" cy="1049867"/>
          </a:xfrm>
          <a:custGeom>
            <a:avLst/>
            <a:gdLst>
              <a:gd name="connsiteX0" fmla="*/ 228600 w 1303867"/>
              <a:gd name="connsiteY0" fmla="*/ 0 h 1049867"/>
              <a:gd name="connsiteX1" fmla="*/ 186267 w 1303867"/>
              <a:gd name="connsiteY1" fmla="*/ 228600 h 1049867"/>
              <a:gd name="connsiteX2" fmla="*/ 93133 w 1303867"/>
              <a:gd name="connsiteY2" fmla="*/ 440267 h 1049867"/>
              <a:gd name="connsiteX3" fmla="*/ 0 w 1303867"/>
              <a:gd name="connsiteY3" fmla="*/ 516467 h 1049867"/>
              <a:gd name="connsiteX4" fmla="*/ 160867 w 1303867"/>
              <a:gd name="connsiteY4" fmla="*/ 753533 h 1049867"/>
              <a:gd name="connsiteX5" fmla="*/ 397933 w 1303867"/>
              <a:gd name="connsiteY5" fmla="*/ 889000 h 1049867"/>
              <a:gd name="connsiteX6" fmla="*/ 770467 w 1303867"/>
              <a:gd name="connsiteY6" fmla="*/ 1016000 h 1049867"/>
              <a:gd name="connsiteX7" fmla="*/ 922867 w 1303867"/>
              <a:gd name="connsiteY7" fmla="*/ 1049867 h 1049867"/>
              <a:gd name="connsiteX8" fmla="*/ 1303867 w 1303867"/>
              <a:gd name="connsiteY8" fmla="*/ 1032933 h 1049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3867" h="1049867">
                <a:moveTo>
                  <a:pt x="228600" y="0"/>
                </a:moveTo>
                <a:lnTo>
                  <a:pt x="186267" y="228600"/>
                </a:lnTo>
                <a:lnTo>
                  <a:pt x="93133" y="440267"/>
                </a:lnTo>
                <a:lnTo>
                  <a:pt x="0" y="516467"/>
                </a:lnTo>
                <a:lnTo>
                  <a:pt x="160867" y="753533"/>
                </a:lnTo>
                <a:lnTo>
                  <a:pt x="397933" y="889000"/>
                </a:lnTo>
                <a:lnTo>
                  <a:pt x="770467" y="1016000"/>
                </a:lnTo>
                <a:lnTo>
                  <a:pt x="922867" y="1049867"/>
                </a:lnTo>
                <a:lnTo>
                  <a:pt x="1303867" y="1032933"/>
                </a:ln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s-ES" dirty="0"/>
          </a:p>
        </p:txBody>
      </p:sp>
      <p:sp>
        <p:nvSpPr>
          <p:cNvPr id="56" name="Rectángulo 55"/>
          <p:cNvSpPr/>
          <p:nvPr/>
        </p:nvSpPr>
        <p:spPr>
          <a:xfrm>
            <a:off x="0" y="0"/>
            <a:ext cx="6489700" cy="491067"/>
          </a:xfrm>
          <a:prstGeom prst="rect">
            <a:avLst/>
          </a:prstGeom>
          <a:gradFill flip="none" rotWithShape="1">
            <a:gsLst>
              <a:gs pos="0">
                <a:schemeClr val="tx1">
                  <a:lumMod val="75000"/>
                </a:schemeClr>
              </a:gs>
              <a:gs pos="99000">
                <a:schemeClr val="bg2">
                  <a:lumMod val="50000"/>
                </a:schemeClr>
              </a:gs>
            </a:gsLst>
            <a:lin ang="16200000" scaled="0"/>
            <a:tileRect/>
          </a:gradFill>
          <a:ln>
            <a:no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s-ES_tradnl"/>
          </a:p>
        </p:txBody>
      </p:sp>
      <p:sp>
        <p:nvSpPr>
          <p:cNvPr id="104" name="Título 103"/>
          <p:cNvSpPr>
            <a:spLocks noGrp="1"/>
          </p:cNvSpPr>
          <p:nvPr>
            <p:ph type="title" idx="4294967295"/>
          </p:nvPr>
        </p:nvSpPr>
        <p:spPr>
          <a:xfrm>
            <a:off x="114300" y="101600"/>
            <a:ext cx="6286500" cy="304800"/>
          </a:xfrm>
          <a:effectLst>
            <a:outerShdw blurRad="50800" dist="38100" dir="2700000">
              <a:srgbClr val="000000">
                <a:alpha val="43000"/>
              </a:srgbClr>
            </a:outerShdw>
          </a:effectLst>
        </p:spPr>
        <p:txBody>
          <a:bodyPr>
            <a:noAutofit/>
          </a:bodyPr>
          <a:lstStyle/>
          <a:p>
            <a:pPr algn="l"/>
            <a:r>
              <a:rPr lang="es-MX" sz="1200" dirty="0" smtClean="0">
                <a:solidFill>
                  <a:srgbClr val="FFFFFF"/>
                </a:solidFill>
              </a:rPr>
              <a:t>Mejora </a:t>
            </a:r>
            <a:r>
              <a:rPr lang="es-MX" sz="1200" dirty="0">
                <a:solidFill>
                  <a:srgbClr val="FFFFFF"/>
                </a:solidFill>
              </a:rPr>
              <a:t>estructural en la Red Dorsal que interconecta la Red Universitaria.</a:t>
            </a:r>
            <a:r>
              <a:rPr lang="es-ES_tradnl" sz="1200" dirty="0">
                <a:solidFill>
                  <a:srgbClr val="FFFFFF"/>
                </a:solidFill>
              </a:rPr>
              <a:t> </a:t>
            </a:r>
            <a:endParaRPr lang="es-ES_tradnl" sz="1200" b="1" dirty="0">
              <a:solidFill>
                <a:srgbClr val="FFFFFF"/>
              </a:solidFill>
            </a:endParaRPr>
          </a:p>
        </p:txBody>
      </p:sp>
      <p:grpSp>
        <p:nvGrpSpPr>
          <p:cNvPr id="3" name="Agrupar 30"/>
          <p:cNvGrpSpPr/>
          <p:nvPr/>
        </p:nvGrpSpPr>
        <p:grpSpPr>
          <a:xfrm>
            <a:off x="4384915" y="2442103"/>
            <a:ext cx="446282" cy="169276"/>
            <a:chOff x="5320621" y="2861712"/>
            <a:chExt cx="546779" cy="207395"/>
          </a:xfrm>
        </p:grpSpPr>
        <p:grpSp>
          <p:nvGrpSpPr>
            <p:cNvPr id="4" name="Agrupar 22"/>
            <p:cNvGrpSpPr/>
            <p:nvPr/>
          </p:nvGrpSpPr>
          <p:grpSpPr>
            <a:xfrm>
              <a:off x="5746750" y="2908300"/>
              <a:ext cx="120650" cy="120650"/>
              <a:chOff x="5092700" y="3721100"/>
              <a:chExt cx="158750" cy="158750"/>
            </a:xfrm>
          </p:grpSpPr>
          <p:sp>
            <p:nvSpPr>
              <p:cNvPr id="22" name="Rectángulo redondeado 21"/>
              <p:cNvSpPr/>
              <p:nvPr/>
            </p:nvSpPr>
            <p:spPr>
              <a:xfrm>
                <a:off x="5092700" y="3721100"/>
                <a:ext cx="158750" cy="158750"/>
              </a:xfrm>
              <a:prstGeom prst="roundRect">
                <a:avLst/>
              </a:prstGeom>
              <a:solidFill>
                <a:schemeClr val="tx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sz="500"/>
              </a:p>
            </p:txBody>
          </p:sp>
          <p:sp>
            <p:nvSpPr>
              <p:cNvPr id="21" name="Arco de bloque 20"/>
              <p:cNvSpPr/>
              <p:nvPr/>
            </p:nvSpPr>
            <p:spPr>
              <a:xfrm rot="12508720">
                <a:off x="5127423" y="3759326"/>
                <a:ext cx="87065" cy="87065"/>
              </a:xfrm>
              <a:prstGeom prst="blockArc">
                <a:avLst>
                  <a:gd name="adj1" fmla="val 10800000"/>
                  <a:gd name="adj2" fmla="val 7320968"/>
                  <a:gd name="adj3" fmla="val 28388"/>
                </a:avLst>
              </a:prstGeom>
              <a:solidFill>
                <a:schemeClr val="bg1"/>
              </a:solidFill>
              <a:ln>
                <a:noFill/>
              </a:ln>
              <a:effectLst>
                <a:outerShdw blurRad="40000" dist="23000" dir="5400000" rotWithShape="0">
                  <a:schemeClr val="tx1">
                    <a:lumMod val="50000"/>
                    <a:alpha val="35000"/>
                  </a:schemeClr>
                </a:outerShdw>
              </a:effectLst>
            </p:spPr>
            <p:style>
              <a:lnRef idx="1">
                <a:schemeClr val="accent1"/>
              </a:lnRef>
              <a:fillRef idx="3">
                <a:schemeClr val="accent1"/>
              </a:fillRef>
              <a:effectRef idx="2">
                <a:schemeClr val="accent1"/>
              </a:effectRef>
              <a:fontRef idx="minor">
                <a:schemeClr val="lt1"/>
              </a:fontRef>
            </p:style>
          </p:sp>
        </p:grpSp>
        <p:sp>
          <p:nvSpPr>
            <p:cNvPr id="27" name="CuadroTexto 26"/>
            <p:cNvSpPr txBox="1"/>
            <p:nvPr/>
          </p:nvSpPr>
          <p:spPr>
            <a:xfrm>
              <a:off x="5320621" y="2861712"/>
              <a:ext cx="509063" cy="207395"/>
            </a:xfrm>
            <a:prstGeom prst="rect">
              <a:avLst/>
            </a:prstGeom>
            <a:noFill/>
            <a:effectLst/>
          </p:spPr>
          <p:txBody>
            <a:bodyPr wrap="none" rtlCol="0">
              <a:spAutoFit/>
            </a:bodyPr>
            <a:lstStyle/>
            <a:p>
              <a:r>
                <a:rPr lang="es-ES_tradnl" sz="500" b="1" dirty="0" smtClean="0">
                  <a:effectLst>
                    <a:outerShdw blurRad="50800" dist="38100" dir="2700000" algn="tl" rotWithShape="0">
                      <a:schemeClr val="bg1"/>
                    </a:outerShdw>
                  </a:effectLst>
                </a:rPr>
                <a:t>CUCSH</a:t>
              </a:r>
              <a:endParaRPr lang="es-ES_tradnl" sz="500" b="1" dirty="0">
                <a:effectLst>
                  <a:outerShdw blurRad="50800" dist="38100" dir="2700000" algn="tl" rotWithShape="0">
                    <a:schemeClr val="bg1"/>
                  </a:outerShdw>
                </a:effectLst>
              </a:endParaRPr>
            </a:p>
          </p:txBody>
        </p:sp>
      </p:grpSp>
      <p:grpSp>
        <p:nvGrpSpPr>
          <p:cNvPr id="5" name="Agrupar 31"/>
          <p:cNvGrpSpPr/>
          <p:nvPr/>
        </p:nvGrpSpPr>
        <p:grpSpPr>
          <a:xfrm>
            <a:off x="5795214" y="1053090"/>
            <a:ext cx="479597" cy="169276"/>
            <a:chOff x="5746750" y="2868062"/>
            <a:chExt cx="587596" cy="207395"/>
          </a:xfrm>
        </p:grpSpPr>
        <p:grpSp>
          <p:nvGrpSpPr>
            <p:cNvPr id="6" name="Agrupar 32"/>
            <p:cNvGrpSpPr/>
            <p:nvPr/>
          </p:nvGrpSpPr>
          <p:grpSpPr>
            <a:xfrm>
              <a:off x="5746750" y="2908300"/>
              <a:ext cx="120650" cy="120650"/>
              <a:chOff x="5092700" y="3721100"/>
              <a:chExt cx="158750" cy="158750"/>
            </a:xfrm>
          </p:grpSpPr>
          <p:sp>
            <p:nvSpPr>
              <p:cNvPr id="35" name="Rectángulo redondeado 34"/>
              <p:cNvSpPr/>
              <p:nvPr/>
            </p:nvSpPr>
            <p:spPr>
              <a:xfrm>
                <a:off x="5092700" y="3721100"/>
                <a:ext cx="158750" cy="158750"/>
              </a:xfrm>
              <a:prstGeom prst="roundRect">
                <a:avLst/>
              </a:prstGeom>
              <a:solidFill>
                <a:schemeClr val="tx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sz="500"/>
              </a:p>
            </p:txBody>
          </p:sp>
          <p:sp>
            <p:nvSpPr>
              <p:cNvPr id="36" name="Arco de bloque 35"/>
              <p:cNvSpPr/>
              <p:nvPr/>
            </p:nvSpPr>
            <p:spPr>
              <a:xfrm rot="12508720">
                <a:off x="5127423" y="3759326"/>
                <a:ext cx="87065" cy="87065"/>
              </a:xfrm>
              <a:prstGeom prst="blockArc">
                <a:avLst>
                  <a:gd name="adj1" fmla="val 10800000"/>
                  <a:gd name="adj2" fmla="val 7320968"/>
                  <a:gd name="adj3" fmla="val 28388"/>
                </a:avLst>
              </a:prstGeom>
              <a:solidFill>
                <a:schemeClr val="bg1"/>
              </a:solidFill>
              <a:ln>
                <a:noFill/>
              </a:ln>
              <a:effectLst>
                <a:outerShdw blurRad="40000" dist="23000" dir="5400000" rotWithShape="0">
                  <a:schemeClr val="tx1">
                    <a:lumMod val="50000"/>
                    <a:alpha val="35000"/>
                  </a:schemeClr>
                </a:outerShdw>
              </a:effectLst>
            </p:spPr>
            <p:style>
              <a:lnRef idx="1">
                <a:schemeClr val="accent1"/>
              </a:lnRef>
              <a:fillRef idx="3">
                <a:schemeClr val="accent1"/>
              </a:fillRef>
              <a:effectRef idx="2">
                <a:schemeClr val="accent1"/>
              </a:effectRef>
              <a:fontRef idx="minor">
                <a:schemeClr val="lt1"/>
              </a:fontRef>
            </p:style>
          </p:sp>
        </p:grpSp>
        <p:sp>
          <p:nvSpPr>
            <p:cNvPr id="34" name="CuadroTexto 33"/>
            <p:cNvSpPr txBox="1"/>
            <p:nvPr/>
          </p:nvSpPr>
          <p:spPr>
            <a:xfrm>
              <a:off x="5809571" y="2868062"/>
              <a:ext cx="524775" cy="207395"/>
            </a:xfrm>
            <a:prstGeom prst="rect">
              <a:avLst/>
            </a:prstGeom>
            <a:noFill/>
            <a:effectLst/>
          </p:spPr>
          <p:txBody>
            <a:bodyPr wrap="none" rtlCol="0">
              <a:spAutoFit/>
            </a:bodyPr>
            <a:lstStyle/>
            <a:p>
              <a:r>
                <a:rPr lang="es-ES_tradnl" sz="500" b="1" dirty="0" smtClean="0">
                  <a:effectLst>
                    <a:outerShdw blurRad="50800" dist="38100" dir="2700000" algn="tl" rotWithShape="0">
                      <a:schemeClr val="bg1"/>
                    </a:outerShdw>
                  </a:effectLst>
                </a:rPr>
                <a:t>CUAAD</a:t>
              </a:r>
              <a:endParaRPr lang="es-ES_tradnl" sz="500" b="1" dirty="0">
                <a:effectLst>
                  <a:outerShdw blurRad="50800" dist="38100" dir="2700000" algn="tl" rotWithShape="0">
                    <a:schemeClr val="bg1"/>
                  </a:outerShdw>
                </a:effectLst>
              </a:endParaRPr>
            </a:p>
          </p:txBody>
        </p:sp>
      </p:grpSp>
      <p:grpSp>
        <p:nvGrpSpPr>
          <p:cNvPr id="7" name="Agrupar 36"/>
          <p:cNvGrpSpPr/>
          <p:nvPr/>
        </p:nvGrpSpPr>
        <p:grpSpPr>
          <a:xfrm>
            <a:off x="3367286" y="677311"/>
            <a:ext cx="415498" cy="258317"/>
            <a:chOff x="5394641" y="2712463"/>
            <a:chExt cx="509063" cy="316487"/>
          </a:xfrm>
        </p:grpSpPr>
        <p:grpSp>
          <p:nvGrpSpPr>
            <p:cNvPr id="8" name="Agrupar 37"/>
            <p:cNvGrpSpPr/>
            <p:nvPr/>
          </p:nvGrpSpPr>
          <p:grpSpPr>
            <a:xfrm>
              <a:off x="5746750" y="2908300"/>
              <a:ext cx="120650" cy="120650"/>
              <a:chOff x="5092700" y="3721100"/>
              <a:chExt cx="158750" cy="158750"/>
            </a:xfrm>
          </p:grpSpPr>
          <p:sp>
            <p:nvSpPr>
              <p:cNvPr id="40" name="Rectángulo redondeado 39"/>
              <p:cNvSpPr/>
              <p:nvPr/>
            </p:nvSpPr>
            <p:spPr>
              <a:xfrm>
                <a:off x="5092700" y="3721100"/>
                <a:ext cx="158750" cy="158750"/>
              </a:xfrm>
              <a:prstGeom prst="roundRect">
                <a:avLst/>
              </a:prstGeom>
              <a:solidFill>
                <a:schemeClr val="tx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sz="500"/>
              </a:p>
            </p:txBody>
          </p:sp>
          <p:sp>
            <p:nvSpPr>
              <p:cNvPr id="41" name="Arco de bloque 40"/>
              <p:cNvSpPr/>
              <p:nvPr/>
            </p:nvSpPr>
            <p:spPr>
              <a:xfrm rot="12508720">
                <a:off x="5127423" y="3759326"/>
                <a:ext cx="87065" cy="87065"/>
              </a:xfrm>
              <a:prstGeom prst="blockArc">
                <a:avLst>
                  <a:gd name="adj1" fmla="val 10800000"/>
                  <a:gd name="adj2" fmla="val 7320968"/>
                  <a:gd name="adj3" fmla="val 28388"/>
                </a:avLst>
              </a:prstGeom>
              <a:solidFill>
                <a:schemeClr val="bg1"/>
              </a:solidFill>
              <a:ln>
                <a:noFill/>
              </a:ln>
              <a:effectLst>
                <a:outerShdw blurRad="40000" dist="23000" dir="5400000" rotWithShape="0">
                  <a:schemeClr val="tx1">
                    <a:lumMod val="50000"/>
                    <a:alpha val="35000"/>
                  </a:schemeClr>
                </a:outerShdw>
              </a:effectLst>
            </p:spPr>
            <p:style>
              <a:lnRef idx="1">
                <a:schemeClr val="accent1"/>
              </a:lnRef>
              <a:fillRef idx="3">
                <a:schemeClr val="accent1"/>
              </a:fillRef>
              <a:effectRef idx="2">
                <a:schemeClr val="accent1"/>
              </a:effectRef>
              <a:fontRef idx="minor">
                <a:schemeClr val="lt1"/>
              </a:fontRef>
            </p:style>
          </p:sp>
        </p:grpSp>
        <p:sp>
          <p:nvSpPr>
            <p:cNvPr id="39" name="CuadroTexto 38"/>
            <p:cNvSpPr txBox="1"/>
            <p:nvPr/>
          </p:nvSpPr>
          <p:spPr>
            <a:xfrm>
              <a:off x="5394641" y="2712463"/>
              <a:ext cx="509063" cy="207395"/>
            </a:xfrm>
            <a:prstGeom prst="rect">
              <a:avLst/>
            </a:prstGeom>
            <a:noFill/>
            <a:effectLst/>
          </p:spPr>
          <p:txBody>
            <a:bodyPr wrap="none" rtlCol="0">
              <a:spAutoFit/>
            </a:bodyPr>
            <a:lstStyle/>
            <a:p>
              <a:r>
                <a:rPr lang="es-ES_tradnl" sz="500" b="1" dirty="0" smtClean="0">
                  <a:effectLst>
                    <a:outerShdw blurRad="50800" dist="38100" dir="2700000" algn="tl" rotWithShape="0">
                      <a:schemeClr val="bg1"/>
                    </a:outerShdw>
                  </a:effectLst>
                </a:rPr>
                <a:t>CUCEA</a:t>
              </a:r>
              <a:endParaRPr lang="es-ES_tradnl" sz="500" b="1" dirty="0">
                <a:effectLst>
                  <a:outerShdw blurRad="50800" dist="38100" dir="2700000" algn="tl" rotWithShape="0">
                    <a:schemeClr val="bg1"/>
                  </a:outerShdw>
                </a:effectLst>
              </a:endParaRPr>
            </a:p>
          </p:txBody>
        </p:sp>
      </p:grpSp>
      <p:grpSp>
        <p:nvGrpSpPr>
          <p:cNvPr id="9" name="Agrupar 41"/>
          <p:cNvGrpSpPr/>
          <p:nvPr/>
        </p:nvGrpSpPr>
        <p:grpSpPr>
          <a:xfrm>
            <a:off x="41656" y="904531"/>
            <a:ext cx="415499" cy="240091"/>
            <a:chOff x="5644471" y="2908300"/>
            <a:chExt cx="509063" cy="294156"/>
          </a:xfrm>
        </p:grpSpPr>
        <p:grpSp>
          <p:nvGrpSpPr>
            <p:cNvPr id="10" name="Agrupar 42"/>
            <p:cNvGrpSpPr/>
            <p:nvPr/>
          </p:nvGrpSpPr>
          <p:grpSpPr>
            <a:xfrm>
              <a:off x="5746750" y="2908300"/>
              <a:ext cx="120650" cy="120650"/>
              <a:chOff x="5092700" y="3721100"/>
              <a:chExt cx="158750" cy="158750"/>
            </a:xfrm>
          </p:grpSpPr>
          <p:sp>
            <p:nvSpPr>
              <p:cNvPr id="45" name="Rectángulo redondeado 44"/>
              <p:cNvSpPr/>
              <p:nvPr/>
            </p:nvSpPr>
            <p:spPr>
              <a:xfrm>
                <a:off x="5092700" y="3721100"/>
                <a:ext cx="158750" cy="158750"/>
              </a:xfrm>
              <a:prstGeom prst="roundRect">
                <a:avLst/>
              </a:prstGeom>
              <a:solidFill>
                <a:schemeClr val="tx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sz="500"/>
              </a:p>
            </p:txBody>
          </p:sp>
          <p:sp>
            <p:nvSpPr>
              <p:cNvPr id="46" name="Arco de bloque 45"/>
              <p:cNvSpPr/>
              <p:nvPr/>
            </p:nvSpPr>
            <p:spPr>
              <a:xfrm rot="12508720">
                <a:off x="5127423" y="3759326"/>
                <a:ext cx="87065" cy="87065"/>
              </a:xfrm>
              <a:prstGeom prst="blockArc">
                <a:avLst>
                  <a:gd name="adj1" fmla="val 10800000"/>
                  <a:gd name="adj2" fmla="val 7320968"/>
                  <a:gd name="adj3" fmla="val 28388"/>
                </a:avLst>
              </a:prstGeom>
              <a:solidFill>
                <a:schemeClr val="bg1"/>
              </a:solidFill>
              <a:ln>
                <a:noFill/>
              </a:ln>
              <a:effectLst>
                <a:outerShdw blurRad="40000" dist="23000" dir="5400000" rotWithShape="0">
                  <a:schemeClr val="tx1">
                    <a:lumMod val="50000"/>
                    <a:alpha val="35000"/>
                  </a:schemeClr>
                </a:outerShdw>
              </a:effectLst>
            </p:spPr>
            <p:style>
              <a:lnRef idx="1">
                <a:schemeClr val="accent1"/>
              </a:lnRef>
              <a:fillRef idx="3">
                <a:schemeClr val="accent1"/>
              </a:fillRef>
              <a:effectRef idx="2">
                <a:schemeClr val="accent1"/>
              </a:effectRef>
              <a:fontRef idx="minor">
                <a:schemeClr val="lt1"/>
              </a:fontRef>
            </p:style>
          </p:sp>
        </p:grpSp>
        <p:sp>
          <p:nvSpPr>
            <p:cNvPr id="44" name="CuadroTexto 43"/>
            <p:cNvSpPr txBox="1"/>
            <p:nvPr/>
          </p:nvSpPr>
          <p:spPr>
            <a:xfrm>
              <a:off x="5644471" y="2995060"/>
              <a:ext cx="509063" cy="207396"/>
            </a:xfrm>
            <a:prstGeom prst="rect">
              <a:avLst/>
            </a:prstGeom>
            <a:noFill/>
            <a:effectLst/>
          </p:spPr>
          <p:txBody>
            <a:bodyPr wrap="none" rtlCol="0">
              <a:spAutoFit/>
            </a:bodyPr>
            <a:lstStyle/>
            <a:p>
              <a:r>
                <a:rPr lang="es-ES_tradnl" sz="500" b="1" dirty="0" smtClean="0">
                  <a:effectLst>
                    <a:outerShdw blurRad="50800" dist="38100" dir="2700000" algn="tl" rotWithShape="0">
                      <a:schemeClr val="bg1"/>
                    </a:outerShdw>
                  </a:effectLst>
                </a:rPr>
                <a:t>CUCBA</a:t>
              </a:r>
              <a:endParaRPr lang="es-ES_tradnl" sz="500" b="1" dirty="0">
                <a:effectLst>
                  <a:outerShdw blurRad="50800" dist="38100" dir="2700000" algn="tl" rotWithShape="0">
                    <a:schemeClr val="bg1"/>
                  </a:outerShdw>
                </a:effectLst>
              </a:endParaRPr>
            </a:p>
          </p:txBody>
        </p:sp>
      </p:grpSp>
      <p:grpSp>
        <p:nvGrpSpPr>
          <p:cNvPr id="11" name="Agrupar 46"/>
          <p:cNvGrpSpPr/>
          <p:nvPr/>
        </p:nvGrpSpPr>
        <p:grpSpPr>
          <a:xfrm>
            <a:off x="5422046" y="3473497"/>
            <a:ext cx="441124" cy="169276"/>
            <a:chOff x="5746750" y="2868062"/>
            <a:chExt cx="540459" cy="207395"/>
          </a:xfrm>
        </p:grpSpPr>
        <p:grpSp>
          <p:nvGrpSpPr>
            <p:cNvPr id="12" name="Agrupar 47"/>
            <p:cNvGrpSpPr/>
            <p:nvPr/>
          </p:nvGrpSpPr>
          <p:grpSpPr>
            <a:xfrm>
              <a:off x="5746750" y="2908300"/>
              <a:ext cx="120650" cy="120650"/>
              <a:chOff x="5092700" y="3721100"/>
              <a:chExt cx="158750" cy="158750"/>
            </a:xfrm>
          </p:grpSpPr>
          <p:sp>
            <p:nvSpPr>
              <p:cNvPr id="50" name="Rectángulo redondeado 49"/>
              <p:cNvSpPr/>
              <p:nvPr/>
            </p:nvSpPr>
            <p:spPr>
              <a:xfrm>
                <a:off x="5092700" y="3721100"/>
                <a:ext cx="158750" cy="158750"/>
              </a:xfrm>
              <a:prstGeom prst="roundRect">
                <a:avLst/>
              </a:prstGeom>
              <a:solidFill>
                <a:schemeClr val="tx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sz="500"/>
              </a:p>
            </p:txBody>
          </p:sp>
          <p:sp>
            <p:nvSpPr>
              <p:cNvPr id="51" name="Arco de bloque 50"/>
              <p:cNvSpPr/>
              <p:nvPr/>
            </p:nvSpPr>
            <p:spPr>
              <a:xfrm rot="12508720">
                <a:off x="5127423" y="3759326"/>
                <a:ext cx="87065" cy="87065"/>
              </a:xfrm>
              <a:prstGeom prst="blockArc">
                <a:avLst>
                  <a:gd name="adj1" fmla="val 10800000"/>
                  <a:gd name="adj2" fmla="val 7320968"/>
                  <a:gd name="adj3" fmla="val 28388"/>
                </a:avLst>
              </a:prstGeom>
              <a:solidFill>
                <a:schemeClr val="bg1"/>
              </a:solidFill>
              <a:ln>
                <a:noFill/>
              </a:ln>
              <a:effectLst>
                <a:outerShdw blurRad="40000" dist="23000" dir="5400000" rotWithShape="0">
                  <a:schemeClr val="tx1">
                    <a:lumMod val="50000"/>
                    <a:alpha val="35000"/>
                  </a:schemeClr>
                </a:outerShdw>
              </a:effectLst>
            </p:spPr>
            <p:style>
              <a:lnRef idx="1">
                <a:schemeClr val="accent1"/>
              </a:lnRef>
              <a:fillRef idx="3">
                <a:schemeClr val="accent1"/>
              </a:fillRef>
              <a:effectRef idx="2">
                <a:schemeClr val="accent1"/>
              </a:effectRef>
              <a:fontRef idx="minor">
                <a:schemeClr val="lt1"/>
              </a:fontRef>
            </p:style>
          </p:sp>
        </p:grpSp>
        <p:sp>
          <p:nvSpPr>
            <p:cNvPr id="49" name="CuadroTexto 48"/>
            <p:cNvSpPr txBox="1"/>
            <p:nvPr/>
          </p:nvSpPr>
          <p:spPr>
            <a:xfrm>
              <a:off x="5809571" y="2868062"/>
              <a:ext cx="477638" cy="207395"/>
            </a:xfrm>
            <a:prstGeom prst="rect">
              <a:avLst/>
            </a:prstGeom>
            <a:noFill/>
            <a:effectLst/>
          </p:spPr>
          <p:txBody>
            <a:bodyPr wrap="none" rtlCol="0">
              <a:spAutoFit/>
            </a:bodyPr>
            <a:lstStyle/>
            <a:p>
              <a:r>
                <a:rPr lang="es-ES_tradnl" sz="500" b="1" dirty="0" smtClean="0">
                  <a:effectLst>
                    <a:outerShdw blurRad="50800" dist="38100" dir="2700000" algn="tl" rotWithShape="0">
                      <a:schemeClr val="bg1"/>
                    </a:outerShdw>
                  </a:effectLst>
                </a:rPr>
                <a:t>CUCEI</a:t>
              </a:r>
              <a:endParaRPr lang="es-ES_tradnl" sz="500" b="1" dirty="0">
                <a:effectLst>
                  <a:outerShdw blurRad="50800" dist="38100" dir="2700000" algn="tl" rotWithShape="0">
                    <a:schemeClr val="bg1"/>
                  </a:outerShdw>
                </a:effectLst>
              </a:endParaRPr>
            </a:p>
          </p:txBody>
        </p:sp>
      </p:grpSp>
      <p:grpSp>
        <p:nvGrpSpPr>
          <p:cNvPr id="13" name="Agrupar 51"/>
          <p:cNvGrpSpPr/>
          <p:nvPr/>
        </p:nvGrpSpPr>
        <p:grpSpPr>
          <a:xfrm>
            <a:off x="5292474" y="2550943"/>
            <a:ext cx="410294" cy="193512"/>
            <a:chOff x="5746750" y="2791862"/>
            <a:chExt cx="502686" cy="237088"/>
          </a:xfrm>
        </p:grpSpPr>
        <p:grpSp>
          <p:nvGrpSpPr>
            <p:cNvPr id="14" name="Agrupar 61"/>
            <p:cNvGrpSpPr/>
            <p:nvPr/>
          </p:nvGrpSpPr>
          <p:grpSpPr>
            <a:xfrm>
              <a:off x="5746750" y="2908300"/>
              <a:ext cx="120650" cy="120650"/>
              <a:chOff x="5092700" y="3721100"/>
              <a:chExt cx="158750" cy="158750"/>
            </a:xfrm>
          </p:grpSpPr>
          <p:sp>
            <p:nvSpPr>
              <p:cNvPr id="65" name="Rectángulo redondeado 64"/>
              <p:cNvSpPr/>
              <p:nvPr/>
            </p:nvSpPr>
            <p:spPr>
              <a:xfrm>
                <a:off x="5092700" y="3721100"/>
                <a:ext cx="158750" cy="158750"/>
              </a:xfrm>
              <a:prstGeom prst="roundRect">
                <a:avLst/>
              </a:prstGeom>
              <a:solidFill>
                <a:schemeClr val="tx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sz="500"/>
              </a:p>
            </p:txBody>
          </p:sp>
          <p:sp>
            <p:nvSpPr>
              <p:cNvPr id="66" name="Arco de bloque 65"/>
              <p:cNvSpPr/>
              <p:nvPr/>
            </p:nvSpPr>
            <p:spPr>
              <a:xfrm rot="12508720">
                <a:off x="5127423" y="3759326"/>
                <a:ext cx="87065" cy="87065"/>
              </a:xfrm>
              <a:prstGeom prst="blockArc">
                <a:avLst>
                  <a:gd name="adj1" fmla="val 10800000"/>
                  <a:gd name="adj2" fmla="val 7320968"/>
                  <a:gd name="adj3" fmla="val 28388"/>
                </a:avLst>
              </a:prstGeom>
              <a:solidFill>
                <a:schemeClr val="bg1"/>
              </a:solidFill>
              <a:ln>
                <a:noFill/>
              </a:ln>
              <a:effectLst>
                <a:outerShdw blurRad="40000" dist="23000" dir="5400000" rotWithShape="0">
                  <a:schemeClr val="tx1">
                    <a:lumMod val="50000"/>
                    <a:alpha val="35000"/>
                  </a:schemeClr>
                </a:outerShdw>
              </a:effectLst>
            </p:spPr>
            <p:style>
              <a:lnRef idx="1">
                <a:schemeClr val="accent1"/>
              </a:lnRef>
              <a:fillRef idx="3">
                <a:schemeClr val="accent1"/>
              </a:fillRef>
              <a:effectRef idx="2">
                <a:schemeClr val="accent1"/>
              </a:effectRef>
              <a:fontRef idx="minor">
                <a:schemeClr val="lt1"/>
              </a:fontRef>
            </p:style>
          </p:sp>
        </p:grpSp>
        <p:sp>
          <p:nvSpPr>
            <p:cNvPr id="64" name="CuadroTexto 63"/>
            <p:cNvSpPr txBox="1"/>
            <p:nvPr/>
          </p:nvSpPr>
          <p:spPr>
            <a:xfrm>
              <a:off x="5803221" y="2791862"/>
              <a:ext cx="446215" cy="207396"/>
            </a:xfrm>
            <a:prstGeom prst="rect">
              <a:avLst/>
            </a:prstGeom>
            <a:noFill/>
            <a:effectLst/>
          </p:spPr>
          <p:txBody>
            <a:bodyPr wrap="none" rtlCol="0">
              <a:spAutoFit/>
            </a:bodyPr>
            <a:lstStyle/>
            <a:p>
              <a:r>
                <a:rPr lang="es-ES_tradnl" sz="500" b="1" dirty="0" smtClean="0">
                  <a:effectLst>
                    <a:outerShdw blurRad="50800" dist="38100" dir="2700000" algn="tl" rotWithShape="0">
                      <a:schemeClr val="bg1"/>
                    </a:outerShdw>
                  </a:effectLst>
                </a:rPr>
                <a:t>CUCS</a:t>
              </a:r>
              <a:endParaRPr lang="es-ES_tradnl" sz="500" b="1" dirty="0">
                <a:effectLst>
                  <a:outerShdw blurRad="50800" dist="38100" dir="2700000" algn="tl" rotWithShape="0">
                    <a:schemeClr val="bg1"/>
                  </a:outerShdw>
                </a:effectLst>
              </a:endParaRPr>
            </a:p>
          </p:txBody>
        </p:sp>
      </p:grpSp>
      <p:grpSp>
        <p:nvGrpSpPr>
          <p:cNvPr id="18" name="Agrupar 78"/>
          <p:cNvGrpSpPr/>
          <p:nvPr/>
        </p:nvGrpSpPr>
        <p:grpSpPr>
          <a:xfrm>
            <a:off x="4768448" y="5069826"/>
            <a:ext cx="543163" cy="169277"/>
            <a:chOff x="7612971" y="3725312"/>
            <a:chExt cx="665476" cy="207396"/>
          </a:xfrm>
        </p:grpSpPr>
        <p:sp>
          <p:nvSpPr>
            <p:cNvPr id="80" name="Rectángulo redondeado 79"/>
            <p:cNvSpPr/>
            <p:nvPr/>
          </p:nvSpPr>
          <p:spPr>
            <a:xfrm>
              <a:off x="7670800" y="3765550"/>
              <a:ext cx="120650" cy="120650"/>
            </a:xfrm>
            <a:prstGeom prst="roundRect">
              <a:avLst/>
            </a:prstGeom>
            <a:solidFill>
              <a:srgbClr val="FF6600"/>
            </a:solidFill>
            <a:ln>
              <a:solidFill>
                <a:schemeClr val="bg1"/>
              </a:solidFill>
            </a:ln>
            <a:effectLst>
              <a:outerShdw blurRad="40000" dist="23000" dir="5400000" rotWithShape="0">
                <a:schemeClr val="tx1">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sz="500"/>
            </a:p>
          </p:txBody>
        </p:sp>
        <p:sp>
          <p:nvSpPr>
            <p:cNvPr id="81" name="CuadroTexto 80"/>
            <p:cNvSpPr txBox="1"/>
            <p:nvPr/>
          </p:nvSpPr>
          <p:spPr>
            <a:xfrm>
              <a:off x="7746323" y="3725312"/>
              <a:ext cx="532124" cy="207395"/>
            </a:xfrm>
            <a:prstGeom prst="rect">
              <a:avLst/>
            </a:prstGeom>
            <a:noFill/>
            <a:effectLst/>
          </p:spPr>
          <p:txBody>
            <a:bodyPr wrap="none" rtlCol="0">
              <a:spAutoFit/>
            </a:bodyPr>
            <a:lstStyle/>
            <a:p>
              <a:r>
                <a:rPr lang="es-ES_tradnl" sz="500" b="1" dirty="0" err="1" smtClean="0">
                  <a:effectLst>
                    <a:outerShdw blurRad="50800" dist="38100" dir="2700000" algn="tl" rotWithShape="0">
                      <a:schemeClr val="bg1"/>
                    </a:outerShdw>
                  </a:effectLst>
                </a:rPr>
                <a:t>Prepa</a:t>
              </a:r>
              <a:r>
                <a:rPr lang="es-ES_tradnl" sz="500" b="1" dirty="0" smtClean="0">
                  <a:effectLst>
                    <a:outerShdw blurRad="50800" dist="38100" dir="2700000" algn="tl" rotWithShape="0">
                      <a:schemeClr val="bg1"/>
                    </a:outerShdw>
                  </a:effectLst>
                </a:rPr>
                <a:t> 6</a:t>
              </a:r>
              <a:endParaRPr lang="es-ES_tradnl" sz="500" b="1" dirty="0">
                <a:effectLst>
                  <a:outerShdw blurRad="50800" dist="38100" dir="2700000" algn="tl" rotWithShape="0">
                    <a:schemeClr val="bg1"/>
                  </a:outerShdw>
                </a:effectLst>
              </a:endParaRPr>
            </a:p>
          </p:txBody>
        </p:sp>
        <p:sp>
          <p:nvSpPr>
            <p:cNvPr id="82" name="CuadroTexto 81"/>
            <p:cNvSpPr txBox="1"/>
            <p:nvPr/>
          </p:nvSpPr>
          <p:spPr>
            <a:xfrm>
              <a:off x="7612971" y="3725312"/>
              <a:ext cx="274430" cy="207396"/>
            </a:xfrm>
            <a:prstGeom prst="rect">
              <a:avLst/>
            </a:prstGeom>
            <a:noFill/>
            <a:effectLst/>
          </p:spPr>
          <p:txBody>
            <a:bodyPr wrap="none" rtlCol="0">
              <a:spAutoFit/>
            </a:bodyPr>
            <a:lstStyle/>
            <a:p>
              <a:r>
                <a:rPr lang="es-ES_tradnl" sz="500" b="1" dirty="0" smtClean="0">
                  <a:solidFill>
                    <a:schemeClr val="bg1"/>
                  </a:solidFill>
                  <a:effectLst/>
                </a:rPr>
                <a:t>P</a:t>
              </a:r>
              <a:endParaRPr lang="es-ES_tradnl" sz="500" b="1" dirty="0">
                <a:solidFill>
                  <a:schemeClr val="bg1"/>
                </a:solidFill>
                <a:effectLst/>
              </a:endParaRPr>
            </a:p>
          </p:txBody>
        </p:sp>
      </p:grpSp>
      <p:grpSp>
        <p:nvGrpSpPr>
          <p:cNvPr id="19" name="Agrupar 83"/>
          <p:cNvGrpSpPr/>
          <p:nvPr/>
        </p:nvGrpSpPr>
        <p:grpSpPr>
          <a:xfrm>
            <a:off x="5286737" y="3955505"/>
            <a:ext cx="543163" cy="169277"/>
            <a:chOff x="7612971" y="3725312"/>
            <a:chExt cx="665476" cy="207396"/>
          </a:xfrm>
        </p:grpSpPr>
        <p:sp>
          <p:nvSpPr>
            <p:cNvPr id="85" name="Rectángulo redondeado 84"/>
            <p:cNvSpPr/>
            <p:nvPr/>
          </p:nvSpPr>
          <p:spPr>
            <a:xfrm>
              <a:off x="7670800" y="3765550"/>
              <a:ext cx="120650" cy="120650"/>
            </a:xfrm>
            <a:prstGeom prst="roundRect">
              <a:avLst/>
            </a:prstGeom>
            <a:solidFill>
              <a:srgbClr val="FF6600"/>
            </a:solidFill>
            <a:ln>
              <a:solidFill>
                <a:schemeClr val="bg1"/>
              </a:solidFill>
            </a:ln>
            <a:effectLst>
              <a:outerShdw blurRad="40000" dist="23000" dir="5400000" rotWithShape="0">
                <a:schemeClr val="tx1">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sz="500"/>
            </a:p>
          </p:txBody>
        </p:sp>
        <p:sp>
          <p:nvSpPr>
            <p:cNvPr id="86" name="CuadroTexto 85"/>
            <p:cNvSpPr txBox="1"/>
            <p:nvPr/>
          </p:nvSpPr>
          <p:spPr>
            <a:xfrm>
              <a:off x="7746323" y="3725312"/>
              <a:ext cx="532124" cy="207395"/>
            </a:xfrm>
            <a:prstGeom prst="rect">
              <a:avLst/>
            </a:prstGeom>
            <a:noFill/>
            <a:effectLst/>
          </p:spPr>
          <p:txBody>
            <a:bodyPr wrap="none" rtlCol="0">
              <a:spAutoFit/>
            </a:bodyPr>
            <a:lstStyle/>
            <a:p>
              <a:r>
                <a:rPr lang="es-ES_tradnl" sz="500" b="1" dirty="0" err="1" smtClean="0">
                  <a:effectLst>
                    <a:outerShdw blurRad="50800" dist="38100" dir="2700000" algn="tl" rotWithShape="0">
                      <a:schemeClr val="bg1"/>
                    </a:outerShdw>
                  </a:effectLst>
                </a:rPr>
                <a:t>Prepa</a:t>
              </a:r>
              <a:r>
                <a:rPr lang="es-ES_tradnl" sz="500" b="1" dirty="0" smtClean="0">
                  <a:effectLst>
                    <a:outerShdw blurRad="50800" dist="38100" dir="2700000" algn="tl" rotWithShape="0">
                      <a:schemeClr val="bg1"/>
                    </a:outerShdw>
                  </a:effectLst>
                </a:rPr>
                <a:t> 4</a:t>
              </a:r>
              <a:endParaRPr lang="es-ES_tradnl" sz="500" b="1" dirty="0">
                <a:effectLst>
                  <a:outerShdw blurRad="50800" dist="38100" dir="2700000" algn="tl" rotWithShape="0">
                    <a:schemeClr val="bg1"/>
                  </a:outerShdw>
                </a:effectLst>
              </a:endParaRPr>
            </a:p>
          </p:txBody>
        </p:sp>
        <p:sp>
          <p:nvSpPr>
            <p:cNvPr id="87" name="CuadroTexto 86"/>
            <p:cNvSpPr txBox="1"/>
            <p:nvPr/>
          </p:nvSpPr>
          <p:spPr>
            <a:xfrm>
              <a:off x="7612971" y="3725312"/>
              <a:ext cx="274430" cy="207396"/>
            </a:xfrm>
            <a:prstGeom prst="rect">
              <a:avLst/>
            </a:prstGeom>
            <a:noFill/>
            <a:effectLst/>
          </p:spPr>
          <p:txBody>
            <a:bodyPr wrap="none" rtlCol="0">
              <a:spAutoFit/>
            </a:bodyPr>
            <a:lstStyle/>
            <a:p>
              <a:r>
                <a:rPr lang="es-ES_tradnl" sz="500" b="1" dirty="0" smtClean="0">
                  <a:solidFill>
                    <a:schemeClr val="bg1"/>
                  </a:solidFill>
                  <a:effectLst/>
                </a:rPr>
                <a:t>P</a:t>
              </a:r>
              <a:endParaRPr lang="es-ES_tradnl" sz="500" b="1" dirty="0">
                <a:solidFill>
                  <a:schemeClr val="bg1"/>
                </a:solidFill>
                <a:effectLst/>
              </a:endParaRPr>
            </a:p>
          </p:txBody>
        </p:sp>
      </p:grpSp>
      <p:grpSp>
        <p:nvGrpSpPr>
          <p:cNvPr id="20" name="Agrupar 87"/>
          <p:cNvGrpSpPr/>
          <p:nvPr/>
        </p:nvGrpSpPr>
        <p:grpSpPr>
          <a:xfrm>
            <a:off x="5706551" y="2716796"/>
            <a:ext cx="543163" cy="169277"/>
            <a:chOff x="7612971" y="3725312"/>
            <a:chExt cx="665476" cy="207396"/>
          </a:xfrm>
        </p:grpSpPr>
        <p:sp>
          <p:nvSpPr>
            <p:cNvPr id="89" name="Rectángulo redondeado 88"/>
            <p:cNvSpPr/>
            <p:nvPr/>
          </p:nvSpPr>
          <p:spPr>
            <a:xfrm>
              <a:off x="7670800" y="3765550"/>
              <a:ext cx="120650" cy="120650"/>
            </a:xfrm>
            <a:prstGeom prst="roundRect">
              <a:avLst/>
            </a:prstGeom>
            <a:solidFill>
              <a:srgbClr val="FF6600"/>
            </a:solidFill>
            <a:ln>
              <a:solidFill>
                <a:schemeClr val="bg1"/>
              </a:solidFill>
            </a:ln>
            <a:effectLst>
              <a:outerShdw blurRad="40000" dist="23000" dir="5400000" rotWithShape="0">
                <a:schemeClr val="tx1">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sz="500"/>
            </a:p>
          </p:txBody>
        </p:sp>
        <p:sp>
          <p:nvSpPr>
            <p:cNvPr id="90" name="CuadroTexto 89"/>
            <p:cNvSpPr txBox="1"/>
            <p:nvPr/>
          </p:nvSpPr>
          <p:spPr>
            <a:xfrm>
              <a:off x="7746323" y="3725312"/>
              <a:ext cx="532124" cy="207395"/>
            </a:xfrm>
            <a:prstGeom prst="rect">
              <a:avLst/>
            </a:prstGeom>
            <a:noFill/>
            <a:effectLst/>
          </p:spPr>
          <p:txBody>
            <a:bodyPr wrap="none" rtlCol="0">
              <a:spAutoFit/>
            </a:bodyPr>
            <a:lstStyle/>
            <a:p>
              <a:r>
                <a:rPr lang="es-ES_tradnl" sz="500" b="1" dirty="0" err="1" smtClean="0">
                  <a:effectLst>
                    <a:outerShdw blurRad="50800" dist="38100" dir="2700000" algn="tl" rotWithShape="0">
                      <a:schemeClr val="bg1"/>
                    </a:outerShdw>
                  </a:effectLst>
                </a:rPr>
                <a:t>Prepa</a:t>
              </a:r>
              <a:r>
                <a:rPr lang="es-ES_tradnl" sz="500" b="1" dirty="0" smtClean="0">
                  <a:effectLst>
                    <a:outerShdw blurRad="50800" dist="38100" dir="2700000" algn="tl" rotWithShape="0">
                      <a:schemeClr val="bg1"/>
                    </a:outerShdw>
                  </a:effectLst>
                </a:rPr>
                <a:t> 2</a:t>
              </a:r>
              <a:endParaRPr lang="es-ES_tradnl" sz="500" b="1" dirty="0">
                <a:effectLst>
                  <a:outerShdw blurRad="50800" dist="38100" dir="2700000" algn="tl" rotWithShape="0">
                    <a:schemeClr val="bg1"/>
                  </a:outerShdw>
                </a:effectLst>
              </a:endParaRPr>
            </a:p>
          </p:txBody>
        </p:sp>
        <p:sp>
          <p:nvSpPr>
            <p:cNvPr id="91" name="CuadroTexto 90"/>
            <p:cNvSpPr txBox="1"/>
            <p:nvPr/>
          </p:nvSpPr>
          <p:spPr>
            <a:xfrm>
              <a:off x="7612971" y="3725312"/>
              <a:ext cx="274430" cy="207396"/>
            </a:xfrm>
            <a:prstGeom prst="rect">
              <a:avLst/>
            </a:prstGeom>
            <a:noFill/>
            <a:effectLst/>
          </p:spPr>
          <p:txBody>
            <a:bodyPr wrap="none" rtlCol="0">
              <a:spAutoFit/>
            </a:bodyPr>
            <a:lstStyle/>
            <a:p>
              <a:r>
                <a:rPr lang="es-ES_tradnl" sz="500" b="1" dirty="0" smtClean="0">
                  <a:solidFill>
                    <a:schemeClr val="bg1"/>
                  </a:solidFill>
                  <a:effectLst/>
                </a:rPr>
                <a:t>P</a:t>
              </a:r>
              <a:endParaRPr lang="es-ES_tradnl" sz="500" b="1" dirty="0">
                <a:solidFill>
                  <a:schemeClr val="bg1"/>
                </a:solidFill>
                <a:effectLst/>
              </a:endParaRPr>
            </a:p>
          </p:txBody>
        </p:sp>
      </p:grpSp>
      <p:grpSp>
        <p:nvGrpSpPr>
          <p:cNvPr id="23" name="Agrupar 91"/>
          <p:cNvGrpSpPr/>
          <p:nvPr/>
        </p:nvGrpSpPr>
        <p:grpSpPr>
          <a:xfrm>
            <a:off x="5608076" y="3126244"/>
            <a:ext cx="543163" cy="169277"/>
            <a:chOff x="7612971" y="3725312"/>
            <a:chExt cx="665476" cy="207396"/>
          </a:xfrm>
        </p:grpSpPr>
        <p:sp>
          <p:nvSpPr>
            <p:cNvPr id="93" name="Rectángulo redondeado 92"/>
            <p:cNvSpPr/>
            <p:nvPr/>
          </p:nvSpPr>
          <p:spPr>
            <a:xfrm>
              <a:off x="7670800" y="3765550"/>
              <a:ext cx="120650" cy="120650"/>
            </a:xfrm>
            <a:prstGeom prst="roundRect">
              <a:avLst/>
            </a:prstGeom>
            <a:solidFill>
              <a:srgbClr val="FF6600"/>
            </a:solidFill>
            <a:ln>
              <a:solidFill>
                <a:schemeClr val="bg1"/>
              </a:solidFill>
            </a:ln>
            <a:effectLst>
              <a:outerShdw blurRad="40000" dist="23000" dir="5400000" rotWithShape="0">
                <a:schemeClr val="tx1">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sz="500"/>
            </a:p>
          </p:txBody>
        </p:sp>
        <p:sp>
          <p:nvSpPr>
            <p:cNvPr id="94" name="CuadroTexto 93"/>
            <p:cNvSpPr txBox="1"/>
            <p:nvPr/>
          </p:nvSpPr>
          <p:spPr>
            <a:xfrm>
              <a:off x="7746323" y="3725312"/>
              <a:ext cx="532124" cy="207395"/>
            </a:xfrm>
            <a:prstGeom prst="rect">
              <a:avLst/>
            </a:prstGeom>
            <a:noFill/>
            <a:effectLst/>
          </p:spPr>
          <p:txBody>
            <a:bodyPr wrap="none" rtlCol="0">
              <a:spAutoFit/>
            </a:bodyPr>
            <a:lstStyle/>
            <a:p>
              <a:r>
                <a:rPr lang="es-ES_tradnl" sz="500" b="1" dirty="0" err="1" smtClean="0">
                  <a:effectLst>
                    <a:outerShdw blurRad="50800" dist="38100" dir="2700000" algn="tl" rotWithShape="0">
                      <a:schemeClr val="bg1"/>
                    </a:outerShdw>
                  </a:effectLst>
                </a:rPr>
                <a:t>Prepa</a:t>
              </a:r>
              <a:r>
                <a:rPr lang="es-ES_tradnl" sz="500" b="1" dirty="0" smtClean="0">
                  <a:effectLst>
                    <a:outerShdw blurRad="50800" dist="38100" dir="2700000" algn="tl" rotWithShape="0">
                      <a:schemeClr val="bg1"/>
                    </a:outerShdw>
                  </a:effectLst>
                </a:rPr>
                <a:t> 3</a:t>
              </a:r>
              <a:endParaRPr lang="es-ES_tradnl" sz="500" b="1" dirty="0">
                <a:effectLst>
                  <a:outerShdw blurRad="50800" dist="38100" dir="2700000" algn="tl" rotWithShape="0">
                    <a:schemeClr val="bg1"/>
                  </a:outerShdw>
                </a:effectLst>
              </a:endParaRPr>
            </a:p>
          </p:txBody>
        </p:sp>
        <p:sp>
          <p:nvSpPr>
            <p:cNvPr id="95" name="CuadroTexto 94"/>
            <p:cNvSpPr txBox="1"/>
            <p:nvPr/>
          </p:nvSpPr>
          <p:spPr>
            <a:xfrm>
              <a:off x="7612971" y="3725312"/>
              <a:ext cx="274430" cy="207396"/>
            </a:xfrm>
            <a:prstGeom prst="rect">
              <a:avLst/>
            </a:prstGeom>
            <a:noFill/>
            <a:effectLst/>
          </p:spPr>
          <p:txBody>
            <a:bodyPr wrap="none" rtlCol="0">
              <a:spAutoFit/>
            </a:bodyPr>
            <a:lstStyle/>
            <a:p>
              <a:r>
                <a:rPr lang="es-ES_tradnl" sz="500" b="1" dirty="0" smtClean="0">
                  <a:solidFill>
                    <a:schemeClr val="bg1"/>
                  </a:solidFill>
                  <a:effectLst/>
                </a:rPr>
                <a:t>P</a:t>
              </a:r>
              <a:endParaRPr lang="es-ES_tradnl" sz="500" b="1" dirty="0">
                <a:solidFill>
                  <a:schemeClr val="bg1"/>
                </a:solidFill>
                <a:effectLst/>
              </a:endParaRPr>
            </a:p>
          </p:txBody>
        </p:sp>
      </p:grpSp>
      <p:grpSp>
        <p:nvGrpSpPr>
          <p:cNvPr id="24" name="Agrupar 95"/>
          <p:cNvGrpSpPr/>
          <p:nvPr/>
        </p:nvGrpSpPr>
        <p:grpSpPr>
          <a:xfrm>
            <a:off x="3405349" y="1099735"/>
            <a:ext cx="586792" cy="174459"/>
            <a:chOff x="7168471" y="3725312"/>
            <a:chExt cx="718929" cy="213745"/>
          </a:xfrm>
        </p:grpSpPr>
        <p:sp>
          <p:nvSpPr>
            <p:cNvPr id="97" name="Rectángulo redondeado 96"/>
            <p:cNvSpPr/>
            <p:nvPr/>
          </p:nvSpPr>
          <p:spPr>
            <a:xfrm>
              <a:off x="7670800" y="3765550"/>
              <a:ext cx="120650" cy="120650"/>
            </a:xfrm>
            <a:prstGeom prst="roundRect">
              <a:avLst/>
            </a:prstGeom>
            <a:solidFill>
              <a:srgbClr val="FF6600"/>
            </a:solidFill>
            <a:ln>
              <a:solidFill>
                <a:schemeClr val="bg1"/>
              </a:solidFill>
            </a:ln>
            <a:effectLst>
              <a:outerShdw blurRad="40000" dist="23000" dir="5400000" rotWithShape="0">
                <a:schemeClr val="tx1">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sz="500"/>
            </a:p>
          </p:txBody>
        </p:sp>
        <p:sp>
          <p:nvSpPr>
            <p:cNvPr id="98" name="CuadroTexto 97"/>
            <p:cNvSpPr txBox="1"/>
            <p:nvPr/>
          </p:nvSpPr>
          <p:spPr>
            <a:xfrm>
              <a:off x="7168471" y="3731662"/>
              <a:ext cx="583947" cy="207395"/>
            </a:xfrm>
            <a:prstGeom prst="rect">
              <a:avLst/>
            </a:prstGeom>
            <a:noFill/>
            <a:effectLst/>
          </p:spPr>
          <p:txBody>
            <a:bodyPr wrap="none" rtlCol="0">
              <a:spAutoFit/>
            </a:bodyPr>
            <a:lstStyle/>
            <a:p>
              <a:r>
                <a:rPr lang="es-ES_tradnl" sz="500" b="1" dirty="0" err="1" smtClean="0">
                  <a:effectLst>
                    <a:outerShdw blurRad="50800" dist="38100" dir="2700000" algn="tl" rotWithShape="0">
                      <a:schemeClr val="bg1"/>
                    </a:outerShdw>
                  </a:effectLst>
                </a:rPr>
                <a:t>Prepa</a:t>
              </a:r>
              <a:r>
                <a:rPr lang="es-ES_tradnl" sz="500" b="1" dirty="0" smtClean="0">
                  <a:effectLst>
                    <a:outerShdw blurRad="50800" dist="38100" dir="2700000" algn="tl" rotWithShape="0">
                      <a:schemeClr val="bg1"/>
                    </a:outerShdw>
                  </a:effectLst>
                </a:rPr>
                <a:t> 10</a:t>
              </a:r>
              <a:endParaRPr lang="es-ES_tradnl" sz="500" b="1" dirty="0">
                <a:effectLst>
                  <a:outerShdw blurRad="50800" dist="38100" dir="2700000" algn="tl" rotWithShape="0">
                    <a:schemeClr val="bg1"/>
                  </a:outerShdw>
                </a:effectLst>
              </a:endParaRPr>
            </a:p>
          </p:txBody>
        </p:sp>
        <p:sp>
          <p:nvSpPr>
            <p:cNvPr id="99" name="CuadroTexto 98"/>
            <p:cNvSpPr txBox="1"/>
            <p:nvPr/>
          </p:nvSpPr>
          <p:spPr>
            <a:xfrm>
              <a:off x="7612971" y="3725312"/>
              <a:ext cx="274429" cy="207396"/>
            </a:xfrm>
            <a:prstGeom prst="rect">
              <a:avLst/>
            </a:prstGeom>
            <a:noFill/>
            <a:effectLst/>
          </p:spPr>
          <p:txBody>
            <a:bodyPr wrap="none" rtlCol="0">
              <a:spAutoFit/>
            </a:bodyPr>
            <a:lstStyle/>
            <a:p>
              <a:r>
                <a:rPr lang="es-ES_tradnl" sz="500" b="1" dirty="0" smtClean="0">
                  <a:solidFill>
                    <a:schemeClr val="bg1"/>
                  </a:solidFill>
                  <a:effectLst/>
                </a:rPr>
                <a:t>P</a:t>
              </a:r>
              <a:endParaRPr lang="es-ES_tradnl" sz="500" b="1" dirty="0">
                <a:solidFill>
                  <a:schemeClr val="bg1"/>
                </a:solidFill>
                <a:effectLst/>
              </a:endParaRPr>
            </a:p>
          </p:txBody>
        </p:sp>
      </p:grpSp>
      <p:grpSp>
        <p:nvGrpSpPr>
          <p:cNvPr id="25" name="Agrupar 99"/>
          <p:cNvGrpSpPr/>
          <p:nvPr/>
        </p:nvGrpSpPr>
        <p:grpSpPr>
          <a:xfrm>
            <a:off x="4685522" y="2841185"/>
            <a:ext cx="543163" cy="169277"/>
            <a:chOff x="7612971" y="3725312"/>
            <a:chExt cx="665476" cy="207396"/>
          </a:xfrm>
        </p:grpSpPr>
        <p:sp>
          <p:nvSpPr>
            <p:cNvPr id="101" name="Rectángulo redondeado 100"/>
            <p:cNvSpPr/>
            <p:nvPr/>
          </p:nvSpPr>
          <p:spPr>
            <a:xfrm>
              <a:off x="7670800" y="3765550"/>
              <a:ext cx="120650" cy="120650"/>
            </a:xfrm>
            <a:prstGeom prst="roundRect">
              <a:avLst/>
            </a:prstGeom>
            <a:solidFill>
              <a:srgbClr val="FF6600"/>
            </a:solidFill>
            <a:ln>
              <a:solidFill>
                <a:schemeClr val="bg1"/>
              </a:solidFill>
            </a:ln>
            <a:effectLst>
              <a:outerShdw blurRad="40000" dist="23000" dir="5400000" rotWithShape="0">
                <a:schemeClr val="tx1">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sz="500"/>
            </a:p>
          </p:txBody>
        </p:sp>
        <p:sp>
          <p:nvSpPr>
            <p:cNvPr id="102" name="CuadroTexto 101"/>
            <p:cNvSpPr txBox="1"/>
            <p:nvPr/>
          </p:nvSpPr>
          <p:spPr>
            <a:xfrm>
              <a:off x="7746323" y="3725312"/>
              <a:ext cx="532124" cy="207395"/>
            </a:xfrm>
            <a:prstGeom prst="rect">
              <a:avLst/>
            </a:prstGeom>
            <a:noFill/>
            <a:effectLst/>
          </p:spPr>
          <p:txBody>
            <a:bodyPr wrap="none" rtlCol="0">
              <a:spAutoFit/>
            </a:bodyPr>
            <a:lstStyle/>
            <a:p>
              <a:r>
                <a:rPr lang="es-ES_tradnl" sz="500" b="1" dirty="0" err="1" smtClean="0">
                  <a:effectLst>
                    <a:outerShdw blurRad="50800" dist="38100" dir="2700000" algn="tl" rotWithShape="0">
                      <a:schemeClr val="bg1"/>
                    </a:outerShdw>
                  </a:effectLst>
                </a:rPr>
                <a:t>Prepa</a:t>
              </a:r>
              <a:r>
                <a:rPr lang="es-ES_tradnl" sz="500" b="1" dirty="0" smtClean="0">
                  <a:effectLst>
                    <a:outerShdw blurRad="50800" dist="38100" dir="2700000" algn="tl" rotWithShape="0">
                      <a:schemeClr val="bg1"/>
                    </a:outerShdw>
                  </a:effectLst>
                </a:rPr>
                <a:t> 1</a:t>
              </a:r>
              <a:endParaRPr lang="es-ES_tradnl" sz="500" b="1" dirty="0">
                <a:effectLst>
                  <a:outerShdw blurRad="50800" dist="38100" dir="2700000" algn="tl" rotWithShape="0">
                    <a:schemeClr val="bg1"/>
                  </a:outerShdw>
                </a:effectLst>
              </a:endParaRPr>
            </a:p>
          </p:txBody>
        </p:sp>
        <p:sp>
          <p:nvSpPr>
            <p:cNvPr id="103" name="CuadroTexto 102"/>
            <p:cNvSpPr txBox="1"/>
            <p:nvPr/>
          </p:nvSpPr>
          <p:spPr>
            <a:xfrm>
              <a:off x="7612971" y="3725312"/>
              <a:ext cx="274430" cy="207396"/>
            </a:xfrm>
            <a:prstGeom prst="rect">
              <a:avLst/>
            </a:prstGeom>
            <a:noFill/>
            <a:effectLst/>
          </p:spPr>
          <p:txBody>
            <a:bodyPr wrap="none" rtlCol="0">
              <a:spAutoFit/>
            </a:bodyPr>
            <a:lstStyle/>
            <a:p>
              <a:r>
                <a:rPr lang="es-ES_tradnl" sz="500" b="1" dirty="0" smtClean="0">
                  <a:solidFill>
                    <a:schemeClr val="bg1"/>
                  </a:solidFill>
                  <a:effectLst/>
                </a:rPr>
                <a:t>P</a:t>
              </a:r>
              <a:endParaRPr lang="es-ES_tradnl" sz="500" b="1" dirty="0">
                <a:solidFill>
                  <a:schemeClr val="bg1"/>
                </a:solidFill>
                <a:effectLst/>
              </a:endParaRPr>
            </a:p>
          </p:txBody>
        </p:sp>
      </p:grpSp>
      <p:grpSp>
        <p:nvGrpSpPr>
          <p:cNvPr id="26" name="Agrupar 104"/>
          <p:cNvGrpSpPr/>
          <p:nvPr/>
        </p:nvGrpSpPr>
        <p:grpSpPr>
          <a:xfrm>
            <a:off x="5374846" y="3571972"/>
            <a:ext cx="652581" cy="169277"/>
            <a:chOff x="7612971" y="3725312"/>
            <a:chExt cx="799533" cy="207396"/>
          </a:xfrm>
        </p:grpSpPr>
        <p:sp>
          <p:nvSpPr>
            <p:cNvPr id="106" name="Rectángulo redondeado 105"/>
            <p:cNvSpPr/>
            <p:nvPr/>
          </p:nvSpPr>
          <p:spPr>
            <a:xfrm>
              <a:off x="7670800" y="3765550"/>
              <a:ext cx="120650" cy="120650"/>
            </a:xfrm>
            <a:prstGeom prst="roundRect">
              <a:avLst/>
            </a:prstGeom>
            <a:solidFill>
              <a:srgbClr val="FF6600"/>
            </a:solidFill>
            <a:ln>
              <a:solidFill>
                <a:schemeClr val="bg1"/>
              </a:solidFill>
            </a:ln>
            <a:effectLst>
              <a:outerShdw blurRad="40000" dist="23000" dir="5400000" rotWithShape="0">
                <a:schemeClr val="tx1">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sz="500"/>
            </a:p>
          </p:txBody>
        </p:sp>
        <p:sp>
          <p:nvSpPr>
            <p:cNvPr id="107" name="CuadroTexto 106"/>
            <p:cNvSpPr txBox="1"/>
            <p:nvPr/>
          </p:nvSpPr>
          <p:spPr>
            <a:xfrm>
              <a:off x="7746322" y="3725312"/>
              <a:ext cx="666182" cy="207395"/>
            </a:xfrm>
            <a:prstGeom prst="rect">
              <a:avLst/>
            </a:prstGeom>
            <a:noFill/>
            <a:effectLst/>
          </p:spPr>
          <p:txBody>
            <a:bodyPr wrap="none" rtlCol="0">
              <a:spAutoFit/>
            </a:bodyPr>
            <a:lstStyle/>
            <a:p>
              <a:r>
                <a:rPr lang="es-ES_tradnl" sz="500" b="1" dirty="0" smtClean="0">
                  <a:effectLst>
                    <a:outerShdw blurRad="50800" dist="38100" dir="2700000" algn="tl" rotWithShape="0">
                      <a:schemeClr val="bg1"/>
                    </a:outerShdw>
                  </a:effectLst>
                </a:rPr>
                <a:t>Vocacional</a:t>
              </a:r>
              <a:endParaRPr lang="es-ES_tradnl" sz="500" b="1" dirty="0">
                <a:effectLst>
                  <a:outerShdw blurRad="50800" dist="38100" dir="2700000" algn="tl" rotWithShape="0">
                    <a:schemeClr val="bg1"/>
                  </a:outerShdw>
                </a:effectLst>
              </a:endParaRPr>
            </a:p>
          </p:txBody>
        </p:sp>
        <p:sp>
          <p:nvSpPr>
            <p:cNvPr id="108" name="CuadroTexto 107"/>
            <p:cNvSpPr txBox="1"/>
            <p:nvPr/>
          </p:nvSpPr>
          <p:spPr>
            <a:xfrm>
              <a:off x="7612971" y="3725312"/>
              <a:ext cx="274429" cy="207396"/>
            </a:xfrm>
            <a:prstGeom prst="rect">
              <a:avLst/>
            </a:prstGeom>
            <a:noFill/>
            <a:effectLst/>
          </p:spPr>
          <p:txBody>
            <a:bodyPr wrap="none" rtlCol="0">
              <a:spAutoFit/>
            </a:bodyPr>
            <a:lstStyle/>
            <a:p>
              <a:r>
                <a:rPr lang="es-ES_tradnl" sz="500" b="1" dirty="0" smtClean="0">
                  <a:solidFill>
                    <a:schemeClr val="bg1"/>
                  </a:solidFill>
                  <a:effectLst/>
                </a:rPr>
                <a:t>P</a:t>
              </a:r>
              <a:endParaRPr lang="es-ES_tradnl" sz="500" b="1" dirty="0">
                <a:solidFill>
                  <a:schemeClr val="bg1"/>
                </a:solidFill>
                <a:effectLst/>
              </a:endParaRPr>
            </a:p>
          </p:txBody>
        </p:sp>
      </p:grpSp>
      <p:grpSp>
        <p:nvGrpSpPr>
          <p:cNvPr id="28" name="Agrupar 108"/>
          <p:cNvGrpSpPr/>
          <p:nvPr/>
        </p:nvGrpSpPr>
        <p:grpSpPr>
          <a:xfrm>
            <a:off x="4452292" y="1265588"/>
            <a:ext cx="543163" cy="169277"/>
            <a:chOff x="7612971" y="3725312"/>
            <a:chExt cx="665476" cy="207396"/>
          </a:xfrm>
        </p:grpSpPr>
        <p:sp>
          <p:nvSpPr>
            <p:cNvPr id="110" name="Rectángulo redondeado 109"/>
            <p:cNvSpPr/>
            <p:nvPr/>
          </p:nvSpPr>
          <p:spPr>
            <a:xfrm>
              <a:off x="7670800" y="3765550"/>
              <a:ext cx="120650" cy="120650"/>
            </a:xfrm>
            <a:prstGeom prst="roundRect">
              <a:avLst/>
            </a:prstGeom>
            <a:solidFill>
              <a:srgbClr val="FF6600"/>
            </a:solidFill>
            <a:ln>
              <a:solidFill>
                <a:schemeClr val="bg1"/>
              </a:solidFill>
            </a:ln>
            <a:effectLst>
              <a:outerShdw blurRad="40000" dist="23000" dir="5400000" rotWithShape="0">
                <a:schemeClr val="tx1">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sz="500"/>
            </a:p>
          </p:txBody>
        </p:sp>
        <p:sp>
          <p:nvSpPr>
            <p:cNvPr id="111" name="CuadroTexto 110"/>
            <p:cNvSpPr txBox="1"/>
            <p:nvPr/>
          </p:nvSpPr>
          <p:spPr>
            <a:xfrm>
              <a:off x="7746323" y="3725312"/>
              <a:ext cx="532124" cy="207395"/>
            </a:xfrm>
            <a:prstGeom prst="rect">
              <a:avLst/>
            </a:prstGeom>
            <a:noFill/>
            <a:effectLst/>
          </p:spPr>
          <p:txBody>
            <a:bodyPr wrap="none" rtlCol="0">
              <a:spAutoFit/>
            </a:bodyPr>
            <a:lstStyle/>
            <a:p>
              <a:r>
                <a:rPr lang="es-ES_tradnl" sz="500" b="1" dirty="0" err="1" smtClean="0">
                  <a:effectLst>
                    <a:outerShdw blurRad="50800" dist="38100" dir="2700000" algn="tl" rotWithShape="0">
                      <a:schemeClr val="bg1"/>
                    </a:outerShdw>
                  </a:effectLst>
                </a:rPr>
                <a:t>Prepa</a:t>
              </a:r>
              <a:r>
                <a:rPr lang="es-ES_tradnl" sz="500" b="1" dirty="0" smtClean="0">
                  <a:effectLst>
                    <a:outerShdw blurRad="50800" dist="38100" dir="2700000" algn="tl" rotWithShape="0">
                      <a:schemeClr val="bg1"/>
                    </a:outerShdw>
                  </a:effectLst>
                </a:rPr>
                <a:t> 8</a:t>
              </a:r>
              <a:endParaRPr lang="es-ES_tradnl" sz="500" b="1" dirty="0">
                <a:effectLst>
                  <a:outerShdw blurRad="50800" dist="38100" dir="2700000" algn="tl" rotWithShape="0">
                    <a:schemeClr val="bg1"/>
                  </a:outerShdw>
                </a:effectLst>
              </a:endParaRPr>
            </a:p>
          </p:txBody>
        </p:sp>
        <p:sp>
          <p:nvSpPr>
            <p:cNvPr id="112" name="CuadroTexto 111"/>
            <p:cNvSpPr txBox="1"/>
            <p:nvPr/>
          </p:nvSpPr>
          <p:spPr>
            <a:xfrm>
              <a:off x="7612971" y="3725312"/>
              <a:ext cx="274430" cy="207396"/>
            </a:xfrm>
            <a:prstGeom prst="rect">
              <a:avLst/>
            </a:prstGeom>
            <a:noFill/>
            <a:effectLst/>
          </p:spPr>
          <p:txBody>
            <a:bodyPr wrap="none" rtlCol="0">
              <a:spAutoFit/>
            </a:bodyPr>
            <a:lstStyle/>
            <a:p>
              <a:r>
                <a:rPr lang="es-ES_tradnl" sz="500" b="1" dirty="0" smtClean="0">
                  <a:solidFill>
                    <a:schemeClr val="bg1"/>
                  </a:solidFill>
                  <a:effectLst/>
                </a:rPr>
                <a:t>P</a:t>
              </a:r>
              <a:endParaRPr lang="es-ES_tradnl" sz="500" b="1" dirty="0">
                <a:solidFill>
                  <a:schemeClr val="bg1"/>
                </a:solidFill>
                <a:effectLst/>
              </a:endParaRPr>
            </a:p>
          </p:txBody>
        </p:sp>
      </p:grpSp>
      <p:grpSp>
        <p:nvGrpSpPr>
          <p:cNvPr id="29" name="Agrupar 112"/>
          <p:cNvGrpSpPr/>
          <p:nvPr/>
        </p:nvGrpSpPr>
        <p:grpSpPr>
          <a:xfrm>
            <a:off x="2555356" y="1011626"/>
            <a:ext cx="550512" cy="169277"/>
            <a:chOff x="7212921" y="3725312"/>
            <a:chExt cx="674479" cy="207396"/>
          </a:xfrm>
        </p:grpSpPr>
        <p:sp>
          <p:nvSpPr>
            <p:cNvPr id="114" name="Rectángulo redondeado 113"/>
            <p:cNvSpPr/>
            <p:nvPr/>
          </p:nvSpPr>
          <p:spPr>
            <a:xfrm>
              <a:off x="7670800" y="3765550"/>
              <a:ext cx="120650" cy="120650"/>
            </a:xfrm>
            <a:prstGeom prst="roundRect">
              <a:avLst/>
            </a:prstGeom>
            <a:solidFill>
              <a:srgbClr val="FF6600"/>
            </a:solidFill>
            <a:ln>
              <a:solidFill>
                <a:schemeClr val="bg1"/>
              </a:solidFill>
            </a:ln>
            <a:effectLst>
              <a:outerShdw blurRad="40000" dist="23000" dir="5400000" rotWithShape="0">
                <a:schemeClr val="tx1">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sz="500"/>
            </a:p>
          </p:txBody>
        </p:sp>
        <p:sp>
          <p:nvSpPr>
            <p:cNvPr id="115" name="CuadroTexto 114"/>
            <p:cNvSpPr txBox="1"/>
            <p:nvPr/>
          </p:nvSpPr>
          <p:spPr>
            <a:xfrm>
              <a:off x="7212921" y="3725312"/>
              <a:ext cx="532124" cy="207395"/>
            </a:xfrm>
            <a:prstGeom prst="rect">
              <a:avLst/>
            </a:prstGeom>
            <a:noFill/>
            <a:effectLst/>
          </p:spPr>
          <p:txBody>
            <a:bodyPr wrap="none" rtlCol="0">
              <a:spAutoFit/>
            </a:bodyPr>
            <a:lstStyle/>
            <a:p>
              <a:r>
                <a:rPr lang="es-ES_tradnl" sz="500" b="1" dirty="0" err="1" smtClean="0">
                  <a:effectLst>
                    <a:outerShdw blurRad="50800" dist="38100" dir="2700000" algn="tl" rotWithShape="0">
                      <a:schemeClr val="bg1"/>
                    </a:outerShdw>
                  </a:effectLst>
                </a:rPr>
                <a:t>Prepa</a:t>
              </a:r>
              <a:r>
                <a:rPr lang="es-ES_tradnl" sz="500" b="1" dirty="0" smtClean="0">
                  <a:effectLst>
                    <a:outerShdw blurRad="50800" dist="38100" dir="2700000" algn="tl" rotWithShape="0">
                      <a:schemeClr val="bg1"/>
                    </a:outerShdw>
                  </a:effectLst>
                </a:rPr>
                <a:t> 7</a:t>
              </a:r>
              <a:endParaRPr lang="es-ES_tradnl" sz="500" b="1" dirty="0">
                <a:effectLst>
                  <a:outerShdw blurRad="50800" dist="38100" dir="2700000" algn="tl" rotWithShape="0">
                    <a:schemeClr val="bg1"/>
                  </a:outerShdw>
                </a:effectLst>
              </a:endParaRPr>
            </a:p>
          </p:txBody>
        </p:sp>
        <p:sp>
          <p:nvSpPr>
            <p:cNvPr id="116" name="CuadroTexto 115"/>
            <p:cNvSpPr txBox="1"/>
            <p:nvPr/>
          </p:nvSpPr>
          <p:spPr>
            <a:xfrm>
              <a:off x="7612971" y="3725312"/>
              <a:ext cx="274429" cy="207396"/>
            </a:xfrm>
            <a:prstGeom prst="rect">
              <a:avLst/>
            </a:prstGeom>
            <a:noFill/>
            <a:effectLst/>
          </p:spPr>
          <p:txBody>
            <a:bodyPr wrap="none" rtlCol="0">
              <a:spAutoFit/>
            </a:bodyPr>
            <a:lstStyle/>
            <a:p>
              <a:r>
                <a:rPr lang="es-ES_tradnl" sz="500" b="1" dirty="0" smtClean="0">
                  <a:solidFill>
                    <a:schemeClr val="bg1"/>
                  </a:solidFill>
                  <a:effectLst/>
                </a:rPr>
                <a:t>P</a:t>
              </a:r>
              <a:endParaRPr lang="es-ES_tradnl" sz="500" b="1" dirty="0">
                <a:solidFill>
                  <a:schemeClr val="bg1"/>
                </a:solidFill>
                <a:effectLst/>
              </a:endParaRPr>
            </a:p>
          </p:txBody>
        </p:sp>
      </p:grpSp>
      <p:grpSp>
        <p:nvGrpSpPr>
          <p:cNvPr id="30" name="Agrupar 116"/>
          <p:cNvGrpSpPr/>
          <p:nvPr/>
        </p:nvGrpSpPr>
        <p:grpSpPr>
          <a:xfrm>
            <a:off x="1731277" y="1742413"/>
            <a:ext cx="585460" cy="169277"/>
            <a:chOff x="7612971" y="3725312"/>
            <a:chExt cx="717297" cy="207396"/>
          </a:xfrm>
        </p:grpSpPr>
        <p:sp>
          <p:nvSpPr>
            <p:cNvPr id="118" name="Rectángulo redondeado 117"/>
            <p:cNvSpPr/>
            <p:nvPr/>
          </p:nvSpPr>
          <p:spPr>
            <a:xfrm>
              <a:off x="7670800" y="3765550"/>
              <a:ext cx="120650" cy="120650"/>
            </a:xfrm>
            <a:prstGeom prst="roundRect">
              <a:avLst/>
            </a:prstGeom>
            <a:solidFill>
              <a:srgbClr val="FF6600"/>
            </a:solidFill>
            <a:ln>
              <a:solidFill>
                <a:schemeClr val="bg1"/>
              </a:solidFill>
            </a:ln>
            <a:effectLst>
              <a:outerShdw blurRad="40000" dist="23000" dir="5400000" rotWithShape="0">
                <a:schemeClr val="tx1">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sz="500"/>
            </a:p>
          </p:txBody>
        </p:sp>
        <p:sp>
          <p:nvSpPr>
            <p:cNvPr id="119" name="CuadroTexto 118"/>
            <p:cNvSpPr txBox="1"/>
            <p:nvPr/>
          </p:nvSpPr>
          <p:spPr>
            <a:xfrm>
              <a:off x="7746321" y="3725312"/>
              <a:ext cx="583947" cy="207395"/>
            </a:xfrm>
            <a:prstGeom prst="rect">
              <a:avLst/>
            </a:prstGeom>
            <a:noFill/>
            <a:effectLst/>
          </p:spPr>
          <p:txBody>
            <a:bodyPr wrap="none" rtlCol="0">
              <a:spAutoFit/>
            </a:bodyPr>
            <a:lstStyle/>
            <a:p>
              <a:r>
                <a:rPr lang="es-ES_tradnl" sz="500" b="1" dirty="0" err="1" smtClean="0">
                  <a:effectLst>
                    <a:outerShdw blurRad="50800" dist="38100" dir="2700000" algn="tl" rotWithShape="0">
                      <a:schemeClr val="bg1"/>
                    </a:outerShdw>
                  </a:effectLst>
                </a:rPr>
                <a:t>Prepa</a:t>
              </a:r>
              <a:r>
                <a:rPr lang="es-ES_tradnl" sz="500" b="1" dirty="0" smtClean="0">
                  <a:effectLst>
                    <a:outerShdw blurRad="50800" dist="38100" dir="2700000" algn="tl" rotWithShape="0">
                      <a:schemeClr val="bg1"/>
                    </a:outerShdw>
                  </a:effectLst>
                </a:rPr>
                <a:t> 15</a:t>
              </a:r>
              <a:endParaRPr lang="es-ES_tradnl" sz="500" b="1" dirty="0">
                <a:effectLst>
                  <a:outerShdw blurRad="50800" dist="38100" dir="2700000" algn="tl" rotWithShape="0">
                    <a:schemeClr val="bg1"/>
                  </a:outerShdw>
                </a:effectLst>
              </a:endParaRPr>
            </a:p>
          </p:txBody>
        </p:sp>
        <p:sp>
          <p:nvSpPr>
            <p:cNvPr id="120" name="CuadroTexto 119"/>
            <p:cNvSpPr txBox="1"/>
            <p:nvPr/>
          </p:nvSpPr>
          <p:spPr>
            <a:xfrm>
              <a:off x="7612971" y="3725312"/>
              <a:ext cx="274429" cy="207396"/>
            </a:xfrm>
            <a:prstGeom prst="rect">
              <a:avLst/>
            </a:prstGeom>
            <a:noFill/>
            <a:effectLst/>
          </p:spPr>
          <p:txBody>
            <a:bodyPr wrap="none" rtlCol="0">
              <a:spAutoFit/>
            </a:bodyPr>
            <a:lstStyle/>
            <a:p>
              <a:r>
                <a:rPr lang="es-ES_tradnl" sz="500" b="1" dirty="0" smtClean="0">
                  <a:solidFill>
                    <a:schemeClr val="bg1"/>
                  </a:solidFill>
                  <a:effectLst/>
                </a:rPr>
                <a:t>P</a:t>
              </a:r>
              <a:endParaRPr lang="es-ES_tradnl" sz="500" b="1" dirty="0">
                <a:solidFill>
                  <a:schemeClr val="bg1"/>
                </a:solidFill>
                <a:effectLst/>
              </a:endParaRPr>
            </a:p>
          </p:txBody>
        </p:sp>
      </p:grpSp>
      <p:grpSp>
        <p:nvGrpSpPr>
          <p:cNvPr id="31" name="Agrupar 121"/>
          <p:cNvGrpSpPr/>
          <p:nvPr/>
        </p:nvGrpSpPr>
        <p:grpSpPr>
          <a:xfrm>
            <a:off x="4068759" y="3945140"/>
            <a:ext cx="543163" cy="169277"/>
            <a:chOff x="7612971" y="3725312"/>
            <a:chExt cx="665476" cy="207396"/>
          </a:xfrm>
        </p:grpSpPr>
        <p:sp>
          <p:nvSpPr>
            <p:cNvPr id="123" name="Rectángulo redondeado 122"/>
            <p:cNvSpPr/>
            <p:nvPr/>
          </p:nvSpPr>
          <p:spPr>
            <a:xfrm>
              <a:off x="7670800" y="3765550"/>
              <a:ext cx="120650" cy="120650"/>
            </a:xfrm>
            <a:prstGeom prst="roundRect">
              <a:avLst/>
            </a:prstGeom>
            <a:solidFill>
              <a:srgbClr val="FF6600"/>
            </a:solidFill>
            <a:ln>
              <a:solidFill>
                <a:schemeClr val="bg1"/>
              </a:solidFill>
            </a:ln>
            <a:effectLst>
              <a:outerShdw blurRad="40000" dist="23000" dir="5400000" rotWithShape="0">
                <a:schemeClr val="tx1">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sz="500"/>
            </a:p>
          </p:txBody>
        </p:sp>
        <p:sp>
          <p:nvSpPr>
            <p:cNvPr id="124" name="CuadroTexto 123"/>
            <p:cNvSpPr txBox="1"/>
            <p:nvPr/>
          </p:nvSpPr>
          <p:spPr>
            <a:xfrm>
              <a:off x="7746323" y="3725312"/>
              <a:ext cx="532124" cy="207395"/>
            </a:xfrm>
            <a:prstGeom prst="rect">
              <a:avLst/>
            </a:prstGeom>
            <a:noFill/>
            <a:effectLst/>
          </p:spPr>
          <p:txBody>
            <a:bodyPr wrap="none" rtlCol="0">
              <a:spAutoFit/>
            </a:bodyPr>
            <a:lstStyle/>
            <a:p>
              <a:r>
                <a:rPr lang="es-ES_tradnl" sz="500" b="1" dirty="0" err="1" smtClean="0">
                  <a:effectLst>
                    <a:outerShdw blurRad="50800" dist="38100" dir="2700000" algn="tl" rotWithShape="0">
                      <a:schemeClr val="bg1"/>
                    </a:outerShdw>
                  </a:effectLst>
                </a:rPr>
                <a:t>Prepa</a:t>
              </a:r>
              <a:r>
                <a:rPr lang="es-ES_tradnl" sz="500" b="1" dirty="0" smtClean="0">
                  <a:effectLst>
                    <a:outerShdw blurRad="50800" dist="38100" dir="2700000" algn="tl" rotWithShape="0">
                      <a:schemeClr val="bg1"/>
                    </a:outerShdw>
                  </a:effectLst>
                </a:rPr>
                <a:t> 5</a:t>
              </a:r>
              <a:endParaRPr lang="es-ES_tradnl" sz="500" b="1" dirty="0">
                <a:effectLst>
                  <a:outerShdw blurRad="50800" dist="38100" dir="2700000" algn="tl" rotWithShape="0">
                    <a:schemeClr val="bg1"/>
                  </a:outerShdw>
                </a:effectLst>
              </a:endParaRPr>
            </a:p>
          </p:txBody>
        </p:sp>
        <p:sp>
          <p:nvSpPr>
            <p:cNvPr id="125" name="CuadroTexto 124"/>
            <p:cNvSpPr txBox="1"/>
            <p:nvPr/>
          </p:nvSpPr>
          <p:spPr>
            <a:xfrm>
              <a:off x="7612971" y="3725312"/>
              <a:ext cx="274430" cy="207396"/>
            </a:xfrm>
            <a:prstGeom prst="rect">
              <a:avLst/>
            </a:prstGeom>
            <a:noFill/>
            <a:effectLst/>
          </p:spPr>
          <p:txBody>
            <a:bodyPr wrap="none" rtlCol="0">
              <a:spAutoFit/>
            </a:bodyPr>
            <a:lstStyle/>
            <a:p>
              <a:r>
                <a:rPr lang="es-ES_tradnl" sz="500" b="1" dirty="0" smtClean="0">
                  <a:solidFill>
                    <a:schemeClr val="bg1"/>
                  </a:solidFill>
                  <a:effectLst/>
                </a:rPr>
                <a:t>P</a:t>
              </a:r>
              <a:endParaRPr lang="es-ES_tradnl" sz="500" b="1" dirty="0">
                <a:solidFill>
                  <a:schemeClr val="bg1"/>
                </a:solidFill>
                <a:effectLst/>
              </a:endParaRPr>
            </a:p>
          </p:txBody>
        </p:sp>
      </p:grpSp>
      <p:grpSp>
        <p:nvGrpSpPr>
          <p:cNvPr id="226" name="Agrupar 125"/>
          <p:cNvGrpSpPr/>
          <p:nvPr/>
        </p:nvGrpSpPr>
        <p:grpSpPr>
          <a:xfrm>
            <a:off x="2151091" y="4437514"/>
            <a:ext cx="543163" cy="169277"/>
            <a:chOff x="7612971" y="3725312"/>
            <a:chExt cx="665476" cy="207396"/>
          </a:xfrm>
        </p:grpSpPr>
        <p:sp>
          <p:nvSpPr>
            <p:cNvPr id="127" name="Rectángulo redondeado 126"/>
            <p:cNvSpPr/>
            <p:nvPr/>
          </p:nvSpPr>
          <p:spPr>
            <a:xfrm>
              <a:off x="7670800" y="3765550"/>
              <a:ext cx="120650" cy="120650"/>
            </a:xfrm>
            <a:prstGeom prst="roundRect">
              <a:avLst/>
            </a:prstGeom>
            <a:solidFill>
              <a:srgbClr val="FF6600"/>
            </a:solidFill>
            <a:ln>
              <a:solidFill>
                <a:schemeClr val="bg1"/>
              </a:solidFill>
            </a:ln>
            <a:effectLst>
              <a:outerShdw blurRad="40000" dist="23000" dir="5400000" rotWithShape="0">
                <a:schemeClr val="tx1">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sz="500"/>
            </a:p>
          </p:txBody>
        </p:sp>
        <p:sp>
          <p:nvSpPr>
            <p:cNvPr id="128" name="CuadroTexto 127"/>
            <p:cNvSpPr txBox="1"/>
            <p:nvPr/>
          </p:nvSpPr>
          <p:spPr>
            <a:xfrm>
              <a:off x="7746323" y="3725312"/>
              <a:ext cx="532124" cy="207395"/>
            </a:xfrm>
            <a:prstGeom prst="rect">
              <a:avLst/>
            </a:prstGeom>
            <a:noFill/>
            <a:effectLst/>
          </p:spPr>
          <p:txBody>
            <a:bodyPr wrap="none" rtlCol="0">
              <a:spAutoFit/>
            </a:bodyPr>
            <a:lstStyle/>
            <a:p>
              <a:r>
                <a:rPr lang="es-ES_tradnl" sz="500" b="1" dirty="0" err="1" smtClean="0">
                  <a:effectLst>
                    <a:outerShdw blurRad="50800" dist="38100" dir="2700000" algn="tl" rotWithShape="0">
                      <a:schemeClr val="bg1"/>
                    </a:outerShdw>
                  </a:effectLst>
                </a:rPr>
                <a:t>Prepa</a:t>
              </a:r>
              <a:r>
                <a:rPr lang="es-ES_tradnl" sz="500" b="1" dirty="0" smtClean="0">
                  <a:effectLst>
                    <a:outerShdw blurRad="50800" dist="38100" dir="2700000" algn="tl" rotWithShape="0">
                      <a:schemeClr val="bg1"/>
                    </a:outerShdw>
                  </a:effectLst>
                </a:rPr>
                <a:t> 9</a:t>
              </a:r>
              <a:endParaRPr lang="es-ES_tradnl" sz="500" b="1" dirty="0">
                <a:effectLst>
                  <a:outerShdw blurRad="50800" dist="38100" dir="2700000" algn="tl" rotWithShape="0">
                    <a:schemeClr val="bg1"/>
                  </a:outerShdw>
                </a:effectLst>
              </a:endParaRPr>
            </a:p>
          </p:txBody>
        </p:sp>
        <p:sp>
          <p:nvSpPr>
            <p:cNvPr id="129" name="CuadroTexto 128"/>
            <p:cNvSpPr txBox="1"/>
            <p:nvPr/>
          </p:nvSpPr>
          <p:spPr>
            <a:xfrm>
              <a:off x="7612971" y="3725312"/>
              <a:ext cx="274430" cy="207396"/>
            </a:xfrm>
            <a:prstGeom prst="rect">
              <a:avLst/>
            </a:prstGeom>
            <a:noFill/>
            <a:effectLst/>
          </p:spPr>
          <p:txBody>
            <a:bodyPr wrap="none" rtlCol="0">
              <a:spAutoFit/>
            </a:bodyPr>
            <a:lstStyle/>
            <a:p>
              <a:r>
                <a:rPr lang="es-ES_tradnl" sz="500" b="1" dirty="0" smtClean="0">
                  <a:solidFill>
                    <a:schemeClr val="bg1"/>
                  </a:solidFill>
                  <a:effectLst/>
                </a:rPr>
                <a:t>P</a:t>
              </a:r>
              <a:endParaRPr lang="es-ES_tradnl" sz="500" b="1" dirty="0">
                <a:solidFill>
                  <a:schemeClr val="bg1"/>
                </a:solidFill>
                <a:effectLst/>
              </a:endParaRPr>
            </a:p>
          </p:txBody>
        </p:sp>
      </p:grpSp>
      <p:grpSp>
        <p:nvGrpSpPr>
          <p:cNvPr id="229" name="Agrupar 129"/>
          <p:cNvGrpSpPr/>
          <p:nvPr/>
        </p:nvGrpSpPr>
        <p:grpSpPr>
          <a:xfrm>
            <a:off x="5193445" y="2711613"/>
            <a:ext cx="585460" cy="169277"/>
            <a:chOff x="7612971" y="3725312"/>
            <a:chExt cx="717297" cy="207396"/>
          </a:xfrm>
        </p:grpSpPr>
        <p:sp>
          <p:nvSpPr>
            <p:cNvPr id="131" name="Rectángulo redondeado 130"/>
            <p:cNvSpPr/>
            <p:nvPr/>
          </p:nvSpPr>
          <p:spPr>
            <a:xfrm>
              <a:off x="7670800" y="3765550"/>
              <a:ext cx="120650" cy="120650"/>
            </a:xfrm>
            <a:prstGeom prst="roundRect">
              <a:avLst/>
            </a:prstGeom>
            <a:solidFill>
              <a:srgbClr val="FF6600"/>
            </a:solidFill>
            <a:ln>
              <a:solidFill>
                <a:schemeClr val="bg1"/>
              </a:solidFill>
            </a:ln>
            <a:effectLst>
              <a:outerShdw blurRad="40000" dist="23000" dir="5400000" rotWithShape="0">
                <a:schemeClr val="tx1">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sz="500"/>
            </a:p>
          </p:txBody>
        </p:sp>
        <p:sp>
          <p:nvSpPr>
            <p:cNvPr id="132" name="CuadroTexto 131"/>
            <p:cNvSpPr txBox="1"/>
            <p:nvPr/>
          </p:nvSpPr>
          <p:spPr>
            <a:xfrm>
              <a:off x="7746321" y="3725312"/>
              <a:ext cx="583947" cy="207395"/>
            </a:xfrm>
            <a:prstGeom prst="rect">
              <a:avLst/>
            </a:prstGeom>
            <a:noFill/>
            <a:effectLst/>
          </p:spPr>
          <p:txBody>
            <a:bodyPr wrap="none" rtlCol="0">
              <a:spAutoFit/>
            </a:bodyPr>
            <a:lstStyle/>
            <a:p>
              <a:r>
                <a:rPr lang="es-ES_tradnl" sz="500" b="1" dirty="0" err="1" smtClean="0">
                  <a:effectLst>
                    <a:outerShdw blurRad="50800" dist="38100" dir="2700000" algn="tl" rotWithShape="0">
                      <a:schemeClr val="bg1"/>
                    </a:outerShdw>
                  </a:effectLst>
                </a:rPr>
                <a:t>Prepa</a:t>
              </a:r>
              <a:r>
                <a:rPr lang="es-ES_tradnl" sz="500" b="1" dirty="0" smtClean="0">
                  <a:effectLst>
                    <a:outerShdw blurRad="50800" dist="38100" dir="2700000" algn="tl" rotWithShape="0">
                      <a:schemeClr val="bg1"/>
                    </a:outerShdw>
                  </a:effectLst>
                </a:rPr>
                <a:t> 11</a:t>
              </a:r>
              <a:endParaRPr lang="es-ES_tradnl" sz="500" b="1" dirty="0">
                <a:effectLst>
                  <a:outerShdw blurRad="50800" dist="38100" dir="2700000" algn="tl" rotWithShape="0">
                    <a:schemeClr val="bg1"/>
                  </a:outerShdw>
                </a:effectLst>
              </a:endParaRPr>
            </a:p>
          </p:txBody>
        </p:sp>
        <p:sp>
          <p:nvSpPr>
            <p:cNvPr id="133" name="CuadroTexto 132"/>
            <p:cNvSpPr txBox="1"/>
            <p:nvPr/>
          </p:nvSpPr>
          <p:spPr>
            <a:xfrm>
              <a:off x="7612971" y="3725312"/>
              <a:ext cx="274429" cy="207396"/>
            </a:xfrm>
            <a:prstGeom prst="rect">
              <a:avLst/>
            </a:prstGeom>
            <a:noFill/>
            <a:effectLst/>
          </p:spPr>
          <p:txBody>
            <a:bodyPr wrap="none" rtlCol="0">
              <a:spAutoFit/>
            </a:bodyPr>
            <a:lstStyle/>
            <a:p>
              <a:r>
                <a:rPr lang="es-ES_tradnl" sz="500" b="1" dirty="0" smtClean="0">
                  <a:solidFill>
                    <a:schemeClr val="bg1"/>
                  </a:solidFill>
                  <a:effectLst/>
                </a:rPr>
                <a:t>P</a:t>
              </a:r>
              <a:endParaRPr lang="es-ES_tradnl" sz="500" b="1" dirty="0">
                <a:solidFill>
                  <a:schemeClr val="bg1"/>
                </a:solidFill>
                <a:effectLst/>
              </a:endParaRPr>
            </a:p>
          </p:txBody>
        </p:sp>
      </p:grpSp>
      <p:grpSp>
        <p:nvGrpSpPr>
          <p:cNvPr id="230" name="Agrupar 136"/>
          <p:cNvGrpSpPr/>
          <p:nvPr/>
        </p:nvGrpSpPr>
        <p:grpSpPr>
          <a:xfrm>
            <a:off x="3032182" y="4364953"/>
            <a:ext cx="586792" cy="169277"/>
            <a:chOff x="7168471" y="3725312"/>
            <a:chExt cx="718929" cy="207396"/>
          </a:xfrm>
        </p:grpSpPr>
        <p:sp>
          <p:nvSpPr>
            <p:cNvPr id="138" name="Rectángulo redondeado 137"/>
            <p:cNvSpPr/>
            <p:nvPr/>
          </p:nvSpPr>
          <p:spPr>
            <a:xfrm>
              <a:off x="7670800" y="3765550"/>
              <a:ext cx="120650" cy="120650"/>
            </a:xfrm>
            <a:prstGeom prst="roundRect">
              <a:avLst/>
            </a:prstGeom>
            <a:solidFill>
              <a:srgbClr val="FF6600"/>
            </a:solidFill>
            <a:ln>
              <a:solidFill>
                <a:schemeClr val="bg1"/>
              </a:solidFill>
            </a:ln>
            <a:effectLst>
              <a:outerShdw blurRad="40000" dist="23000" dir="5400000" rotWithShape="0">
                <a:schemeClr val="tx1">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sz="500"/>
            </a:p>
          </p:txBody>
        </p:sp>
        <p:sp>
          <p:nvSpPr>
            <p:cNvPr id="139" name="CuadroTexto 138"/>
            <p:cNvSpPr txBox="1"/>
            <p:nvPr/>
          </p:nvSpPr>
          <p:spPr>
            <a:xfrm>
              <a:off x="7168471" y="3725312"/>
              <a:ext cx="583947" cy="207395"/>
            </a:xfrm>
            <a:prstGeom prst="rect">
              <a:avLst/>
            </a:prstGeom>
            <a:noFill/>
            <a:effectLst/>
          </p:spPr>
          <p:txBody>
            <a:bodyPr wrap="none" rtlCol="0">
              <a:spAutoFit/>
            </a:bodyPr>
            <a:lstStyle/>
            <a:p>
              <a:r>
                <a:rPr lang="es-ES_tradnl" sz="500" b="1" dirty="0" err="1" smtClean="0">
                  <a:effectLst>
                    <a:outerShdw blurRad="50800" dist="38100" dir="2700000" algn="tl" rotWithShape="0">
                      <a:schemeClr val="bg1"/>
                    </a:outerShdw>
                  </a:effectLst>
                </a:rPr>
                <a:t>Prepa</a:t>
              </a:r>
              <a:r>
                <a:rPr lang="es-ES_tradnl" sz="500" b="1" dirty="0" smtClean="0">
                  <a:effectLst>
                    <a:outerShdw blurRad="50800" dist="38100" dir="2700000" algn="tl" rotWithShape="0">
                      <a:schemeClr val="bg1"/>
                    </a:outerShdw>
                  </a:effectLst>
                </a:rPr>
                <a:t> 13</a:t>
              </a:r>
              <a:endParaRPr lang="es-ES_tradnl" sz="500" b="1" dirty="0">
                <a:effectLst>
                  <a:outerShdw blurRad="50800" dist="38100" dir="2700000" algn="tl" rotWithShape="0">
                    <a:schemeClr val="bg1"/>
                  </a:outerShdw>
                </a:effectLst>
              </a:endParaRPr>
            </a:p>
          </p:txBody>
        </p:sp>
        <p:sp>
          <p:nvSpPr>
            <p:cNvPr id="140" name="CuadroTexto 139"/>
            <p:cNvSpPr txBox="1"/>
            <p:nvPr/>
          </p:nvSpPr>
          <p:spPr>
            <a:xfrm>
              <a:off x="7612971" y="3725312"/>
              <a:ext cx="274429" cy="207396"/>
            </a:xfrm>
            <a:prstGeom prst="rect">
              <a:avLst/>
            </a:prstGeom>
            <a:noFill/>
            <a:effectLst/>
          </p:spPr>
          <p:txBody>
            <a:bodyPr wrap="none" rtlCol="0">
              <a:spAutoFit/>
            </a:bodyPr>
            <a:lstStyle/>
            <a:p>
              <a:r>
                <a:rPr lang="es-ES_tradnl" sz="500" b="1" dirty="0" smtClean="0">
                  <a:solidFill>
                    <a:schemeClr val="bg1"/>
                  </a:solidFill>
                  <a:effectLst/>
                </a:rPr>
                <a:t>P</a:t>
              </a:r>
              <a:endParaRPr lang="es-ES_tradnl" sz="500" b="1" dirty="0">
                <a:solidFill>
                  <a:schemeClr val="bg1"/>
                </a:solidFill>
                <a:effectLst/>
              </a:endParaRPr>
            </a:p>
          </p:txBody>
        </p:sp>
      </p:grpSp>
      <p:grpSp>
        <p:nvGrpSpPr>
          <p:cNvPr id="231" name="Agrupar 140"/>
          <p:cNvGrpSpPr/>
          <p:nvPr/>
        </p:nvGrpSpPr>
        <p:grpSpPr>
          <a:xfrm>
            <a:off x="5696185" y="1156747"/>
            <a:ext cx="585460" cy="169277"/>
            <a:chOff x="7612971" y="3725312"/>
            <a:chExt cx="717297" cy="207396"/>
          </a:xfrm>
        </p:grpSpPr>
        <p:sp>
          <p:nvSpPr>
            <p:cNvPr id="142" name="Rectángulo redondeado 141"/>
            <p:cNvSpPr/>
            <p:nvPr/>
          </p:nvSpPr>
          <p:spPr>
            <a:xfrm>
              <a:off x="7670800" y="3765550"/>
              <a:ext cx="120650" cy="120650"/>
            </a:xfrm>
            <a:prstGeom prst="roundRect">
              <a:avLst/>
            </a:prstGeom>
            <a:solidFill>
              <a:srgbClr val="FF6600"/>
            </a:solidFill>
            <a:ln>
              <a:solidFill>
                <a:schemeClr val="bg1"/>
              </a:solidFill>
            </a:ln>
            <a:effectLst>
              <a:outerShdw blurRad="40000" dist="23000" dir="5400000" rotWithShape="0">
                <a:schemeClr val="tx1">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sz="500"/>
            </a:p>
          </p:txBody>
        </p:sp>
        <p:sp>
          <p:nvSpPr>
            <p:cNvPr id="143" name="CuadroTexto 142"/>
            <p:cNvSpPr txBox="1"/>
            <p:nvPr/>
          </p:nvSpPr>
          <p:spPr>
            <a:xfrm>
              <a:off x="7746321" y="3725312"/>
              <a:ext cx="583947" cy="207395"/>
            </a:xfrm>
            <a:prstGeom prst="rect">
              <a:avLst/>
            </a:prstGeom>
            <a:noFill/>
            <a:effectLst/>
          </p:spPr>
          <p:txBody>
            <a:bodyPr wrap="none" rtlCol="0">
              <a:spAutoFit/>
            </a:bodyPr>
            <a:lstStyle/>
            <a:p>
              <a:r>
                <a:rPr lang="es-ES_tradnl" sz="500" b="1" dirty="0" err="1" smtClean="0">
                  <a:effectLst>
                    <a:outerShdw blurRad="50800" dist="38100" dir="2700000" algn="tl" rotWithShape="0">
                      <a:schemeClr val="bg1"/>
                    </a:outerShdw>
                  </a:effectLst>
                </a:rPr>
                <a:t>Prepa</a:t>
              </a:r>
              <a:r>
                <a:rPr lang="es-ES_tradnl" sz="500" b="1" dirty="0" smtClean="0">
                  <a:effectLst>
                    <a:outerShdw blurRad="50800" dist="38100" dir="2700000" algn="tl" rotWithShape="0">
                      <a:schemeClr val="bg1"/>
                    </a:outerShdw>
                  </a:effectLst>
                </a:rPr>
                <a:t> 14</a:t>
              </a:r>
              <a:endParaRPr lang="es-ES_tradnl" sz="500" b="1" dirty="0">
                <a:effectLst>
                  <a:outerShdw blurRad="50800" dist="38100" dir="2700000" algn="tl" rotWithShape="0">
                    <a:schemeClr val="bg1"/>
                  </a:outerShdw>
                </a:effectLst>
              </a:endParaRPr>
            </a:p>
          </p:txBody>
        </p:sp>
        <p:sp>
          <p:nvSpPr>
            <p:cNvPr id="144" name="CuadroTexto 143"/>
            <p:cNvSpPr txBox="1"/>
            <p:nvPr/>
          </p:nvSpPr>
          <p:spPr>
            <a:xfrm>
              <a:off x="7612971" y="3725312"/>
              <a:ext cx="274429" cy="207396"/>
            </a:xfrm>
            <a:prstGeom prst="rect">
              <a:avLst/>
            </a:prstGeom>
            <a:noFill/>
            <a:effectLst/>
          </p:spPr>
          <p:txBody>
            <a:bodyPr wrap="none" rtlCol="0">
              <a:spAutoFit/>
            </a:bodyPr>
            <a:lstStyle/>
            <a:p>
              <a:r>
                <a:rPr lang="es-ES_tradnl" sz="500" b="1" dirty="0" smtClean="0">
                  <a:solidFill>
                    <a:schemeClr val="bg1"/>
                  </a:solidFill>
                  <a:effectLst/>
                </a:rPr>
                <a:t>P</a:t>
              </a:r>
              <a:endParaRPr lang="es-ES_tradnl" sz="500" b="1" dirty="0">
                <a:solidFill>
                  <a:schemeClr val="bg1"/>
                </a:solidFill>
                <a:effectLst/>
              </a:endParaRPr>
            </a:p>
          </p:txBody>
        </p:sp>
      </p:grpSp>
      <p:grpSp>
        <p:nvGrpSpPr>
          <p:cNvPr id="233" name="Agrupar 152"/>
          <p:cNvGrpSpPr/>
          <p:nvPr/>
        </p:nvGrpSpPr>
        <p:grpSpPr>
          <a:xfrm>
            <a:off x="4602599" y="2628688"/>
            <a:ext cx="392722" cy="169276"/>
            <a:chOff x="7310292" y="3949679"/>
            <a:chExt cx="481158" cy="207395"/>
          </a:xfrm>
        </p:grpSpPr>
        <p:sp>
          <p:nvSpPr>
            <p:cNvPr id="154" name="Rectángulo redondeado 153"/>
            <p:cNvSpPr/>
            <p:nvPr/>
          </p:nvSpPr>
          <p:spPr>
            <a:xfrm>
              <a:off x="7670800" y="3987800"/>
              <a:ext cx="120650" cy="120650"/>
            </a:xfrm>
            <a:prstGeom prst="roundRect">
              <a:avLst/>
            </a:prstGeom>
            <a:solidFill>
              <a:srgbClr val="6666FF"/>
            </a:solidFill>
            <a:ln>
              <a:solidFill>
                <a:schemeClr val="bg1"/>
              </a:solidFill>
            </a:ln>
            <a:effectLst>
              <a:outerShdw blurRad="40000" dist="23000" dir="5400000" rotWithShape="0">
                <a:schemeClr val="tx1">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sz="500"/>
            </a:p>
          </p:txBody>
        </p:sp>
        <p:sp>
          <p:nvSpPr>
            <p:cNvPr id="155" name="CuadroTexto 154"/>
            <p:cNvSpPr txBox="1"/>
            <p:nvPr/>
          </p:nvSpPr>
          <p:spPr>
            <a:xfrm>
              <a:off x="7310292" y="3949679"/>
              <a:ext cx="434502" cy="207395"/>
            </a:xfrm>
            <a:prstGeom prst="rect">
              <a:avLst/>
            </a:prstGeom>
            <a:noFill/>
            <a:effectLst/>
          </p:spPr>
          <p:txBody>
            <a:bodyPr wrap="none" rtlCol="0">
              <a:spAutoFit/>
            </a:bodyPr>
            <a:lstStyle/>
            <a:p>
              <a:r>
                <a:rPr lang="es-ES_tradnl" sz="500" b="1" dirty="0" smtClean="0">
                  <a:effectLst>
                    <a:outerShdw blurRad="50800" dist="38100" dir="2700000" algn="tl" rotWithShape="0">
                      <a:schemeClr val="bg1"/>
                    </a:outerShdw>
                  </a:effectLst>
                </a:rPr>
                <a:t>SEMS</a:t>
              </a:r>
              <a:endParaRPr lang="es-ES_tradnl" sz="500" b="1" dirty="0">
                <a:effectLst>
                  <a:outerShdw blurRad="50800" dist="38100" dir="2700000" algn="tl" rotWithShape="0">
                    <a:schemeClr val="bg1"/>
                  </a:outerShdw>
                </a:effectLst>
              </a:endParaRPr>
            </a:p>
          </p:txBody>
        </p:sp>
        <p:sp>
          <p:nvSpPr>
            <p:cNvPr id="156" name="Estrella de 5 puntas 155"/>
            <p:cNvSpPr/>
            <p:nvPr/>
          </p:nvSpPr>
          <p:spPr>
            <a:xfrm>
              <a:off x="7694083" y="4008968"/>
              <a:ext cx="74083" cy="74083"/>
            </a:xfrm>
            <a:prstGeom prst="star5">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sz="500"/>
            </a:p>
          </p:txBody>
        </p:sp>
      </p:grpSp>
      <p:grpSp>
        <p:nvGrpSpPr>
          <p:cNvPr id="234" name="Agrupar 156"/>
          <p:cNvGrpSpPr/>
          <p:nvPr/>
        </p:nvGrpSpPr>
        <p:grpSpPr>
          <a:xfrm>
            <a:off x="4525423" y="2936233"/>
            <a:ext cx="98475" cy="98475"/>
            <a:chOff x="7670800" y="3987800"/>
            <a:chExt cx="120650" cy="120650"/>
          </a:xfrm>
        </p:grpSpPr>
        <p:sp>
          <p:nvSpPr>
            <p:cNvPr id="158" name="Rectángulo redondeado 157"/>
            <p:cNvSpPr/>
            <p:nvPr/>
          </p:nvSpPr>
          <p:spPr>
            <a:xfrm>
              <a:off x="7670800" y="3987800"/>
              <a:ext cx="120650" cy="120650"/>
            </a:xfrm>
            <a:prstGeom prst="roundRect">
              <a:avLst/>
            </a:prstGeom>
            <a:solidFill>
              <a:srgbClr val="6666FF"/>
            </a:solidFill>
            <a:ln>
              <a:solidFill>
                <a:schemeClr val="bg1"/>
              </a:solidFill>
            </a:ln>
            <a:effectLst>
              <a:outerShdw blurRad="40000" dist="23000" dir="5400000" rotWithShape="0">
                <a:schemeClr val="tx1">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sz="500"/>
            </a:p>
          </p:txBody>
        </p:sp>
        <p:sp>
          <p:nvSpPr>
            <p:cNvPr id="160" name="Estrella de 5 puntas 159"/>
            <p:cNvSpPr/>
            <p:nvPr/>
          </p:nvSpPr>
          <p:spPr>
            <a:xfrm>
              <a:off x="7694083" y="4008968"/>
              <a:ext cx="74083" cy="74083"/>
            </a:xfrm>
            <a:prstGeom prst="star5">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sz="500"/>
            </a:p>
          </p:txBody>
        </p:sp>
      </p:grpSp>
      <p:grpSp>
        <p:nvGrpSpPr>
          <p:cNvPr id="235" name="Agrupar 168"/>
          <p:cNvGrpSpPr/>
          <p:nvPr/>
        </p:nvGrpSpPr>
        <p:grpSpPr>
          <a:xfrm>
            <a:off x="3343155" y="3516705"/>
            <a:ext cx="389849" cy="198629"/>
            <a:chOff x="7587571" y="4267200"/>
            <a:chExt cx="477638" cy="243358"/>
          </a:xfrm>
        </p:grpSpPr>
        <p:sp>
          <p:nvSpPr>
            <p:cNvPr id="162" name="Rectángulo redondeado 161"/>
            <p:cNvSpPr/>
            <p:nvPr/>
          </p:nvSpPr>
          <p:spPr>
            <a:xfrm>
              <a:off x="7696200" y="4267200"/>
              <a:ext cx="69850" cy="69850"/>
            </a:xfrm>
            <a:prstGeom prst="roundRect">
              <a:avLst/>
            </a:prstGeom>
            <a:solidFill>
              <a:schemeClr val="bg1"/>
            </a:solidFill>
            <a:ln w="15875" cap="flat" cmpd="sng" algn="ctr">
              <a:solidFill>
                <a:schemeClr val="tx1">
                  <a:lumMod val="50000"/>
                </a:schemeClr>
              </a:solidFill>
              <a:prstDash val="solid"/>
              <a:round/>
              <a:headEnd type="none" w="med" len="med"/>
              <a:tailEnd type="none" w="med" len="med"/>
            </a:ln>
            <a:effectLst>
              <a:outerShdw blurRad="40000" dist="23000" dir="5400000" rotWithShape="0">
                <a:schemeClr val="tx1">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sz="500"/>
            </a:p>
          </p:txBody>
        </p:sp>
        <p:sp>
          <p:nvSpPr>
            <p:cNvPr id="163" name="CuadroTexto 162"/>
            <p:cNvSpPr txBox="1"/>
            <p:nvPr/>
          </p:nvSpPr>
          <p:spPr>
            <a:xfrm>
              <a:off x="7587571" y="4303162"/>
              <a:ext cx="477638" cy="207396"/>
            </a:xfrm>
            <a:prstGeom prst="rect">
              <a:avLst/>
            </a:prstGeom>
            <a:noFill/>
            <a:effectLst/>
          </p:spPr>
          <p:txBody>
            <a:bodyPr wrap="none" rtlCol="0">
              <a:spAutoFit/>
            </a:bodyPr>
            <a:lstStyle/>
            <a:p>
              <a:r>
                <a:rPr lang="es-ES_tradnl" sz="500" b="1" dirty="0" smtClean="0">
                  <a:effectLst>
                    <a:outerShdw blurRad="50800" dist="38100" dir="2700000" algn="tl" rotWithShape="0">
                      <a:schemeClr val="bg1"/>
                    </a:outerShdw>
                  </a:effectLst>
                </a:rPr>
                <a:t>IJALTI</a:t>
              </a:r>
              <a:endParaRPr lang="es-ES_tradnl" sz="500" b="1" dirty="0">
                <a:effectLst>
                  <a:outerShdw blurRad="50800" dist="38100" dir="2700000" algn="tl" rotWithShape="0">
                    <a:schemeClr val="bg1"/>
                  </a:outerShdw>
                </a:effectLst>
              </a:endParaRPr>
            </a:p>
          </p:txBody>
        </p:sp>
      </p:grpSp>
      <p:grpSp>
        <p:nvGrpSpPr>
          <p:cNvPr id="236" name="Agrupar 169"/>
          <p:cNvGrpSpPr/>
          <p:nvPr/>
        </p:nvGrpSpPr>
        <p:grpSpPr>
          <a:xfrm>
            <a:off x="2405052" y="5154497"/>
            <a:ext cx="736099" cy="219361"/>
            <a:chOff x="7263721" y="4267200"/>
            <a:chExt cx="901858" cy="268758"/>
          </a:xfrm>
        </p:grpSpPr>
        <p:sp>
          <p:nvSpPr>
            <p:cNvPr id="171" name="Rectángulo redondeado 170"/>
            <p:cNvSpPr/>
            <p:nvPr/>
          </p:nvSpPr>
          <p:spPr>
            <a:xfrm>
              <a:off x="7696200" y="4267200"/>
              <a:ext cx="69850" cy="69850"/>
            </a:xfrm>
            <a:prstGeom prst="roundRect">
              <a:avLst/>
            </a:prstGeom>
            <a:solidFill>
              <a:schemeClr val="bg1"/>
            </a:solidFill>
            <a:ln w="15875" cap="flat" cmpd="sng" algn="ctr">
              <a:solidFill>
                <a:schemeClr val="tx1">
                  <a:lumMod val="50000"/>
                </a:schemeClr>
              </a:solidFill>
              <a:prstDash val="solid"/>
              <a:round/>
              <a:headEnd type="none" w="med" len="med"/>
              <a:tailEnd type="none" w="med" len="med"/>
            </a:ln>
            <a:effectLst>
              <a:outerShdw blurRad="40000" dist="23000" dir="5400000" rotWithShape="0">
                <a:schemeClr val="tx1">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sz="500"/>
            </a:p>
          </p:txBody>
        </p:sp>
        <p:sp>
          <p:nvSpPr>
            <p:cNvPr id="172" name="CuadroTexto 171"/>
            <p:cNvSpPr txBox="1"/>
            <p:nvPr/>
          </p:nvSpPr>
          <p:spPr>
            <a:xfrm>
              <a:off x="7263721" y="4328562"/>
              <a:ext cx="901858" cy="207396"/>
            </a:xfrm>
            <a:prstGeom prst="rect">
              <a:avLst/>
            </a:prstGeom>
            <a:noFill/>
            <a:effectLst/>
          </p:spPr>
          <p:txBody>
            <a:bodyPr wrap="none" rtlCol="0">
              <a:spAutoFit/>
            </a:bodyPr>
            <a:lstStyle/>
            <a:p>
              <a:r>
                <a:rPr lang="es-ES_tradnl" sz="500" b="1" dirty="0" smtClean="0">
                  <a:effectLst>
                    <a:outerShdw blurRad="50800" dist="38100" dir="2700000" algn="tl" rotWithShape="0">
                      <a:schemeClr val="bg1"/>
                    </a:outerShdw>
                  </a:effectLst>
                </a:rPr>
                <a:t>CFE Agua Blanca</a:t>
              </a:r>
              <a:endParaRPr lang="es-ES_tradnl" sz="500" b="1" dirty="0">
                <a:effectLst>
                  <a:outerShdw blurRad="50800" dist="38100" dir="2700000" algn="tl" rotWithShape="0">
                    <a:schemeClr val="bg1"/>
                  </a:outerShdw>
                </a:effectLst>
              </a:endParaRPr>
            </a:p>
          </p:txBody>
        </p:sp>
      </p:grpSp>
      <p:grpSp>
        <p:nvGrpSpPr>
          <p:cNvPr id="237" name="Agrupar 172"/>
          <p:cNvGrpSpPr/>
          <p:nvPr/>
        </p:nvGrpSpPr>
        <p:grpSpPr>
          <a:xfrm>
            <a:off x="3026999" y="2893014"/>
            <a:ext cx="312907" cy="193512"/>
            <a:chOff x="7530421" y="4099962"/>
            <a:chExt cx="383369" cy="237088"/>
          </a:xfrm>
        </p:grpSpPr>
        <p:sp>
          <p:nvSpPr>
            <p:cNvPr id="174" name="Rectángulo redondeado 173"/>
            <p:cNvSpPr/>
            <p:nvPr/>
          </p:nvSpPr>
          <p:spPr>
            <a:xfrm>
              <a:off x="7696200" y="4267200"/>
              <a:ext cx="69850" cy="69850"/>
            </a:xfrm>
            <a:prstGeom prst="roundRect">
              <a:avLst/>
            </a:prstGeom>
            <a:solidFill>
              <a:schemeClr val="bg1"/>
            </a:solidFill>
            <a:ln w="15875" cap="flat" cmpd="sng" algn="ctr">
              <a:solidFill>
                <a:schemeClr val="tx1">
                  <a:lumMod val="50000"/>
                </a:schemeClr>
              </a:solidFill>
              <a:prstDash val="solid"/>
              <a:round/>
              <a:headEnd type="none" w="med" len="med"/>
              <a:tailEnd type="none" w="med" len="med"/>
            </a:ln>
            <a:effectLst>
              <a:outerShdw blurRad="40000" dist="23000" dir="5400000" rotWithShape="0">
                <a:schemeClr val="tx1">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sz="500"/>
            </a:p>
          </p:txBody>
        </p:sp>
        <p:sp>
          <p:nvSpPr>
            <p:cNvPr id="175" name="CuadroTexto 174"/>
            <p:cNvSpPr txBox="1"/>
            <p:nvPr/>
          </p:nvSpPr>
          <p:spPr>
            <a:xfrm>
              <a:off x="7530421" y="4099962"/>
              <a:ext cx="383369" cy="207396"/>
            </a:xfrm>
            <a:prstGeom prst="rect">
              <a:avLst/>
            </a:prstGeom>
            <a:noFill/>
            <a:effectLst/>
          </p:spPr>
          <p:txBody>
            <a:bodyPr wrap="none" rtlCol="0">
              <a:spAutoFit/>
            </a:bodyPr>
            <a:lstStyle/>
            <a:p>
              <a:r>
                <a:rPr lang="es-ES_tradnl" sz="500" b="1" dirty="0" smtClean="0">
                  <a:effectLst>
                    <a:outerShdw blurRad="50800" dist="38100" dir="2700000" algn="tl" rotWithShape="0">
                      <a:schemeClr val="bg1"/>
                    </a:outerShdw>
                  </a:effectLst>
                </a:rPr>
                <a:t>SCT</a:t>
              </a:r>
              <a:endParaRPr lang="es-ES_tradnl" sz="500" b="1" dirty="0">
                <a:effectLst>
                  <a:outerShdw blurRad="50800" dist="38100" dir="2700000" algn="tl" rotWithShape="0">
                    <a:schemeClr val="bg1"/>
                  </a:outerShdw>
                </a:effectLst>
              </a:endParaRPr>
            </a:p>
          </p:txBody>
        </p:sp>
      </p:grpSp>
      <p:grpSp>
        <p:nvGrpSpPr>
          <p:cNvPr id="238" name="Agrupar 175"/>
          <p:cNvGrpSpPr/>
          <p:nvPr/>
        </p:nvGrpSpPr>
        <p:grpSpPr>
          <a:xfrm>
            <a:off x="4896847" y="2530213"/>
            <a:ext cx="370825" cy="169276"/>
            <a:chOff x="7670800" y="3949679"/>
            <a:chExt cx="454329" cy="207395"/>
          </a:xfrm>
        </p:grpSpPr>
        <p:sp>
          <p:nvSpPr>
            <p:cNvPr id="177" name="Rectángulo redondeado 176"/>
            <p:cNvSpPr/>
            <p:nvPr/>
          </p:nvSpPr>
          <p:spPr>
            <a:xfrm>
              <a:off x="7670800" y="3987800"/>
              <a:ext cx="120650" cy="120650"/>
            </a:xfrm>
            <a:prstGeom prst="roundRect">
              <a:avLst/>
            </a:prstGeom>
            <a:solidFill>
              <a:srgbClr val="6666FF"/>
            </a:solidFill>
            <a:ln>
              <a:solidFill>
                <a:schemeClr val="bg1"/>
              </a:solidFill>
            </a:ln>
            <a:effectLst>
              <a:outerShdw blurRad="40000" dist="23000" dir="5400000" rotWithShape="0">
                <a:schemeClr val="tx1">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sz="500"/>
            </a:p>
          </p:txBody>
        </p:sp>
        <p:sp>
          <p:nvSpPr>
            <p:cNvPr id="178" name="CuadroTexto 177"/>
            <p:cNvSpPr txBox="1"/>
            <p:nvPr/>
          </p:nvSpPr>
          <p:spPr>
            <a:xfrm>
              <a:off x="7723042" y="3949679"/>
              <a:ext cx="402087" cy="207395"/>
            </a:xfrm>
            <a:prstGeom prst="rect">
              <a:avLst/>
            </a:prstGeom>
            <a:noFill/>
            <a:effectLst/>
          </p:spPr>
          <p:txBody>
            <a:bodyPr wrap="none" rtlCol="0">
              <a:spAutoFit/>
            </a:bodyPr>
            <a:lstStyle/>
            <a:p>
              <a:r>
                <a:rPr lang="es-ES_tradnl" sz="500" b="1" dirty="0" smtClean="0">
                  <a:effectLst>
                    <a:outerShdw blurRad="50800" dist="38100" dir="2700000" algn="tl" rotWithShape="0">
                      <a:schemeClr val="bg1"/>
                    </a:outerShdw>
                  </a:effectLst>
                </a:rPr>
                <a:t>HCG</a:t>
              </a:r>
              <a:endParaRPr lang="es-ES_tradnl" sz="500" b="1" dirty="0">
                <a:effectLst>
                  <a:outerShdw blurRad="50800" dist="38100" dir="2700000" algn="tl" rotWithShape="0">
                    <a:schemeClr val="bg1"/>
                  </a:outerShdw>
                </a:effectLst>
              </a:endParaRPr>
            </a:p>
          </p:txBody>
        </p:sp>
        <p:sp>
          <p:nvSpPr>
            <p:cNvPr id="179" name="Estrella de 5 puntas 178"/>
            <p:cNvSpPr/>
            <p:nvPr/>
          </p:nvSpPr>
          <p:spPr>
            <a:xfrm>
              <a:off x="7694083" y="4008968"/>
              <a:ext cx="74083" cy="74083"/>
            </a:xfrm>
            <a:prstGeom prst="star5">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sz="500"/>
            </a:p>
          </p:txBody>
        </p:sp>
      </p:grpSp>
      <p:grpSp>
        <p:nvGrpSpPr>
          <p:cNvPr id="239" name="Agrupar 179"/>
          <p:cNvGrpSpPr/>
          <p:nvPr/>
        </p:nvGrpSpPr>
        <p:grpSpPr>
          <a:xfrm>
            <a:off x="5233735" y="2810089"/>
            <a:ext cx="602665" cy="246221"/>
            <a:chOff x="7670800" y="3949679"/>
            <a:chExt cx="738377" cy="301666"/>
          </a:xfrm>
        </p:grpSpPr>
        <p:sp>
          <p:nvSpPr>
            <p:cNvPr id="181" name="Rectángulo redondeado 180"/>
            <p:cNvSpPr/>
            <p:nvPr/>
          </p:nvSpPr>
          <p:spPr>
            <a:xfrm>
              <a:off x="7670800" y="3987800"/>
              <a:ext cx="120650" cy="120650"/>
            </a:xfrm>
            <a:prstGeom prst="roundRect">
              <a:avLst/>
            </a:prstGeom>
            <a:solidFill>
              <a:srgbClr val="6666FF"/>
            </a:solidFill>
            <a:ln>
              <a:solidFill>
                <a:schemeClr val="bg1"/>
              </a:solidFill>
            </a:ln>
            <a:effectLst>
              <a:outerShdw blurRad="40000" dist="23000" dir="5400000" rotWithShape="0">
                <a:schemeClr val="tx1">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sz="500"/>
            </a:p>
          </p:txBody>
        </p:sp>
        <p:sp>
          <p:nvSpPr>
            <p:cNvPr id="182" name="CuadroTexto 181"/>
            <p:cNvSpPr txBox="1"/>
            <p:nvPr/>
          </p:nvSpPr>
          <p:spPr>
            <a:xfrm>
              <a:off x="7723042" y="3949679"/>
              <a:ext cx="686135" cy="301666"/>
            </a:xfrm>
            <a:prstGeom prst="rect">
              <a:avLst/>
            </a:prstGeom>
            <a:noFill/>
            <a:effectLst/>
          </p:spPr>
          <p:txBody>
            <a:bodyPr wrap="none" rtlCol="0">
              <a:spAutoFit/>
            </a:bodyPr>
            <a:lstStyle/>
            <a:p>
              <a:r>
                <a:rPr lang="es-ES_tradnl" sz="500" b="1" dirty="0" smtClean="0">
                  <a:effectLst>
                    <a:outerShdw blurRad="50800" dist="38100" dir="2700000" algn="tl" rotWithShape="0">
                      <a:schemeClr val="bg1"/>
                    </a:outerShdw>
                  </a:effectLst>
                </a:rPr>
                <a:t>Hospital </a:t>
              </a:r>
            </a:p>
            <a:p>
              <a:r>
                <a:rPr lang="es-ES_tradnl" sz="500" b="1" dirty="0" smtClean="0">
                  <a:effectLst>
                    <a:outerShdw blurRad="50800" dist="38100" dir="2700000" algn="tl" rotWithShape="0">
                      <a:schemeClr val="bg1"/>
                    </a:outerShdw>
                  </a:effectLst>
                </a:rPr>
                <a:t>Civil Nuevo</a:t>
              </a:r>
              <a:endParaRPr lang="es-ES_tradnl" sz="500" b="1" dirty="0">
                <a:effectLst>
                  <a:outerShdw blurRad="50800" dist="38100" dir="2700000" algn="tl" rotWithShape="0">
                    <a:schemeClr val="bg1"/>
                  </a:outerShdw>
                </a:effectLst>
              </a:endParaRPr>
            </a:p>
          </p:txBody>
        </p:sp>
        <p:sp>
          <p:nvSpPr>
            <p:cNvPr id="183" name="Estrella de 5 puntas 182"/>
            <p:cNvSpPr/>
            <p:nvPr/>
          </p:nvSpPr>
          <p:spPr>
            <a:xfrm>
              <a:off x="7694083" y="4008968"/>
              <a:ext cx="74083" cy="74083"/>
            </a:xfrm>
            <a:prstGeom prst="star5">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sz="500"/>
            </a:p>
          </p:txBody>
        </p:sp>
      </p:grpSp>
      <p:grpSp>
        <p:nvGrpSpPr>
          <p:cNvPr id="240" name="Agrupar 187"/>
          <p:cNvGrpSpPr/>
          <p:nvPr/>
        </p:nvGrpSpPr>
        <p:grpSpPr>
          <a:xfrm>
            <a:off x="4197157" y="2856735"/>
            <a:ext cx="368370" cy="169276"/>
            <a:chOff x="7670800" y="3949679"/>
            <a:chExt cx="451322" cy="207395"/>
          </a:xfrm>
        </p:grpSpPr>
        <p:sp>
          <p:nvSpPr>
            <p:cNvPr id="189" name="Rectángulo redondeado 188"/>
            <p:cNvSpPr/>
            <p:nvPr/>
          </p:nvSpPr>
          <p:spPr>
            <a:xfrm>
              <a:off x="7670800" y="3987800"/>
              <a:ext cx="120650" cy="120650"/>
            </a:xfrm>
            <a:prstGeom prst="roundRect">
              <a:avLst/>
            </a:prstGeom>
            <a:solidFill>
              <a:srgbClr val="6666FF"/>
            </a:solidFill>
            <a:ln>
              <a:solidFill>
                <a:schemeClr val="bg1"/>
              </a:solidFill>
            </a:ln>
            <a:effectLst>
              <a:outerShdw blurRad="40000" dist="23000" dir="5400000" rotWithShape="0">
                <a:schemeClr val="tx1">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sz="500"/>
            </a:p>
          </p:txBody>
        </p:sp>
        <p:sp>
          <p:nvSpPr>
            <p:cNvPr id="190" name="CuadroTexto 189"/>
            <p:cNvSpPr txBox="1"/>
            <p:nvPr/>
          </p:nvSpPr>
          <p:spPr>
            <a:xfrm>
              <a:off x="7723042" y="3949679"/>
              <a:ext cx="399080" cy="207395"/>
            </a:xfrm>
            <a:prstGeom prst="rect">
              <a:avLst/>
            </a:prstGeom>
            <a:noFill/>
            <a:effectLst/>
          </p:spPr>
          <p:txBody>
            <a:bodyPr wrap="none" rtlCol="0">
              <a:spAutoFit/>
            </a:bodyPr>
            <a:lstStyle/>
            <a:p>
              <a:r>
                <a:rPr lang="es-ES_tradnl" sz="500" b="1" dirty="0" smtClean="0">
                  <a:effectLst>
                    <a:outerShdw blurRad="50800" dist="38100" dir="2700000" algn="tl" rotWithShape="0">
                      <a:schemeClr val="bg1"/>
                    </a:outerShdw>
                  </a:effectLst>
                </a:rPr>
                <a:t>CGA</a:t>
              </a:r>
              <a:endParaRPr lang="es-ES_tradnl" sz="500" b="1" dirty="0">
                <a:effectLst>
                  <a:outerShdw blurRad="50800" dist="38100" dir="2700000" algn="tl" rotWithShape="0">
                    <a:schemeClr val="bg1"/>
                  </a:outerShdw>
                </a:effectLst>
              </a:endParaRPr>
            </a:p>
          </p:txBody>
        </p:sp>
        <p:sp>
          <p:nvSpPr>
            <p:cNvPr id="191" name="Estrella de 5 puntas 190"/>
            <p:cNvSpPr/>
            <p:nvPr/>
          </p:nvSpPr>
          <p:spPr>
            <a:xfrm>
              <a:off x="7694083" y="4008968"/>
              <a:ext cx="74083" cy="74083"/>
            </a:xfrm>
            <a:prstGeom prst="star5">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sz="500"/>
            </a:p>
          </p:txBody>
        </p:sp>
      </p:grpSp>
      <p:grpSp>
        <p:nvGrpSpPr>
          <p:cNvPr id="241" name="Agrupar 191"/>
          <p:cNvGrpSpPr/>
          <p:nvPr/>
        </p:nvGrpSpPr>
        <p:grpSpPr>
          <a:xfrm>
            <a:off x="4191974" y="2960392"/>
            <a:ext cx="329898" cy="169276"/>
            <a:chOff x="7670800" y="3949679"/>
            <a:chExt cx="404186" cy="207395"/>
          </a:xfrm>
        </p:grpSpPr>
        <p:sp>
          <p:nvSpPr>
            <p:cNvPr id="193" name="Rectángulo redondeado 192"/>
            <p:cNvSpPr/>
            <p:nvPr/>
          </p:nvSpPr>
          <p:spPr>
            <a:xfrm>
              <a:off x="7670800" y="3987800"/>
              <a:ext cx="120650" cy="120650"/>
            </a:xfrm>
            <a:prstGeom prst="roundRect">
              <a:avLst/>
            </a:prstGeom>
            <a:solidFill>
              <a:srgbClr val="6666FF"/>
            </a:solidFill>
            <a:ln>
              <a:solidFill>
                <a:schemeClr val="bg1"/>
              </a:solidFill>
            </a:ln>
            <a:effectLst>
              <a:outerShdw blurRad="40000" dist="23000" dir="5400000" rotWithShape="0">
                <a:schemeClr val="tx1">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sz="500"/>
            </a:p>
          </p:txBody>
        </p:sp>
        <p:sp>
          <p:nvSpPr>
            <p:cNvPr id="194" name="CuadroTexto 193"/>
            <p:cNvSpPr txBox="1"/>
            <p:nvPr/>
          </p:nvSpPr>
          <p:spPr>
            <a:xfrm>
              <a:off x="7723042" y="3949679"/>
              <a:ext cx="351944" cy="207395"/>
            </a:xfrm>
            <a:prstGeom prst="rect">
              <a:avLst/>
            </a:prstGeom>
            <a:noFill/>
            <a:effectLst/>
          </p:spPr>
          <p:txBody>
            <a:bodyPr wrap="none" rtlCol="0">
              <a:spAutoFit/>
            </a:bodyPr>
            <a:lstStyle/>
            <a:p>
              <a:r>
                <a:rPr lang="es-ES_tradnl" sz="500" b="1" dirty="0" smtClean="0">
                  <a:effectLst>
                    <a:outerShdw blurRad="50800" dist="38100" dir="2700000" algn="tl" rotWithShape="0">
                      <a:schemeClr val="bg1"/>
                    </a:outerShdw>
                  </a:effectLst>
                </a:rPr>
                <a:t>CV</a:t>
              </a:r>
              <a:endParaRPr lang="es-ES_tradnl" sz="500" b="1" dirty="0">
                <a:effectLst>
                  <a:outerShdw blurRad="50800" dist="38100" dir="2700000" algn="tl" rotWithShape="0">
                    <a:schemeClr val="bg1"/>
                  </a:outerShdw>
                </a:effectLst>
              </a:endParaRPr>
            </a:p>
          </p:txBody>
        </p:sp>
        <p:sp>
          <p:nvSpPr>
            <p:cNvPr id="195" name="Estrella de 5 puntas 194"/>
            <p:cNvSpPr/>
            <p:nvPr/>
          </p:nvSpPr>
          <p:spPr>
            <a:xfrm>
              <a:off x="7694083" y="4008968"/>
              <a:ext cx="74083" cy="74083"/>
            </a:xfrm>
            <a:prstGeom prst="star5">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sz="500"/>
            </a:p>
          </p:txBody>
        </p:sp>
      </p:grpSp>
      <p:grpSp>
        <p:nvGrpSpPr>
          <p:cNvPr id="242" name="Agrupar 195"/>
          <p:cNvGrpSpPr/>
          <p:nvPr/>
        </p:nvGrpSpPr>
        <p:grpSpPr>
          <a:xfrm>
            <a:off x="3819984" y="3100347"/>
            <a:ext cx="441145" cy="236636"/>
            <a:chOff x="7583342" y="3987800"/>
            <a:chExt cx="540485" cy="289923"/>
          </a:xfrm>
        </p:grpSpPr>
        <p:sp>
          <p:nvSpPr>
            <p:cNvPr id="197" name="Rectángulo redondeado 196"/>
            <p:cNvSpPr/>
            <p:nvPr/>
          </p:nvSpPr>
          <p:spPr>
            <a:xfrm>
              <a:off x="7670800" y="3987800"/>
              <a:ext cx="120650" cy="120650"/>
            </a:xfrm>
            <a:prstGeom prst="roundRect">
              <a:avLst/>
            </a:prstGeom>
            <a:solidFill>
              <a:srgbClr val="6666FF"/>
            </a:solidFill>
            <a:ln>
              <a:solidFill>
                <a:schemeClr val="bg1"/>
              </a:solidFill>
            </a:ln>
            <a:effectLst>
              <a:outerShdw blurRad="40000" dist="23000" dir="5400000" rotWithShape="0">
                <a:schemeClr val="tx1">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sz="500"/>
            </a:p>
          </p:txBody>
        </p:sp>
        <p:sp>
          <p:nvSpPr>
            <p:cNvPr id="198" name="CuadroTexto 197"/>
            <p:cNvSpPr txBox="1"/>
            <p:nvPr/>
          </p:nvSpPr>
          <p:spPr>
            <a:xfrm>
              <a:off x="7583342" y="4070327"/>
              <a:ext cx="540485" cy="207396"/>
            </a:xfrm>
            <a:prstGeom prst="rect">
              <a:avLst/>
            </a:prstGeom>
            <a:noFill/>
            <a:effectLst/>
          </p:spPr>
          <p:txBody>
            <a:bodyPr wrap="none" rtlCol="0">
              <a:spAutoFit/>
            </a:bodyPr>
            <a:lstStyle/>
            <a:p>
              <a:r>
                <a:rPr lang="es-ES_tradnl" sz="500" b="1" dirty="0" smtClean="0">
                  <a:effectLst>
                    <a:outerShdw blurRad="50800" dist="38100" dir="2700000" algn="tl" rotWithShape="0">
                      <a:schemeClr val="bg1"/>
                    </a:outerShdw>
                  </a:effectLst>
                </a:rPr>
                <a:t>INEURO</a:t>
              </a:r>
              <a:endParaRPr lang="es-ES_tradnl" sz="500" b="1" dirty="0">
                <a:effectLst>
                  <a:outerShdw blurRad="50800" dist="38100" dir="2700000" algn="tl" rotWithShape="0">
                    <a:schemeClr val="bg1"/>
                  </a:outerShdw>
                </a:effectLst>
              </a:endParaRPr>
            </a:p>
          </p:txBody>
        </p:sp>
        <p:sp>
          <p:nvSpPr>
            <p:cNvPr id="199" name="Estrella de 5 puntas 198"/>
            <p:cNvSpPr/>
            <p:nvPr/>
          </p:nvSpPr>
          <p:spPr>
            <a:xfrm>
              <a:off x="7694083" y="4008968"/>
              <a:ext cx="74083" cy="74083"/>
            </a:xfrm>
            <a:prstGeom prst="star5">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sz="500"/>
            </a:p>
          </p:txBody>
        </p:sp>
      </p:grpSp>
      <p:grpSp>
        <p:nvGrpSpPr>
          <p:cNvPr id="243" name="Agrupar 203"/>
          <p:cNvGrpSpPr/>
          <p:nvPr/>
        </p:nvGrpSpPr>
        <p:grpSpPr>
          <a:xfrm>
            <a:off x="4000208" y="3069233"/>
            <a:ext cx="368370" cy="169276"/>
            <a:chOff x="7670800" y="3949679"/>
            <a:chExt cx="451322" cy="207395"/>
          </a:xfrm>
        </p:grpSpPr>
        <p:sp>
          <p:nvSpPr>
            <p:cNvPr id="205" name="Rectángulo redondeado 204"/>
            <p:cNvSpPr/>
            <p:nvPr/>
          </p:nvSpPr>
          <p:spPr>
            <a:xfrm>
              <a:off x="7670800" y="3987800"/>
              <a:ext cx="120650" cy="120650"/>
            </a:xfrm>
            <a:prstGeom prst="roundRect">
              <a:avLst/>
            </a:prstGeom>
            <a:solidFill>
              <a:srgbClr val="6666FF"/>
            </a:solidFill>
            <a:ln>
              <a:solidFill>
                <a:schemeClr val="bg1"/>
              </a:solidFill>
            </a:ln>
            <a:effectLst>
              <a:outerShdw blurRad="40000" dist="23000" dir="5400000" rotWithShape="0">
                <a:schemeClr val="tx1">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sz="500"/>
            </a:p>
          </p:txBody>
        </p:sp>
        <p:sp>
          <p:nvSpPr>
            <p:cNvPr id="206" name="CuadroTexto 205"/>
            <p:cNvSpPr txBox="1"/>
            <p:nvPr/>
          </p:nvSpPr>
          <p:spPr>
            <a:xfrm>
              <a:off x="7723042" y="3949679"/>
              <a:ext cx="399080" cy="207395"/>
            </a:xfrm>
            <a:prstGeom prst="rect">
              <a:avLst/>
            </a:prstGeom>
            <a:noFill/>
            <a:effectLst/>
          </p:spPr>
          <p:txBody>
            <a:bodyPr wrap="none" rtlCol="0">
              <a:spAutoFit/>
            </a:bodyPr>
            <a:lstStyle/>
            <a:p>
              <a:r>
                <a:rPr lang="es-ES_tradnl" sz="500" b="1" dirty="0" smtClean="0">
                  <a:effectLst>
                    <a:outerShdw blurRad="50800" dist="38100" dir="2700000" algn="tl" rotWithShape="0">
                      <a:schemeClr val="bg1"/>
                    </a:outerShdw>
                  </a:effectLst>
                </a:rPr>
                <a:t>SUV</a:t>
              </a:r>
              <a:endParaRPr lang="es-ES_tradnl" sz="500" b="1" dirty="0">
                <a:effectLst>
                  <a:outerShdw blurRad="50800" dist="38100" dir="2700000" algn="tl" rotWithShape="0">
                    <a:schemeClr val="bg1"/>
                  </a:outerShdw>
                </a:effectLst>
              </a:endParaRPr>
            </a:p>
          </p:txBody>
        </p:sp>
        <p:sp>
          <p:nvSpPr>
            <p:cNvPr id="207" name="Estrella de 5 puntas 206"/>
            <p:cNvSpPr/>
            <p:nvPr/>
          </p:nvSpPr>
          <p:spPr>
            <a:xfrm>
              <a:off x="7694083" y="4008968"/>
              <a:ext cx="74083" cy="74083"/>
            </a:xfrm>
            <a:prstGeom prst="star5">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sz="500"/>
            </a:p>
          </p:txBody>
        </p:sp>
      </p:grpSp>
      <p:grpSp>
        <p:nvGrpSpPr>
          <p:cNvPr id="244" name="Agrupar 207"/>
          <p:cNvGrpSpPr/>
          <p:nvPr/>
        </p:nvGrpSpPr>
        <p:grpSpPr>
          <a:xfrm>
            <a:off x="3865453" y="2825637"/>
            <a:ext cx="394019" cy="169276"/>
            <a:chOff x="7670800" y="3949679"/>
            <a:chExt cx="482746" cy="207395"/>
          </a:xfrm>
        </p:grpSpPr>
        <p:sp>
          <p:nvSpPr>
            <p:cNvPr id="209" name="Rectángulo redondeado 208"/>
            <p:cNvSpPr/>
            <p:nvPr/>
          </p:nvSpPr>
          <p:spPr>
            <a:xfrm>
              <a:off x="7670800" y="3987800"/>
              <a:ext cx="120650" cy="120650"/>
            </a:xfrm>
            <a:prstGeom prst="roundRect">
              <a:avLst/>
            </a:prstGeom>
            <a:solidFill>
              <a:srgbClr val="6666FF"/>
            </a:solidFill>
            <a:ln>
              <a:solidFill>
                <a:schemeClr val="bg1"/>
              </a:solidFill>
            </a:ln>
            <a:effectLst>
              <a:outerShdw blurRad="40000" dist="23000" dir="5400000" rotWithShape="0">
                <a:schemeClr val="tx1">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sz="500"/>
            </a:p>
          </p:txBody>
        </p:sp>
        <p:sp>
          <p:nvSpPr>
            <p:cNvPr id="210" name="CuadroTexto 209"/>
            <p:cNvSpPr txBox="1"/>
            <p:nvPr/>
          </p:nvSpPr>
          <p:spPr>
            <a:xfrm>
              <a:off x="7723042" y="3949679"/>
              <a:ext cx="430504" cy="207395"/>
            </a:xfrm>
            <a:prstGeom prst="rect">
              <a:avLst/>
            </a:prstGeom>
            <a:noFill/>
            <a:effectLst/>
          </p:spPr>
          <p:txBody>
            <a:bodyPr wrap="none" rtlCol="0">
              <a:spAutoFit/>
            </a:bodyPr>
            <a:lstStyle/>
            <a:p>
              <a:r>
                <a:rPr lang="es-ES_tradnl" sz="500" b="1" dirty="0" smtClean="0">
                  <a:effectLst>
                    <a:outerShdw blurRad="50800" dist="38100" dir="2700000" algn="tl" rotWithShape="0">
                      <a:schemeClr val="bg1"/>
                    </a:outerShdw>
                  </a:effectLst>
                </a:rPr>
                <a:t>CEPE</a:t>
              </a:r>
              <a:endParaRPr lang="es-ES_tradnl" sz="500" b="1" dirty="0">
                <a:effectLst>
                  <a:outerShdw blurRad="50800" dist="38100" dir="2700000" algn="tl" rotWithShape="0">
                    <a:schemeClr val="bg1"/>
                  </a:outerShdw>
                </a:effectLst>
              </a:endParaRPr>
            </a:p>
          </p:txBody>
        </p:sp>
        <p:sp>
          <p:nvSpPr>
            <p:cNvPr id="211" name="Estrella de 5 puntas 210"/>
            <p:cNvSpPr/>
            <p:nvPr/>
          </p:nvSpPr>
          <p:spPr>
            <a:xfrm>
              <a:off x="7694083" y="4008968"/>
              <a:ext cx="74083" cy="74083"/>
            </a:xfrm>
            <a:prstGeom prst="star5">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sz="500"/>
            </a:p>
          </p:txBody>
        </p:sp>
      </p:grpSp>
      <p:grpSp>
        <p:nvGrpSpPr>
          <p:cNvPr id="173" name="Agrupar 30"/>
          <p:cNvGrpSpPr/>
          <p:nvPr/>
        </p:nvGrpSpPr>
        <p:grpSpPr>
          <a:xfrm>
            <a:off x="7202907" y="4526071"/>
            <a:ext cx="607465" cy="169276"/>
            <a:chOff x="5123143" y="2870178"/>
            <a:chExt cx="744257" cy="207395"/>
          </a:xfrm>
        </p:grpSpPr>
        <p:grpSp>
          <p:nvGrpSpPr>
            <p:cNvPr id="176" name="Agrupar 22"/>
            <p:cNvGrpSpPr/>
            <p:nvPr/>
          </p:nvGrpSpPr>
          <p:grpSpPr>
            <a:xfrm>
              <a:off x="5746750" y="2908300"/>
              <a:ext cx="120650" cy="120650"/>
              <a:chOff x="5092700" y="3721100"/>
              <a:chExt cx="158750" cy="158750"/>
            </a:xfrm>
          </p:grpSpPr>
          <p:sp>
            <p:nvSpPr>
              <p:cNvPr id="184" name="Rectángulo redondeado 183"/>
              <p:cNvSpPr/>
              <p:nvPr/>
            </p:nvSpPr>
            <p:spPr>
              <a:xfrm>
                <a:off x="5092700" y="3721100"/>
                <a:ext cx="158750" cy="158750"/>
              </a:xfrm>
              <a:prstGeom prst="roundRect">
                <a:avLst/>
              </a:prstGeom>
              <a:solidFill>
                <a:schemeClr val="tx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sz="500"/>
              </a:p>
            </p:txBody>
          </p:sp>
          <p:sp>
            <p:nvSpPr>
              <p:cNvPr id="185" name="Arco de bloque 184"/>
              <p:cNvSpPr/>
              <p:nvPr/>
            </p:nvSpPr>
            <p:spPr>
              <a:xfrm rot="12508720">
                <a:off x="5127423" y="3759326"/>
                <a:ext cx="87065" cy="87065"/>
              </a:xfrm>
              <a:prstGeom prst="blockArc">
                <a:avLst>
                  <a:gd name="adj1" fmla="val 10800000"/>
                  <a:gd name="adj2" fmla="val 7320968"/>
                  <a:gd name="adj3" fmla="val 28388"/>
                </a:avLst>
              </a:prstGeom>
              <a:solidFill>
                <a:schemeClr val="bg1"/>
              </a:solidFill>
              <a:ln>
                <a:noFill/>
              </a:ln>
              <a:effectLst>
                <a:outerShdw blurRad="40000" dist="23000" dir="5400000" rotWithShape="0">
                  <a:schemeClr val="tx1">
                    <a:lumMod val="50000"/>
                    <a:alpha val="35000"/>
                  </a:schemeClr>
                </a:outerShdw>
              </a:effectLst>
            </p:spPr>
            <p:style>
              <a:lnRef idx="1">
                <a:schemeClr val="accent1"/>
              </a:lnRef>
              <a:fillRef idx="3">
                <a:schemeClr val="accent1"/>
              </a:fillRef>
              <a:effectRef idx="2">
                <a:schemeClr val="accent1"/>
              </a:effectRef>
              <a:fontRef idx="minor">
                <a:schemeClr val="lt1"/>
              </a:fontRef>
            </p:style>
          </p:sp>
        </p:grpSp>
        <p:sp>
          <p:nvSpPr>
            <p:cNvPr id="180" name="CuadroTexto 179"/>
            <p:cNvSpPr txBox="1"/>
            <p:nvPr/>
          </p:nvSpPr>
          <p:spPr>
            <a:xfrm>
              <a:off x="5123143" y="2870178"/>
              <a:ext cx="681894" cy="207395"/>
            </a:xfrm>
            <a:prstGeom prst="rect">
              <a:avLst/>
            </a:prstGeom>
            <a:noFill/>
            <a:effectLst/>
          </p:spPr>
          <p:txBody>
            <a:bodyPr wrap="none" rtlCol="0">
              <a:spAutoFit/>
            </a:bodyPr>
            <a:lstStyle/>
            <a:p>
              <a:r>
                <a:rPr lang="es-ES_tradnl" sz="500" b="1" dirty="0" smtClean="0">
                  <a:effectLst>
                    <a:outerShdw blurRad="50800" dist="38100" dir="2700000" algn="tl" rotWithShape="0">
                      <a:schemeClr val="bg1"/>
                    </a:outerShdw>
                  </a:effectLst>
                </a:rPr>
                <a:t>CUTONALÁ</a:t>
              </a:r>
              <a:endParaRPr lang="es-ES_tradnl" sz="500" b="1" dirty="0">
                <a:effectLst>
                  <a:outerShdw blurRad="50800" dist="38100" dir="2700000" algn="tl" rotWithShape="0">
                    <a:schemeClr val="bg1"/>
                  </a:outerShdw>
                </a:effectLst>
              </a:endParaRPr>
            </a:p>
          </p:txBody>
        </p:sp>
      </p:grpSp>
      <p:grpSp>
        <p:nvGrpSpPr>
          <p:cNvPr id="200" name="Agrupar 104"/>
          <p:cNvGrpSpPr/>
          <p:nvPr/>
        </p:nvGrpSpPr>
        <p:grpSpPr>
          <a:xfrm>
            <a:off x="7468283" y="4395048"/>
            <a:ext cx="730283" cy="169277"/>
            <a:chOff x="6992669" y="3725312"/>
            <a:chExt cx="894731" cy="207396"/>
          </a:xfrm>
        </p:grpSpPr>
        <p:sp>
          <p:nvSpPr>
            <p:cNvPr id="201" name="Rectángulo redondeado 200"/>
            <p:cNvSpPr/>
            <p:nvPr/>
          </p:nvSpPr>
          <p:spPr>
            <a:xfrm>
              <a:off x="7670800" y="3765550"/>
              <a:ext cx="120650" cy="120650"/>
            </a:xfrm>
            <a:prstGeom prst="roundRect">
              <a:avLst/>
            </a:prstGeom>
            <a:solidFill>
              <a:srgbClr val="FF6600"/>
            </a:solidFill>
            <a:ln>
              <a:solidFill>
                <a:schemeClr val="bg1"/>
              </a:solidFill>
            </a:ln>
            <a:effectLst>
              <a:outerShdw blurRad="40000" dist="23000" dir="5400000" rotWithShape="0">
                <a:schemeClr val="tx1">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sz="500"/>
            </a:p>
          </p:txBody>
        </p:sp>
        <p:sp>
          <p:nvSpPr>
            <p:cNvPr id="202" name="CuadroTexto 201"/>
            <p:cNvSpPr txBox="1"/>
            <p:nvPr/>
          </p:nvSpPr>
          <p:spPr>
            <a:xfrm>
              <a:off x="6992669" y="3725312"/>
              <a:ext cx="750157" cy="207395"/>
            </a:xfrm>
            <a:prstGeom prst="rect">
              <a:avLst/>
            </a:prstGeom>
            <a:noFill/>
            <a:effectLst/>
          </p:spPr>
          <p:txBody>
            <a:bodyPr wrap="none" rtlCol="0">
              <a:spAutoFit/>
            </a:bodyPr>
            <a:lstStyle/>
            <a:p>
              <a:r>
                <a:rPr lang="es-ES_tradnl" sz="500" b="1" dirty="0" smtClean="0">
                  <a:effectLst>
                    <a:outerShdw blurRad="50800" dist="38100" dir="2700000" algn="tl" rotWithShape="0">
                      <a:schemeClr val="bg1"/>
                    </a:outerShdw>
                  </a:effectLst>
                </a:rPr>
                <a:t>Tonalá Norte</a:t>
              </a:r>
              <a:endParaRPr lang="es-ES_tradnl" sz="500" b="1" dirty="0">
                <a:effectLst>
                  <a:outerShdw blurRad="50800" dist="38100" dir="2700000" algn="tl" rotWithShape="0">
                    <a:schemeClr val="bg1"/>
                  </a:outerShdw>
                </a:effectLst>
              </a:endParaRPr>
            </a:p>
          </p:txBody>
        </p:sp>
        <p:sp>
          <p:nvSpPr>
            <p:cNvPr id="203" name="CuadroTexto 202"/>
            <p:cNvSpPr txBox="1"/>
            <p:nvPr/>
          </p:nvSpPr>
          <p:spPr>
            <a:xfrm>
              <a:off x="7612971" y="3725312"/>
              <a:ext cx="274429" cy="207396"/>
            </a:xfrm>
            <a:prstGeom prst="rect">
              <a:avLst/>
            </a:prstGeom>
            <a:noFill/>
            <a:effectLst/>
          </p:spPr>
          <p:txBody>
            <a:bodyPr wrap="none" rtlCol="0">
              <a:spAutoFit/>
            </a:bodyPr>
            <a:lstStyle/>
            <a:p>
              <a:r>
                <a:rPr lang="es-ES_tradnl" sz="500" b="1" dirty="0" smtClean="0">
                  <a:solidFill>
                    <a:schemeClr val="bg1"/>
                  </a:solidFill>
                  <a:effectLst/>
                </a:rPr>
                <a:t>P</a:t>
              </a:r>
              <a:endParaRPr lang="es-ES_tradnl" sz="500" b="1" dirty="0">
                <a:solidFill>
                  <a:schemeClr val="bg1"/>
                </a:solidFill>
                <a:effectLst/>
              </a:endParaRPr>
            </a:p>
          </p:txBody>
        </p:sp>
      </p:grpSp>
      <p:grpSp>
        <p:nvGrpSpPr>
          <p:cNvPr id="204" name="Agrupar 104"/>
          <p:cNvGrpSpPr/>
          <p:nvPr/>
        </p:nvGrpSpPr>
        <p:grpSpPr>
          <a:xfrm>
            <a:off x="7339167" y="3422221"/>
            <a:ext cx="546120" cy="169277"/>
            <a:chOff x="7218302" y="3725312"/>
            <a:chExt cx="669098" cy="207396"/>
          </a:xfrm>
        </p:grpSpPr>
        <p:sp>
          <p:nvSpPr>
            <p:cNvPr id="208" name="Rectángulo redondeado 207"/>
            <p:cNvSpPr/>
            <p:nvPr/>
          </p:nvSpPr>
          <p:spPr>
            <a:xfrm>
              <a:off x="7670800" y="3765550"/>
              <a:ext cx="120650" cy="120650"/>
            </a:xfrm>
            <a:prstGeom prst="roundRect">
              <a:avLst/>
            </a:prstGeom>
            <a:solidFill>
              <a:srgbClr val="FF6600"/>
            </a:solidFill>
            <a:ln>
              <a:solidFill>
                <a:schemeClr val="bg1"/>
              </a:solidFill>
            </a:ln>
            <a:effectLst>
              <a:outerShdw blurRad="40000" dist="23000" dir="5400000" rotWithShape="0">
                <a:schemeClr val="tx1">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sz="500"/>
            </a:p>
          </p:txBody>
        </p:sp>
        <p:sp>
          <p:nvSpPr>
            <p:cNvPr id="212" name="CuadroTexto 211"/>
            <p:cNvSpPr txBox="1"/>
            <p:nvPr/>
          </p:nvSpPr>
          <p:spPr>
            <a:xfrm>
              <a:off x="7218302" y="3725312"/>
              <a:ext cx="500133" cy="207394"/>
            </a:xfrm>
            <a:prstGeom prst="rect">
              <a:avLst/>
            </a:prstGeom>
            <a:noFill/>
            <a:effectLst/>
          </p:spPr>
          <p:txBody>
            <a:bodyPr wrap="none" rtlCol="0">
              <a:spAutoFit/>
            </a:bodyPr>
            <a:lstStyle/>
            <a:p>
              <a:r>
                <a:rPr lang="es-ES_tradnl" sz="500" b="1" dirty="0" smtClean="0">
                  <a:effectLst>
                    <a:outerShdw blurRad="50800" dist="38100" dir="2700000" algn="tl" rotWithShape="0">
                      <a:schemeClr val="bg1"/>
                    </a:outerShdw>
                  </a:effectLst>
                </a:rPr>
                <a:t>Tonalá</a:t>
              </a:r>
              <a:endParaRPr lang="es-ES_tradnl" sz="500" b="1" dirty="0">
                <a:effectLst>
                  <a:outerShdw blurRad="50800" dist="38100" dir="2700000" algn="tl" rotWithShape="0">
                    <a:schemeClr val="bg1"/>
                  </a:outerShdw>
                </a:effectLst>
              </a:endParaRPr>
            </a:p>
          </p:txBody>
        </p:sp>
        <p:sp>
          <p:nvSpPr>
            <p:cNvPr id="214" name="CuadroTexto 213"/>
            <p:cNvSpPr txBox="1"/>
            <p:nvPr/>
          </p:nvSpPr>
          <p:spPr>
            <a:xfrm>
              <a:off x="7612971" y="3725312"/>
              <a:ext cx="274429" cy="207396"/>
            </a:xfrm>
            <a:prstGeom prst="rect">
              <a:avLst/>
            </a:prstGeom>
            <a:noFill/>
            <a:effectLst/>
          </p:spPr>
          <p:txBody>
            <a:bodyPr wrap="none" rtlCol="0">
              <a:spAutoFit/>
            </a:bodyPr>
            <a:lstStyle/>
            <a:p>
              <a:r>
                <a:rPr lang="es-ES_tradnl" sz="500" b="1" dirty="0" smtClean="0">
                  <a:solidFill>
                    <a:schemeClr val="bg1"/>
                  </a:solidFill>
                  <a:effectLst/>
                </a:rPr>
                <a:t>P</a:t>
              </a:r>
              <a:endParaRPr lang="es-ES_tradnl" sz="500" b="1" dirty="0">
                <a:solidFill>
                  <a:schemeClr val="bg1"/>
                </a:solidFill>
                <a:effectLst/>
              </a:endParaRPr>
            </a:p>
          </p:txBody>
        </p:sp>
      </p:grpSp>
      <p:grpSp>
        <p:nvGrpSpPr>
          <p:cNvPr id="76" name="Agrupar 75"/>
          <p:cNvGrpSpPr/>
          <p:nvPr/>
        </p:nvGrpSpPr>
        <p:grpSpPr>
          <a:xfrm>
            <a:off x="3953933" y="821265"/>
            <a:ext cx="152402" cy="152402"/>
            <a:chOff x="2387600" y="1828800"/>
            <a:chExt cx="982133" cy="982133"/>
          </a:xfrm>
        </p:grpSpPr>
        <p:sp>
          <p:nvSpPr>
            <p:cNvPr id="73" name="Elipse 72"/>
            <p:cNvSpPr/>
            <p:nvPr/>
          </p:nvSpPr>
          <p:spPr>
            <a:xfrm>
              <a:off x="2387600" y="1828800"/>
              <a:ext cx="982133" cy="982133"/>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sp>
          <p:nvSpPr>
            <p:cNvPr id="72" name="Estrella de 5 puntas 71"/>
            <p:cNvSpPr/>
            <p:nvPr/>
          </p:nvSpPr>
          <p:spPr>
            <a:xfrm>
              <a:off x="2497667" y="1921933"/>
              <a:ext cx="762000" cy="762000"/>
            </a:xfrm>
            <a:prstGeom prst="star5">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grpSp>
      <p:sp>
        <p:nvSpPr>
          <p:cNvPr id="219" name="CuadroTexto 218"/>
          <p:cNvSpPr txBox="1"/>
          <p:nvPr/>
        </p:nvSpPr>
        <p:spPr>
          <a:xfrm>
            <a:off x="4054854" y="780612"/>
            <a:ext cx="774571" cy="200055"/>
          </a:xfrm>
          <a:prstGeom prst="rect">
            <a:avLst/>
          </a:prstGeom>
          <a:noFill/>
          <a:effectLst/>
        </p:spPr>
        <p:txBody>
          <a:bodyPr wrap="none" rtlCol="0">
            <a:spAutoFit/>
          </a:bodyPr>
          <a:lstStyle/>
          <a:p>
            <a:r>
              <a:rPr lang="es-ES_tradnl" sz="700" b="1" dirty="0" smtClean="0">
                <a:effectLst>
                  <a:outerShdw blurRad="50800" dist="38100" dir="2700000" algn="tl" rotWithShape="0">
                    <a:schemeClr val="bg1"/>
                  </a:outerShdw>
                </a:effectLst>
              </a:rPr>
              <a:t>NODO NORTE 2</a:t>
            </a:r>
            <a:endParaRPr lang="es-ES_tradnl" sz="700" b="1" dirty="0">
              <a:effectLst>
                <a:outerShdw blurRad="50800" dist="38100" dir="2700000" algn="tl" rotWithShape="0">
                  <a:schemeClr val="bg1"/>
                </a:outerShdw>
              </a:effectLst>
            </a:endParaRPr>
          </a:p>
        </p:txBody>
      </p:sp>
      <p:grpSp>
        <p:nvGrpSpPr>
          <p:cNvPr id="220" name="Agrupar 219"/>
          <p:cNvGrpSpPr/>
          <p:nvPr/>
        </p:nvGrpSpPr>
        <p:grpSpPr>
          <a:xfrm>
            <a:off x="3945466" y="1109132"/>
            <a:ext cx="152402" cy="152402"/>
            <a:chOff x="2387600" y="1828800"/>
            <a:chExt cx="982133" cy="982133"/>
          </a:xfrm>
        </p:grpSpPr>
        <p:sp>
          <p:nvSpPr>
            <p:cNvPr id="223" name="Elipse 222"/>
            <p:cNvSpPr/>
            <p:nvPr/>
          </p:nvSpPr>
          <p:spPr>
            <a:xfrm>
              <a:off x="2387600" y="1828800"/>
              <a:ext cx="982133" cy="982133"/>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sp>
          <p:nvSpPr>
            <p:cNvPr id="256" name="Estrella de 5 puntas 255"/>
            <p:cNvSpPr/>
            <p:nvPr/>
          </p:nvSpPr>
          <p:spPr>
            <a:xfrm>
              <a:off x="2497667" y="1921933"/>
              <a:ext cx="762000" cy="762000"/>
            </a:xfrm>
            <a:prstGeom prst="star5">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grpSp>
      <p:sp>
        <p:nvSpPr>
          <p:cNvPr id="257" name="CuadroTexto 256"/>
          <p:cNvSpPr txBox="1"/>
          <p:nvPr/>
        </p:nvSpPr>
        <p:spPr>
          <a:xfrm>
            <a:off x="4046387" y="1068479"/>
            <a:ext cx="774571" cy="200055"/>
          </a:xfrm>
          <a:prstGeom prst="rect">
            <a:avLst/>
          </a:prstGeom>
          <a:noFill/>
          <a:effectLst/>
        </p:spPr>
        <p:txBody>
          <a:bodyPr wrap="none" rtlCol="0">
            <a:spAutoFit/>
          </a:bodyPr>
          <a:lstStyle/>
          <a:p>
            <a:r>
              <a:rPr lang="es-ES_tradnl" sz="700" b="1" dirty="0" smtClean="0">
                <a:effectLst>
                  <a:outerShdw blurRad="50800" dist="38100" dir="2700000" algn="tl" rotWithShape="0">
                    <a:schemeClr val="bg1"/>
                  </a:outerShdw>
                </a:effectLst>
              </a:rPr>
              <a:t>NODO NORTE 1</a:t>
            </a:r>
            <a:endParaRPr lang="es-ES_tradnl" sz="700" b="1" dirty="0">
              <a:effectLst>
                <a:outerShdw blurRad="50800" dist="38100" dir="2700000" algn="tl" rotWithShape="0">
                  <a:schemeClr val="bg1"/>
                </a:outerShdw>
              </a:effectLst>
            </a:endParaRPr>
          </a:p>
        </p:txBody>
      </p:sp>
      <p:grpSp>
        <p:nvGrpSpPr>
          <p:cNvPr id="258" name="Agrupar 257"/>
          <p:cNvGrpSpPr/>
          <p:nvPr/>
        </p:nvGrpSpPr>
        <p:grpSpPr>
          <a:xfrm>
            <a:off x="3725333" y="4411132"/>
            <a:ext cx="152402" cy="152402"/>
            <a:chOff x="2387600" y="1828800"/>
            <a:chExt cx="982133" cy="982133"/>
          </a:xfrm>
        </p:grpSpPr>
        <p:sp>
          <p:nvSpPr>
            <p:cNvPr id="259" name="Elipse 258"/>
            <p:cNvSpPr/>
            <p:nvPr/>
          </p:nvSpPr>
          <p:spPr>
            <a:xfrm>
              <a:off x="2387600" y="1828800"/>
              <a:ext cx="982133" cy="982133"/>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sp>
          <p:nvSpPr>
            <p:cNvPr id="260" name="Estrella de 5 puntas 259"/>
            <p:cNvSpPr/>
            <p:nvPr/>
          </p:nvSpPr>
          <p:spPr>
            <a:xfrm>
              <a:off x="2497667" y="1921933"/>
              <a:ext cx="762000" cy="762000"/>
            </a:xfrm>
            <a:prstGeom prst="star5">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grpSp>
      <p:sp>
        <p:nvSpPr>
          <p:cNvPr id="261" name="CuadroTexto 260"/>
          <p:cNvSpPr txBox="1"/>
          <p:nvPr/>
        </p:nvSpPr>
        <p:spPr>
          <a:xfrm>
            <a:off x="3826254" y="4370479"/>
            <a:ext cx="684803" cy="200055"/>
          </a:xfrm>
          <a:prstGeom prst="rect">
            <a:avLst/>
          </a:prstGeom>
          <a:noFill/>
          <a:effectLst/>
        </p:spPr>
        <p:txBody>
          <a:bodyPr wrap="none" rtlCol="0">
            <a:spAutoFit/>
          </a:bodyPr>
          <a:lstStyle/>
          <a:p>
            <a:r>
              <a:rPr lang="es-ES_tradnl" sz="700" b="1" dirty="0" smtClean="0">
                <a:effectLst>
                  <a:outerShdw blurRad="50800" dist="38100" dir="2700000" algn="tl" rotWithShape="0">
                    <a:schemeClr val="bg1"/>
                  </a:outerShdw>
                </a:effectLst>
              </a:rPr>
              <a:t>NODO SUR</a:t>
            </a:r>
            <a:endParaRPr lang="es-ES_tradnl" sz="700" b="1" dirty="0">
              <a:effectLst>
                <a:outerShdw blurRad="50800" dist="38100" dir="2700000" algn="tl" rotWithShape="0">
                  <a:schemeClr val="bg1"/>
                </a:outerShdw>
              </a:effectLst>
            </a:endParaRPr>
          </a:p>
        </p:txBody>
      </p:sp>
      <p:grpSp>
        <p:nvGrpSpPr>
          <p:cNvPr id="262" name="Agrupar 261"/>
          <p:cNvGrpSpPr/>
          <p:nvPr/>
        </p:nvGrpSpPr>
        <p:grpSpPr>
          <a:xfrm>
            <a:off x="5444213" y="3369732"/>
            <a:ext cx="152402" cy="152402"/>
            <a:chOff x="2387600" y="1828800"/>
            <a:chExt cx="982133" cy="982133"/>
          </a:xfrm>
        </p:grpSpPr>
        <p:sp>
          <p:nvSpPr>
            <p:cNvPr id="263" name="Elipse 262"/>
            <p:cNvSpPr/>
            <p:nvPr/>
          </p:nvSpPr>
          <p:spPr>
            <a:xfrm>
              <a:off x="2387600" y="1828800"/>
              <a:ext cx="982133" cy="982133"/>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sp>
          <p:nvSpPr>
            <p:cNvPr id="264" name="Estrella de 5 puntas 263"/>
            <p:cNvSpPr/>
            <p:nvPr/>
          </p:nvSpPr>
          <p:spPr>
            <a:xfrm>
              <a:off x="2497667" y="1921933"/>
              <a:ext cx="762000" cy="762000"/>
            </a:xfrm>
            <a:prstGeom prst="star5">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grpSp>
      <p:sp>
        <p:nvSpPr>
          <p:cNvPr id="265" name="CuadroTexto 264"/>
          <p:cNvSpPr txBox="1"/>
          <p:nvPr/>
        </p:nvSpPr>
        <p:spPr>
          <a:xfrm>
            <a:off x="5545134" y="3329079"/>
            <a:ext cx="906581" cy="200055"/>
          </a:xfrm>
          <a:prstGeom prst="rect">
            <a:avLst/>
          </a:prstGeom>
          <a:noFill/>
          <a:effectLst/>
        </p:spPr>
        <p:txBody>
          <a:bodyPr wrap="none" rtlCol="0">
            <a:spAutoFit/>
          </a:bodyPr>
          <a:lstStyle/>
          <a:p>
            <a:r>
              <a:rPr lang="es-ES_tradnl" sz="700" b="1" dirty="0" smtClean="0">
                <a:effectLst>
                  <a:outerShdw blurRad="50800" dist="38100" dir="2700000" algn="tl" rotWithShape="0">
                    <a:schemeClr val="bg1"/>
                  </a:outerShdw>
                </a:effectLst>
              </a:rPr>
              <a:t>NODO ORIENTE</a:t>
            </a:r>
            <a:endParaRPr lang="es-ES_tradnl" sz="700" b="1" dirty="0">
              <a:effectLst>
                <a:outerShdw blurRad="50800" dist="38100" dir="2700000" algn="tl" rotWithShape="0">
                  <a:schemeClr val="bg1"/>
                </a:outerShdw>
              </a:effectLst>
            </a:endParaRPr>
          </a:p>
        </p:txBody>
      </p:sp>
      <p:sp>
        <p:nvSpPr>
          <p:cNvPr id="269" name="CuadroTexto 268"/>
          <p:cNvSpPr txBox="1"/>
          <p:nvPr/>
        </p:nvSpPr>
        <p:spPr>
          <a:xfrm>
            <a:off x="4648512" y="5278422"/>
            <a:ext cx="928459" cy="200055"/>
          </a:xfrm>
          <a:prstGeom prst="rect">
            <a:avLst/>
          </a:prstGeom>
          <a:noFill/>
          <a:effectLst/>
        </p:spPr>
        <p:txBody>
          <a:bodyPr wrap="none" rtlCol="0">
            <a:spAutoFit/>
          </a:bodyPr>
          <a:lstStyle/>
          <a:p>
            <a:r>
              <a:rPr lang="es-ES_tradnl" sz="700" b="1" dirty="0" smtClean="0">
                <a:effectLst>
                  <a:outerShdw blurRad="50800" dist="38100" dir="2700000" algn="tl" rotWithShape="0">
                    <a:schemeClr val="bg1"/>
                  </a:outerShdw>
                </a:effectLst>
              </a:rPr>
              <a:t>NODO CERRO DEL 4</a:t>
            </a:r>
            <a:endParaRPr lang="es-ES_tradnl" sz="700" b="1" dirty="0">
              <a:effectLst>
                <a:outerShdw blurRad="50800" dist="38100" dir="2700000" algn="tl" rotWithShape="0">
                  <a:schemeClr val="bg1"/>
                </a:outerShdw>
              </a:effectLst>
            </a:endParaRPr>
          </a:p>
        </p:txBody>
      </p:sp>
      <p:grpSp>
        <p:nvGrpSpPr>
          <p:cNvPr id="270" name="Agrupar 269"/>
          <p:cNvGrpSpPr/>
          <p:nvPr/>
        </p:nvGrpSpPr>
        <p:grpSpPr>
          <a:xfrm>
            <a:off x="5621866" y="1540933"/>
            <a:ext cx="152402" cy="152402"/>
            <a:chOff x="2387600" y="1828800"/>
            <a:chExt cx="982133" cy="982133"/>
          </a:xfrm>
        </p:grpSpPr>
        <p:sp>
          <p:nvSpPr>
            <p:cNvPr id="271" name="Elipse 270"/>
            <p:cNvSpPr/>
            <p:nvPr/>
          </p:nvSpPr>
          <p:spPr>
            <a:xfrm>
              <a:off x="2387600" y="1828800"/>
              <a:ext cx="982133" cy="982133"/>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sp>
          <p:nvSpPr>
            <p:cNvPr id="272" name="Estrella de 5 puntas 271"/>
            <p:cNvSpPr/>
            <p:nvPr/>
          </p:nvSpPr>
          <p:spPr>
            <a:xfrm>
              <a:off x="2497667" y="1921933"/>
              <a:ext cx="762000" cy="762000"/>
            </a:xfrm>
            <a:prstGeom prst="star5">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grpSp>
      <p:sp>
        <p:nvSpPr>
          <p:cNvPr id="273" name="CuadroTexto 272"/>
          <p:cNvSpPr txBox="1"/>
          <p:nvPr/>
        </p:nvSpPr>
        <p:spPr>
          <a:xfrm>
            <a:off x="5722787" y="1500280"/>
            <a:ext cx="825867" cy="200055"/>
          </a:xfrm>
          <a:prstGeom prst="rect">
            <a:avLst/>
          </a:prstGeom>
          <a:noFill/>
          <a:effectLst/>
        </p:spPr>
        <p:txBody>
          <a:bodyPr wrap="none" rtlCol="0">
            <a:spAutoFit/>
          </a:bodyPr>
          <a:lstStyle/>
          <a:p>
            <a:r>
              <a:rPr lang="es-ES_tradnl" sz="700" b="1" dirty="0" smtClean="0">
                <a:effectLst>
                  <a:outerShdw blurRad="50800" dist="38100" dir="2700000" algn="tl" rotWithShape="0">
                    <a:schemeClr val="bg1"/>
                  </a:outerShdw>
                </a:effectLst>
              </a:rPr>
              <a:t>NODO NORTE</a:t>
            </a:r>
            <a:endParaRPr lang="es-ES_tradnl" sz="700" b="1" dirty="0">
              <a:effectLst>
                <a:outerShdw blurRad="50800" dist="38100" dir="2700000" algn="tl" rotWithShape="0">
                  <a:schemeClr val="bg1"/>
                </a:outerShdw>
              </a:effectLst>
            </a:endParaRPr>
          </a:p>
        </p:txBody>
      </p:sp>
      <p:grpSp>
        <p:nvGrpSpPr>
          <p:cNvPr id="275" name="Agrupar 274"/>
          <p:cNvGrpSpPr/>
          <p:nvPr/>
        </p:nvGrpSpPr>
        <p:grpSpPr>
          <a:xfrm>
            <a:off x="4480317" y="2904066"/>
            <a:ext cx="152402" cy="152402"/>
            <a:chOff x="2387600" y="1828800"/>
            <a:chExt cx="982133" cy="982133"/>
          </a:xfrm>
        </p:grpSpPr>
        <p:sp>
          <p:nvSpPr>
            <p:cNvPr id="276" name="Elipse 275"/>
            <p:cNvSpPr/>
            <p:nvPr/>
          </p:nvSpPr>
          <p:spPr>
            <a:xfrm>
              <a:off x="2387600" y="1828800"/>
              <a:ext cx="982133" cy="982133"/>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sp>
          <p:nvSpPr>
            <p:cNvPr id="277" name="Estrella de 5 puntas 276"/>
            <p:cNvSpPr/>
            <p:nvPr/>
          </p:nvSpPr>
          <p:spPr>
            <a:xfrm>
              <a:off x="2497667" y="1921933"/>
              <a:ext cx="762000" cy="762000"/>
            </a:xfrm>
            <a:prstGeom prst="star5">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grpSp>
      <p:sp>
        <p:nvSpPr>
          <p:cNvPr id="278" name="CuadroTexto 277"/>
          <p:cNvSpPr txBox="1"/>
          <p:nvPr/>
        </p:nvSpPr>
        <p:spPr>
          <a:xfrm>
            <a:off x="4404230" y="2735604"/>
            <a:ext cx="338554" cy="200055"/>
          </a:xfrm>
          <a:prstGeom prst="rect">
            <a:avLst/>
          </a:prstGeom>
          <a:noFill/>
          <a:effectLst/>
        </p:spPr>
        <p:txBody>
          <a:bodyPr wrap="none" rtlCol="0">
            <a:spAutoFit/>
          </a:bodyPr>
          <a:lstStyle/>
          <a:p>
            <a:r>
              <a:rPr lang="es-ES_tradnl" sz="700" b="1" dirty="0" smtClean="0">
                <a:effectLst>
                  <a:outerShdw blurRad="50800" dist="38100" dir="2700000" algn="tl" rotWithShape="0">
                    <a:schemeClr val="bg1"/>
                  </a:outerShdw>
                </a:effectLst>
              </a:rPr>
              <a:t>ECA</a:t>
            </a:r>
            <a:endParaRPr lang="es-ES_tradnl" sz="700" b="1" dirty="0">
              <a:effectLst>
                <a:outerShdw blurRad="50800" dist="38100" dir="2700000" algn="tl" rotWithShape="0">
                  <a:schemeClr val="bg1"/>
                </a:outerShdw>
              </a:effectLst>
            </a:endParaRPr>
          </a:p>
        </p:txBody>
      </p:sp>
      <p:pic>
        <p:nvPicPr>
          <p:cNvPr id="283" name="Imagen 282"/>
          <p:cNvPicPr>
            <a:picLocks noChangeAspect="1"/>
          </p:cNvPicPr>
          <p:nvPr/>
        </p:nvPicPr>
        <p:blipFill>
          <a:blip r:embed="rId4" cstate="print"/>
          <a:stretch>
            <a:fillRect/>
          </a:stretch>
        </p:blipFill>
        <p:spPr>
          <a:xfrm>
            <a:off x="1956" y="5554134"/>
            <a:ext cx="1602475" cy="1312333"/>
          </a:xfrm>
          <a:prstGeom prst="rect">
            <a:avLst/>
          </a:prstGeom>
        </p:spPr>
      </p:pic>
      <p:sp>
        <p:nvSpPr>
          <p:cNvPr id="284" name="Rectángulo 283"/>
          <p:cNvSpPr/>
          <p:nvPr/>
        </p:nvSpPr>
        <p:spPr>
          <a:xfrm>
            <a:off x="804331" y="6276754"/>
            <a:ext cx="76200" cy="47846"/>
          </a:xfrm>
          <a:prstGeom prst="rect">
            <a:avLst/>
          </a:prstGeom>
          <a:noFill/>
          <a:ln w="38100" cap="flat" cmpd="sng" algn="ctr">
            <a:solidFill>
              <a:srgbClr val="FF66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p>
        </p:txBody>
      </p:sp>
      <p:sp>
        <p:nvSpPr>
          <p:cNvPr id="285" name="Redondear rectángulo de esquina del mismo lado 284"/>
          <p:cNvSpPr/>
          <p:nvPr/>
        </p:nvSpPr>
        <p:spPr>
          <a:xfrm rot="16200000" flipH="1">
            <a:off x="80431" y="4068239"/>
            <a:ext cx="1430869" cy="1591732"/>
          </a:xfrm>
          <a:prstGeom prst="round2SameRect">
            <a:avLst>
              <a:gd name="adj1" fmla="val 0"/>
              <a:gd name="adj2" fmla="val 0"/>
            </a:avLst>
          </a:prstGeom>
          <a:gradFill>
            <a:gsLst>
              <a:gs pos="0">
                <a:schemeClr val="bg1">
                  <a:lumMod val="85000"/>
                </a:schemeClr>
              </a:gs>
              <a:gs pos="73000">
                <a:schemeClr val="bg1">
                  <a:lumMod val="95000"/>
                </a:schemeClr>
              </a:gs>
            </a:gsLst>
            <a:lin ang="0" scaled="0"/>
          </a:gradFill>
          <a:ln>
            <a:noFill/>
          </a:ln>
          <a:effectLst>
            <a:outerShdw blurRad="103505" dist="35687"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p>
        </p:txBody>
      </p:sp>
      <p:grpSp>
        <p:nvGrpSpPr>
          <p:cNvPr id="286" name="Agrupar 66"/>
          <p:cNvGrpSpPr/>
          <p:nvPr/>
        </p:nvGrpSpPr>
        <p:grpSpPr>
          <a:xfrm>
            <a:off x="118531" y="4557162"/>
            <a:ext cx="1110454" cy="200055"/>
            <a:chOff x="5746750" y="2868062"/>
            <a:chExt cx="1110454" cy="200055"/>
          </a:xfrm>
        </p:grpSpPr>
        <p:grpSp>
          <p:nvGrpSpPr>
            <p:cNvPr id="287" name="Agrupar 67"/>
            <p:cNvGrpSpPr/>
            <p:nvPr/>
          </p:nvGrpSpPr>
          <p:grpSpPr>
            <a:xfrm>
              <a:off x="5746750" y="2908300"/>
              <a:ext cx="120650" cy="120650"/>
              <a:chOff x="5092700" y="3721100"/>
              <a:chExt cx="158750" cy="158750"/>
            </a:xfrm>
          </p:grpSpPr>
          <p:sp>
            <p:nvSpPr>
              <p:cNvPr id="289" name="Rectángulo redondeado 288"/>
              <p:cNvSpPr/>
              <p:nvPr/>
            </p:nvSpPr>
            <p:spPr>
              <a:xfrm>
                <a:off x="5092700" y="3721100"/>
                <a:ext cx="158750" cy="158750"/>
              </a:xfrm>
              <a:prstGeom prst="roundRect">
                <a:avLst/>
              </a:prstGeom>
              <a:solidFill>
                <a:schemeClr val="tx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p>
            </p:txBody>
          </p:sp>
          <p:sp>
            <p:nvSpPr>
              <p:cNvPr id="290" name="Arco de bloque 289"/>
              <p:cNvSpPr/>
              <p:nvPr/>
            </p:nvSpPr>
            <p:spPr>
              <a:xfrm rot="12508720">
                <a:off x="5127423" y="3759326"/>
                <a:ext cx="87065" cy="87065"/>
              </a:xfrm>
              <a:prstGeom prst="blockArc">
                <a:avLst>
                  <a:gd name="adj1" fmla="val 10800000"/>
                  <a:gd name="adj2" fmla="val 7320968"/>
                  <a:gd name="adj3" fmla="val 28388"/>
                </a:avLst>
              </a:prstGeom>
              <a:solidFill>
                <a:schemeClr val="bg1"/>
              </a:solidFill>
              <a:ln>
                <a:noFill/>
              </a:ln>
              <a:effectLst>
                <a:outerShdw blurRad="40000" dist="23000" dir="5400000" rotWithShape="0">
                  <a:schemeClr val="tx1">
                    <a:lumMod val="50000"/>
                    <a:alpha val="35000"/>
                  </a:schemeClr>
                </a:outerShdw>
              </a:effectLst>
            </p:spPr>
            <p:style>
              <a:lnRef idx="1">
                <a:schemeClr val="accent1"/>
              </a:lnRef>
              <a:fillRef idx="3">
                <a:schemeClr val="accent1"/>
              </a:fillRef>
              <a:effectRef idx="2">
                <a:schemeClr val="accent1"/>
              </a:effectRef>
              <a:fontRef idx="minor">
                <a:schemeClr val="lt1"/>
              </a:fontRef>
            </p:style>
          </p:sp>
        </p:grpSp>
        <p:sp>
          <p:nvSpPr>
            <p:cNvPr id="288" name="CuadroTexto 287"/>
            <p:cNvSpPr txBox="1"/>
            <p:nvPr/>
          </p:nvSpPr>
          <p:spPr>
            <a:xfrm>
              <a:off x="5809571" y="2868062"/>
              <a:ext cx="1047633" cy="200055"/>
            </a:xfrm>
            <a:prstGeom prst="rect">
              <a:avLst/>
            </a:prstGeom>
            <a:noFill/>
            <a:effectLst/>
          </p:spPr>
          <p:txBody>
            <a:bodyPr wrap="none" rtlCol="0">
              <a:spAutoFit/>
            </a:bodyPr>
            <a:lstStyle/>
            <a:p>
              <a:r>
                <a:rPr lang="es-ES_tradnl" sz="700" b="1" dirty="0" smtClean="0">
                  <a:effectLst>
                    <a:outerShdw blurRad="50800" dist="38100" dir="2700000" algn="tl" rotWithShape="0">
                      <a:schemeClr val="bg1"/>
                    </a:outerShdw>
                  </a:effectLst>
                </a:rPr>
                <a:t>Centro Universitario</a:t>
              </a:r>
              <a:endParaRPr lang="es-ES_tradnl" sz="700" b="1" dirty="0">
                <a:effectLst>
                  <a:outerShdw blurRad="50800" dist="38100" dir="2700000" algn="tl" rotWithShape="0">
                    <a:schemeClr val="bg1"/>
                  </a:outerShdw>
                </a:effectLst>
              </a:endParaRPr>
            </a:p>
          </p:txBody>
        </p:sp>
      </p:grpSp>
      <p:grpSp>
        <p:nvGrpSpPr>
          <p:cNvPr id="291" name="Agrupar 77"/>
          <p:cNvGrpSpPr/>
          <p:nvPr/>
        </p:nvGrpSpPr>
        <p:grpSpPr>
          <a:xfrm>
            <a:off x="60702" y="4766712"/>
            <a:ext cx="846894" cy="200055"/>
            <a:chOff x="7612971" y="3725312"/>
            <a:chExt cx="846894" cy="200055"/>
          </a:xfrm>
        </p:grpSpPr>
        <p:sp>
          <p:nvSpPr>
            <p:cNvPr id="292" name="Rectángulo redondeado 291"/>
            <p:cNvSpPr/>
            <p:nvPr/>
          </p:nvSpPr>
          <p:spPr>
            <a:xfrm>
              <a:off x="7670800" y="3765550"/>
              <a:ext cx="120650" cy="120650"/>
            </a:xfrm>
            <a:prstGeom prst="roundRect">
              <a:avLst/>
            </a:prstGeom>
            <a:solidFill>
              <a:srgbClr val="FF6600"/>
            </a:solidFill>
            <a:ln>
              <a:solidFill>
                <a:schemeClr val="bg1"/>
              </a:solidFill>
            </a:ln>
            <a:effectLst>
              <a:outerShdw blurRad="40000" dist="23000" dir="5400000" rotWithShape="0">
                <a:schemeClr val="tx1">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p>
          </p:txBody>
        </p:sp>
        <p:sp>
          <p:nvSpPr>
            <p:cNvPr id="293" name="CuadroTexto 292"/>
            <p:cNvSpPr txBox="1"/>
            <p:nvPr/>
          </p:nvSpPr>
          <p:spPr>
            <a:xfrm>
              <a:off x="7746321" y="3725312"/>
              <a:ext cx="713544" cy="200055"/>
            </a:xfrm>
            <a:prstGeom prst="rect">
              <a:avLst/>
            </a:prstGeom>
            <a:noFill/>
            <a:effectLst/>
          </p:spPr>
          <p:txBody>
            <a:bodyPr wrap="none" rtlCol="0">
              <a:spAutoFit/>
            </a:bodyPr>
            <a:lstStyle/>
            <a:p>
              <a:r>
                <a:rPr lang="es-ES_tradnl" sz="700" b="1" dirty="0" smtClean="0">
                  <a:effectLst>
                    <a:outerShdw blurRad="50800" dist="38100" dir="2700000" algn="tl" rotWithShape="0">
                      <a:schemeClr val="bg1"/>
                    </a:outerShdw>
                  </a:effectLst>
                </a:rPr>
                <a:t>Preparatoria</a:t>
              </a:r>
              <a:endParaRPr lang="es-ES_tradnl" sz="700" b="1" dirty="0">
                <a:effectLst>
                  <a:outerShdw blurRad="50800" dist="38100" dir="2700000" algn="tl" rotWithShape="0">
                    <a:schemeClr val="bg1"/>
                  </a:outerShdw>
                </a:effectLst>
              </a:endParaRPr>
            </a:p>
          </p:txBody>
        </p:sp>
        <p:sp>
          <p:nvSpPr>
            <p:cNvPr id="294" name="CuadroTexto 293"/>
            <p:cNvSpPr txBox="1"/>
            <p:nvPr/>
          </p:nvSpPr>
          <p:spPr>
            <a:xfrm>
              <a:off x="7612971" y="3725312"/>
              <a:ext cx="248786" cy="200055"/>
            </a:xfrm>
            <a:prstGeom prst="rect">
              <a:avLst/>
            </a:prstGeom>
            <a:noFill/>
            <a:effectLst/>
          </p:spPr>
          <p:txBody>
            <a:bodyPr wrap="none" rtlCol="0">
              <a:spAutoFit/>
            </a:bodyPr>
            <a:lstStyle/>
            <a:p>
              <a:r>
                <a:rPr lang="es-ES_tradnl" sz="700" b="1" dirty="0" smtClean="0">
                  <a:solidFill>
                    <a:schemeClr val="bg1"/>
                  </a:solidFill>
                  <a:effectLst/>
                </a:rPr>
                <a:t>P</a:t>
              </a:r>
              <a:endParaRPr lang="es-ES_tradnl" sz="700" b="1" dirty="0">
                <a:solidFill>
                  <a:schemeClr val="bg1"/>
                </a:solidFill>
                <a:effectLst/>
              </a:endParaRPr>
            </a:p>
          </p:txBody>
        </p:sp>
      </p:grpSp>
      <p:grpSp>
        <p:nvGrpSpPr>
          <p:cNvPr id="295" name="Agrupar 151"/>
          <p:cNvGrpSpPr/>
          <p:nvPr/>
        </p:nvGrpSpPr>
        <p:grpSpPr>
          <a:xfrm>
            <a:off x="118531" y="4988962"/>
            <a:ext cx="914212" cy="200055"/>
            <a:chOff x="7670800" y="3947562"/>
            <a:chExt cx="914212" cy="200055"/>
          </a:xfrm>
        </p:grpSpPr>
        <p:sp>
          <p:nvSpPr>
            <p:cNvPr id="296" name="Rectángulo redondeado 295"/>
            <p:cNvSpPr/>
            <p:nvPr/>
          </p:nvSpPr>
          <p:spPr>
            <a:xfrm>
              <a:off x="7670800" y="3987800"/>
              <a:ext cx="120650" cy="120650"/>
            </a:xfrm>
            <a:prstGeom prst="roundRect">
              <a:avLst/>
            </a:prstGeom>
            <a:solidFill>
              <a:srgbClr val="6666FF"/>
            </a:solidFill>
            <a:ln>
              <a:solidFill>
                <a:schemeClr val="bg1"/>
              </a:solidFill>
            </a:ln>
            <a:effectLst>
              <a:outerShdw blurRad="40000" dist="23000" dir="5400000" rotWithShape="0">
                <a:schemeClr val="tx1">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p>
          </p:txBody>
        </p:sp>
        <p:sp>
          <p:nvSpPr>
            <p:cNvPr id="297" name="CuadroTexto 296"/>
            <p:cNvSpPr txBox="1"/>
            <p:nvPr/>
          </p:nvSpPr>
          <p:spPr>
            <a:xfrm>
              <a:off x="7746321" y="3947562"/>
              <a:ext cx="838691" cy="200055"/>
            </a:xfrm>
            <a:prstGeom prst="rect">
              <a:avLst/>
            </a:prstGeom>
            <a:noFill/>
            <a:effectLst/>
          </p:spPr>
          <p:txBody>
            <a:bodyPr wrap="none" rtlCol="0">
              <a:spAutoFit/>
            </a:bodyPr>
            <a:lstStyle/>
            <a:p>
              <a:r>
                <a:rPr lang="es-ES_tradnl" sz="700" b="1" dirty="0" smtClean="0">
                  <a:effectLst>
                    <a:outerShdw blurRad="50800" dist="38100" dir="2700000" algn="tl" rotWithShape="0">
                      <a:schemeClr val="bg1"/>
                    </a:outerShdw>
                  </a:effectLst>
                </a:rPr>
                <a:t>Instancia </a:t>
              </a:r>
              <a:r>
                <a:rPr lang="es-ES_tradnl" sz="700" b="1" dirty="0" err="1" smtClean="0">
                  <a:effectLst>
                    <a:outerShdw blurRad="50800" dist="38100" dir="2700000" algn="tl" rotWithShape="0">
                      <a:schemeClr val="bg1"/>
                    </a:outerShdw>
                  </a:effectLst>
                </a:rPr>
                <a:t>UdeG</a:t>
              </a:r>
              <a:endParaRPr lang="es-ES_tradnl" sz="700" b="1" dirty="0">
                <a:effectLst>
                  <a:outerShdw blurRad="50800" dist="38100" dir="2700000" algn="tl" rotWithShape="0">
                    <a:schemeClr val="bg1"/>
                  </a:outerShdw>
                </a:effectLst>
              </a:endParaRPr>
            </a:p>
          </p:txBody>
        </p:sp>
        <p:sp>
          <p:nvSpPr>
            <p:cNvPr id="298" name="Estrella de 5 puntas 297"/>
            <p:cNvSpPr/>
            <p:nvPr/>
          </p:nvSpPr>
          <p:spPr>
            <a:xfrm>
              <a:off x="7694083" y="4008968"/>
              <a:ext cx="74083" cy="74083"/>
            </a:xfrm>
            <a:prstGeom prst="star5">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p>
          </p:txBody>
        </p:sp>
      </p:grpSp>
      <p:grpSp>
        <p:nvGrpSpPr>
          <p:cNvPr id="299" name="Agrupar 218"/>
          <p:cNvGrpSpPr/>
          <p:nvPr/>
        </p:nvGrpSpPr>
        <p:grpSpPr>
          <a:xfrm>
            <a:off x="124881" y="5268362"/>
            <a:ext cx="561746" cy="200055"/>
            <a:chOff x="7664450" y="4214262"/>
            <a:chExt cx="561746" cy="200055"/>
          </a:xfrm>
        </p:grpSpPr>
        <p:cxnSp>
          <p:nvCxnSpPr>
            <p:cNvPr id="300" name="Conector recto 299"/>
            <p:cNvCxnSpPr/>
            <p:nvPr/>
          </p:nvCxnSpPr>
          <p:spPr>
            <a:xfrm>
              <a:off x="7664450" y="4324350"/>
              <a:ext cx="127000" cy="1588"/>
            </a:xfrm>
            <a:prstGeom prst="line">
              <a:avLst/>
            </a:prstGeom>
            <a:ln w="28575" cap="flat" cmpd="sng" algn="ctr">
              <a:solidFill>
                <a:schemeClr val="accent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301" name="CuadroTexto 300"/>
            <p:cNvSpPr txBox="1"/>
            <p:nvPr/>
          </p:nvSpPr>
          <p:spPr>
            <a:xfrm>
              <a:off x="7746321" y="4214262"/>
              <a:ext cx="479875" cy="200055"/>
            </a:xfrm>
            <a:prstGeom prst="rect">
              <a:avLst/>
            </a:prstGeom>
            <a:noFill/>
            <a:effectLst/>
          </p:spPr>
          <p:txBody>
            <a:bodyPr wrap="none" rtlCol="0">
              <a:spAutoFit/>
            </a:bodyPr>
            <a:lstStyle/>
            <a:p>
              <a:r>
                <a:rPr lang="es-ES_tradnl" sz="700" b="1" dirty="0" smtClean="0">
                  <a:effectLst>
                    <a:outerShdw blurRad="50800" dist="38100" dir="2700000" algn="tl" rotWithShape="0">
                      <a:schemeClr val="bg1"/>
                    </a:outerShdw>
                  </a:effectLst>
                </a:rPr>
                <a:t>Enlace</a:t>
              </a:r>
              <a:endParaRPr lang="es-ES_tradnl" sz="700" b="1" dirty="0">
                <a:effectLst>
                  <a:outerShdw blurRad="50800" dist="38100" dir="2700000" algn="tl" rotWithShape="0">
                    <a:schemeClr val="bg1"/>
                  </a:outerShdw>
                </a:effectLst>
              </a:endParaRPr>
            </a:p>
          </p:txBody>
        </p:sp>
      </p:grpSp>
      <p:grpSp>
        <p:nvGrpSpPr>
          <p:cNvPr id="311" name="Agrupar 310"/>
          <p:cNvGrpSpPr/>
          <p:nvPr/>
        </p:nvGrpSpPr>
        <p:grpSpPr>
          <a:xfrm>
            <a:off x="101600" y="4360332"/>
            <a:ext cx="152402" cy="152402"/>
            <a:chOff x="2387600" y="1828800"/>
            <a:chExt cx="982133" cy="982133"/>
          </a:xfrm>
        </p:grpSpPr>
        <p:sp>
          <p:nvSpPr>
            <p:cNvPr id="312" name="Elipse 311"/>
            <p:cNvSpPr/>
            <p:nvPr/>
          </p:nvSpPr>
          <p:spPr>
            <a:xfrm>
              <a:off x="2387600" y="1828800"/>
              <a:ext cx="982133" cy="982133"/>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sp>
          <p:nvSpPr>
            <p:cNvPr id="313" name="Estrella de 5 puntas 312"/>
            <p:cNvSpPr/>
            <p:nvPr/>
          </p:nvSpPr>
          <p:spPr>
            <a:xfrm>
              <a:off x="2497667" y="1921933"/>
              <a:ext cx="762000" cy="762000"/>
            </a:xfrm>
            <a:prstGeom prst="star5">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grpSp>
      <p:sp>
        <p:nvSpPr>
          <p:cNvPr id="314" name="CuadroTexto 313"/>
          <p:cNvSpPr txBox="1"/>
          <p:nvPr/>
        </p:nvSpPr>
        <p:spPr>
          <a:xfrm>
            <a:off x="202518" y="4328145"/>
            <a:ext cx="428322" cy="200055"/>
          </a:xfrm>
          <a:prstGeom prst="rect">
            <a:avLst/>
          </a:prstGeom>
          <a:noFill/>
          <a:effectLst/>
        </p:spPr>
        <p:txBody>
          <a:bodyPr wrap="none" rtlCol="0">
            <a:spAutoFit/>
          </a:bodyPr>
          <a:lstStyle/>
          <a:p>
            <a:r>
              <a:rPr lang="es-ES_tradnl" sz="700" b="1" dirty="0" smtClean="0">
                <a:effectLst>
                  <a:outerShdw blurRad="50800" dist="38100" dir="2700000" algn="tl" rotWithShape="0">
                    <a:schemeClr val="bg1"/>
                  </a:outerShdw>
                </a:effectLst>
              </a:rPr>
              <a:t>Nodo</a:t>
            </a:r>
            <a:endParaRPr lang="es-ES_tradnl" sz="700" b="1" dirty="0">
              <a:effectLst>
                <a:outerShdw blurRad="50800" dist="38100" dir="2700000" algn="tl" rotWithShape="0">
                  <a:schemeClr val="bg1"/>
                </a:outerShdw>
              </a:effectLst>
            </a:endParaRPr>
          </a:p>
        </p:txBody>
      </p:sp>
      <p:sp>
        <p:nvSpPr>
          <p:cNvPr id="79" name="Rectángulo 78"/>
          <p:cNvSpPr/>
          <p:nvPr/>
        </p:nvSpPr>
        <p:spPr>
          <a:xfrm>
            <a:off x="6483880" y="0"/>
            <a:ext cx="2658533" cy="23622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83" name="CuadroTexto 82"/>
          <p:cNvSpPr txBox="1"/>
          <p:nvPr/>
        </p:nvSpPr>
        <p:spPr>
          <a:xfrm>
            <a:off x="7188201" y="588434"/>
            <a:ext cx="1955800" cy="1154162"/>
          </a:xfrm>
          <a:prstGeom prst="rect">
            <a:avLst/>
          </a:prstGeom>
          <a:noFill/>
        </p:spPr>
        <p:txBody>
          <a:bodyPr wrap="square" rtlCol="0">
            <a:spAutoFit/>
          </a:bodyPr>
          <a:lstStyle/>
          <a:p>
            <a:r>
              <a:rPr lang="es-MX" sz="1200" b="1" dirty="0"/>
              <a:t>Habilitar</a:t>
            </a:r>
            <a:r>
              <a:rPr lang="es-MX" sz="1200" b="1" dirty="0" smtClean="0"/>
              <a:t> 8 </a:t>
            </a:r>
            <a:r>
              <a:rPr lang="es-MX" sz="1200" b="1" dirty="0"/>
              <a:t>nodos </a:t>
            </a:r>
            <a:r>
              <a:rPr lang="es-MX" sz="1200" b="1" dirty="0" smtClean="0"/>
              <a:t>de distribución  </a:t>
            </a:r>
            <a:r>
              <a:rPr lang="es-MX" sz="1200" b="1" dirty="0"/>
              <a:t>de </a:t>
            </a:r>
            <a:r>
              <a:rPr lang="es-MX" sz="1200" b="1" dirty="0" smtClean="0"/>
              <a:t>Dorsal</a:t>
            </a:r>
          </a:p>
          <a:p>
            <a:endParaRPr lang="es-MX" sz="900" dirty="0" smtClean="0"/>
          </a:p>
          <a:p>
            <a:r>
              <a:rPr lang="es-MX" sz="900" dirty="0" smtClean="0"/>
              <a:t>(</a:t>
            </a:r>
            <a:r>
              <a:rPr lang="es-MX" sz="900" dirty="0"/>
              <a:t>Nodo ECA, Nodo Norte A, Nodo Norte B, Nodo Sur 1, Nodo Sur 2, Nodo Oriente, Nodo Poniente, Nodo CUTonala). </a:t>
            </a:r>
            <a:endParaRPr lang="es-ES" sz="900" dirty="0"/>
          </a:p>
        </p:txBody>
      </p:sp>
      <p:grpSp>
        <p:nvGrpSpPr>
          <p:cNvPr id="92" name="Agrupar 91"/>
          <p:cNvGrpSpPr/>
          <p:nvPr/>
        </p:nvGrpSpPr>
        <p:grpSpPr>
          <a:xfrm>
            <a:off x="6705600" y="656513"/>
            <a:ext cx="400917" cy="372187"/>
            <a:chOff x="2857500" y="1917700"/>
            <a:chExt cx="1790700" cy="1662378"/>
          </a:xfrm>
        </p:grpSpPr>
        <p:sp>
          <p:nvSpPr>
            <p:cNvPr id="88" name="Elipse 87"/>
            <p:cNvSpPr/>
            <p:nvPr/>
          </p:nvSpPr>
          <p:spPr>
            <a:xfrm>
              <a:off x="2857500" y="1917700"/>
              <a:ext cx="1790700" cy="1662378"/>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s-ES"/>
            </a:p>
          </p:txBody>
        </p:sp>
        <p:sp>
          <p:nvSpPr>
            <p:cNvPr id="84" name="Forma en L 83"/>
            <p:cNvSpPr/>
            <p:nvPr/>
          </p:nvSpPr>
          <p:spPr>
            <a:xfrm rot="18900000">
              <a:off x="3215883" y="2357638"/>
              <a:ext cx="1116384" cy="601676"/>
            </a:xfrm>
            <a:prstGeom prst="corner">
              <a:avLst>
                <a:gd name="adj1" fmla="val 49812"/>
                <a:gd name="adj2" fmla="val 46204"/>
              </a:avLst>
            </a:prstGeom>
            <a:solidFill>
              <a:srgbClr val="FFFFFF"/>
            </a:solidFill>
          </p:spPr>
          <p:style>
            <a:lnRef idx="1">
              <a:schemeClr val="accent3"/>
            </a:lnRef>
            <a:fillRef idx="3">
              <a:schemeClr val="accent3"/>
            </a:fillRef>
            <a:effectRef idx="2">
              <a:schemeClr val="accent3"/>
            </a:effectRef>
            <a:fontRef idx="minor">
              <a:schemeClr val="lt1"/>
            </a:fontRef>
          </p:style>
          <p:txBody>
            <a:bodyPr rtlCol="0" anchor="ctr"/>
            <a:lstStyle/>
            <a:p>
              <a:pPr algn="ctr"/>
              <a:endParaRPr lang="es-ES"/>
            </a:p>
          </p:txBody>
        </p:sp>
      </p:grpSp>
      <p:grpSp>
        <p:nvGrpSpPr>
          <p:cNvPr id="224" name="Agrupar 223"/>
          <p:cNvGrpSpPr/>
          <p:nvPr/>
        </p:nvGrpSpPr>
        <p:grpSpPr>
          <a:xfrm>
            <a:off x="143696" y="744313"/>
            <a:ext cx="152402" cy="152402"/>
            <a:chOff x="2387600" y="1828800"/>
            <a:chExt cx="982133" cy="982133"/>
          </a:xfrm>
        </p:grpSpPr>
        <p:sp>
          <p:nvSpPr>
            <p:cNvPr id="225" name="Elipse 224"/>
            <p:cNvSpPr/>
            <p:nvPr/>
          </p:nvSpPr>
          <p:spPr>
            <a:xfrm>
              <a:off x="2387600" y="1828800"/>
              <a:ext cx="982133" cy="982133"/>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sp>
          <p:nvSpPr>
            <p:cNvPr id="227" name="Estrella de 5 puntas 226"/>
            <p:cNvSpPr/>
            <p:nvPr/>
          </p:nvSpPr>
          <p:spPr>
            <a:xfrm>
              <a:off x="2497667" y="1921933"/>
              <a:ext cx="762000" cy="762000"/>
            </a:xfrm>
            <a:prstGeom prst="star5">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grpSp>
      <p:sp>
        <p:nvSpPr>
          <p:cNvPr id="228" name="CuadroTexto 227"/>
          <p:cNvSpPr txBox="1"/>
          <p:nvPr/>
        </p:nvSpPr>
        <p:spPr>
          <a:xfrm>
            <a:off x="254002" y="718579"/>
            <a:ext cx="890582" cy="200055"/>
          </a:xfrm>
          <a:prstGeom prst="rect">
            <a:avLst/>
          </a:prstGeom>
          <a:noFill/>
          <a:effectLst/>
        </p:spPr>
        <p:txBody>
          <a:bodyPr wrap="none" rtlCol="0">
            <a:spAutoFit/>
          </a:bodyPr>
          <a:lstStyle/>
          <a:p>
            <a:r>
              <a:rPr lang="es-ES_tradnl" sz="700" b="1" dirty="0" smtClean="0">
                <a:effectLst>
                  <a:outerShdw blurRad="50800" dist="38100" dir="2700000" algn="tl" rotWithShape="0">
                    <a:schemeClr val="bg1"/>
                  </a:outerShdw>
                </a:effectLst>
              </a:rPr>
              <a:t>NODO PONIENTE 2</a:t>
            </a:r>
            <a:endParaRPr lang="es-ES_tradnl" sz="700" b="1" dirty="0">
              <a:effectLst>
                <a:outerShdw blurRad="50800" dist="38100" dir="2700000" algn="tl" rotWithShape="0">
                  <a:schemeClr val="bg1"/>
                </a:outerShdw>
              </a:effectLst>
            </a:endParaRPr>
          </a:p>
        </p:txBody>
      </p:sp>
      <p:grpSp>
        <p:nvGrpSpPr>
          <p:cNvPr id="232" name="Agrupar 231"/>
          <p:cNvGrpSpPr/>
          <p:nvPr/>
        </p:nvGrpSpPr>
        <p:grpSpPr>
          <a:xfrm>
            <a:off x="4245237" y="3010462"/>
            <a:ext cx="152402" cy="152402"/>
            <a:chOff x="2387600" y="1828800"/>
            <a:chExt cx="982133" cy="982133"/>
          </a:xfrm>
        </p:grpSpPr>
        <p:sp>
          <p:nvSpPr>
            <p:cNvPr id="245" name="Elipse 244"/>
            <p:cNvSpPr/>
            <p:nvPr/>
          </p:nvSpPr>
          <p:spPr>
            <a:xfrm>
              <a:off x="2387600" y="1828800"/>
              <a:ext cx="982133" cy="982133"/>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sp>
          <p:nvSpPr>
            <p:cNvPr id="246" name="Estrella de 5 puntas 245"/>
            <p:cNvSpPr/>
            <p:nvPr/>
          </p:nvSpPr>
          <p:spPr>
            <a:xfrm>
              <a:off x="2497667" y="1921933"/>
              <a:ext cx="762000" cy="762000"/>
            </a:xfrm>
            <a:prstGeom prst="star5">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grpSp>
      <p:sp>
        <p:nvSpPr>
          <p:cNvPr id="247" name="CuadroTexto 246"/>
          <p:cNvSpPr txBox="1"/>
          <p:nvPr/>
        </p:nvSpPr>
        <p:spPr>
          <a:xfrm>
            <a:off x="4171520" y="3129465"/>
            <a:ext cx="890582" cy="200055"/>
          </a:xfrm>
          <a:prstGeom prst="rect">
            <a:avLst/>
          </a:prstGeom>
          <a:noFill/>
          <a:effectLst/>
        </p:spPr>
        <p:txBody>
          <a:bodyPr wrap="none" rtlCol="0">
            <a:spAutoFit/>
          </a:bodyPr>
          <a:lstStyle/>
          <a:p>
            <a:r>
              <a:rPr lang="es-ES_tradnl" sz="700" b="1" dirty="0" smtClean="0">
                <a:effectLst>
                  <a:outerShdw blurRad="50800" dist="38100" dir="2700000" algn="tl" rotWithShape="0">
                    <a:schemeClr val="bg1"/>
                  </a:outerShdw>
                </a:effectLst>
              </a:rPr>
              <a:t>NODO PONIENTE 1</a:t>
            </a:r>
          </a:p>
        </p:txBody>
      </p:sp>
      <p:pic>
        <p:nvPicPr>
          <p:cNvPr id="248" name="Imagen 247"/>
          <p:cNvPicPr>
            <a:picLocks noChangeAspect="1"/>
          </p:cNvPicPr>
          <p:nvPr/>
        </p:nvPicPr>
        <p:blipFill>
          <a:blip r:embed="rId5" cstate="print">
            <a:clrChange>
              <a:clrFrom>
                <a:srgbClr val="FFFFFF"/>
              </a:clrFrom>
              <a:clrTo>
                <a:srgbClr val="FFFFFF">
                  <a:alpha val="0"/>
                </a:srgbClr>
              </a:clrTo>
            </a:clrChange>
            <a:alphaModFix amt="79000"/>
            <a:lum bright="-11000" contrast="9000"/>
          </a:blip>
          <a:stretch>
            <a:fillRect/>
          </a:stretch>
        </p:blipFill>
        <p:spPr>
          <a:xfrm>
            <a:off x="4112582" y="4914900"/>
            <a:ext cx="476083" cy="555906"/>
          </a:xfrm>
          <a:prstGeom prst="rect">
            <a:avLst/>
          </a:prstGeom>
        </p:spPr>
      </p:pic>
      <p:grpSp>
        <p:nvGrpSpPr>
          <p:cNvPr id="249" name="Agrupar 248"/>
          <p:cNvGrpSpPr/>
          <p:nvPr/>
        </p:nvGrpSpPr>
        <p:grpSpPr>
          <a:xfrm>
            <a:off x="4544427" y="5301566"/>
            <a:ext cx="152402" cy="152402"/>
            <a:chOff x="2387600" y="1828800"/>
            <a:chExt cx="982133" cy="982133"/>
          </a:xfrm>
        </p:grpSpPr>
        <p:sp>
          <p:nvSpPr>
            <p:cNvPr id="250" name="Elipse 249"/>
            <p:cNvSpPr/>
            <p:nvPr/>
          </p:nvSpPr>
          <p:spPr>
            <a:xfrm>
              <a:off x="2387600" y="1828800"/>
              <a:ext cx="982133" cy="982133"/>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sp>
          <p:nvSpPr>
            <p:cNvPr id="252" name="Estrella de 5 puntas 251"/>
            <p:cNvSpPr/>
            <p:nvPr/>
          </p:nvSpPr>
          <p:spPr>
            <a:xfrm>
              <a:off x="2497667" y="1921933"/>
              <a:ext cx="762000" cy="762000"/>
            </a:xfrm>
            <a:prstGeom prst="star5">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grpSp>
    </p:spTree>
    <p:extLst>
      <p:ext uri="{BB962C8B-B14F-4D97-AF65-F5344CB8AC3E}">
        <p14:creationId xmlns:p14="http://schemas.microsoft.com/office/powerpoint/2010/main" val="59247085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0" name="Imagen 59"/>
          <p:cNvPicPr>
            <a:picLocks noChangeAspect="1"/>
          </p:cNvPicPr>
          <p:nvPr/>
        </p:nvPicPr>
        <p:blipFill>
          <a:blip r:embed="rId3" cstate="print"/>
          <a:stretch>
            <a:fillRect/>
          </a:stretch>
        </p:blipFill>
        <p:spPr>
          <a:xfrm>
            <a:off x="0" y="1"/>
            <a:ext cx="9143999" cy="6857999"/>
          </a:xfrm>
          <a:prstGeom prst="rect">
            <a:avLst/>
          </a:prstGeom>
        </p:spPr>
      </p:pic>
      <p:sp>
        <p:nvSpPr>
          <p:cNvPr id="98" name="Rectángulo 97"/>
          <p:cNvSpPr/>
          <p:nvPr/>
        </p:nvSpPr>
        <p:spPr>
          <a:xfrm>
            <a:off x="14817" y="3145"/>
            <a:ext cx="4588933" cy="491067"/>
          </a:xfrm>
          <a:prstGeom prst="rect">
            <a:avLst/>
          </a:prstGeom>
          <a:gradFill flip="none" rotWithShape="1">
            <a:gsLst>
              <a:gs pos="0">
                <a:schemeClr val="tx1">
                  <a:lumMod val="75000"/>
                </a:schemeClr>
              </a:gs>
              <a:gs pos="99000">
                <a:schemeClr val="bg2">
                  <a:lumMod val="50000"/>
                </a:schemeClr>
              </a:gs>
            </a:gsLst>
            <a:lin ang="16200000" scaled="0"/>
            <a:tileRect/>
          </a:gra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es-ES_tradnl"/>
          </a:p>
        </p:txBody>
      </p:sp>
      <p:sp>
        <p:nvSpPr>
          <p:cNvPr id="104" name="Título 103"/>
          <p:cNvSpPr>
            <a:spLocks noGrp="1"/>
          </p:cNvSpPr>
          <p:nvPr>
            <p:ph type="title"/>
          </p:nvPr>
        </p:nvSpPr>
        <p:spPr>
          <a:xfrm>
            <a:off x="129117" y="104745"/>
            <a:ext cx="4000500" cy="241300"/>
          </a:xfrm>
          <a:effectLst>
            <a:outerShdw blurRad="50800" dist="38100" dir="2700000">
              <a:srgbClr val="000000">
                <a:alpha val="43000"/>
              </a:srgbClr>
            </a:outerShdw>
          </a:effectLst>
        </p:spPr>
        <p:txBody>
          <a:bodyPr>
            <a:normAutofit fontScale="90000"/>
          </a:bodyPr>
          <a:lstStyle/>
          <a:p>
            <a:pPr algn="l"/>
            <a:r>
              <a:rPr lang="es-ES_tradnl" b="1" dirty="0">
                <a:solidFill>
                  <a:schemeClr val="bg1"/>
                </a:solidFill>
              </a:rPr>
              <a:t>Interconexión Centros Regionales</a:t>
            </a:r>
            <a:endParaRPr lang="es-ES_tradnl" b="1" dirty="0">
              <a:solidFill>
                <a:srgbClr val="FFFFFF"/>
              </a:solidFill>
            </a:endParaRPr>
          </a:p>
        </p:txBody>
      </p:sp>
      <p:sp>
        <p:nvSpPr>
          <p:cNvPr id="8" name="CuadroTexto 7"/>
          <p:cNvSpPr txBox="1"/>
          <p:nvPr/>
        </p:nvSpPr>
        <p:spPr>
          <a:xfrm>
            <a:off x="2921490" y="4446052"/>
            <a:ext cx="776281" cy="191412"/>
          </a:xfrm>
          <a:prstGeom prst="rect">
            <a:avLst/>
          </a:prstGeom>
          <a:noFill/>
          <a:effectLst>
            <a:outerShdw blurRad="25400" dist="12700" dir="2700000">
              <a:srgbClr val="000000"/>
            </a:outerShdw>
          </a:effectLst>
        </p:spPr>
        <p:txBody>
          <a:bodyPr wrap="none" rtlCol="0">
            <a:spAutoFit/>
          </a:bodyPr>
          <a:lstStyle/>
          <a:p>
            <a:r>
              <a:rPr lang="es-ES_tradnl" sz="600" dirty="0" smtClean="0">
                <a:solidFill>
                  <a:schemeClr val="bg1"/>
                </a:solidFill>
              </a:rPr>
              <a:t>GUADALAJARA</a:t>
            </a:r>
            <a:endParaRPr lang="es-ES_tradnl" sz="600" dirty="0">
              <a:solidFill>
                <a:schemeClr val="bg1"/>
              </a:solidFill>
            </a:endParaRPr>
          </a:p>
        </p:txBody>
      </p:sp>
      <p:sp>
        <p:nvSpPr>
          <p:cNvPr id="38" name="CuadroTexto 37"/>
          <p:cNvSpPr txBox="1"/>
          <p:nvPr/>
        </p:nvSpPr>
        <p:spPr>
          <a:xfrm>
            <a:off x="510230" y="6607014"/>
            <a:ext cx="882620" cy="207363"/>
          </a:xfrm>
          <a:prstGeom prst="rect">
            <a:avLst/>
          </a:prstGeom>
          <a:noFill/>
        </p:spPr>
        <p:txBody>
          <a:bodyPr wrap="none" rtlCol="0">
            <a:spAutoFit/>
          </a:bodyPr>
          <a:lstStyle/>
          <a:p>
            <a:r>
              <a:rPr lang="es-ES_tradnl" sz="700" dirty="0" smtClean="0">
                <a:solidFill>
                  <a:schemeClr val="bg2">
                    <a:lumMod val="50000"/>
                  </a:schemeClr>
                </a:solidFill>
              </a:rPr>
              <a:t>SIERRA AMULA</a:t>
            </a:r>
            <a:endParaRPr lang="es-ES_tradnl" sz="700" dirty="0">
              <a:solidFill>
                <a:schemeClr val="bg2">
                  <a:lumMod val="50000"/>
                </a:schemeClr>
              </a:solidFill>
            </a:endParaRPr>
          </a:p>
        </p:txBody>
      </p:sp>
      <p:sp>
        <p:nvSpPr>
          <p:cNvPr id="39" name="CuadroTexto 38"/>
          <p:cNvSpPr txBox="1"/>
          <p:nvPr/>
        </p:nvSpPr>
        <p:spPr>
          <a:xfrm>
            <a:off x="4512062" y="5627781"/>
            <a:ext cx="616771" cy="207363"/>
          </a:xfrm>
          <a:prstGeom prst="rect">
            <a:avLst/>
          </a:prstGeom>
          <a:noFill/>
        </p:spPr>
        <p:txBody>
          <a:bodyPr wrap="none" rtlCol="0">
            <a:spAutoFit/>
          </a:bodyPr>
          <a:lstStyle/>
          <a:p>
            <a:r>
              <a:rPr lang="es-ES_tradnl" sz="700" dirty="0" smtClean="0">
                <a:solidFill>
                  <a:schemeClr val="bg2">
                    <a:lumMod val="50000"/>
                  </a:schemeClr>
                </a:solidFill>
              </a:rPr>
              <a:t>CIÉNEGA</a:t>
            </a:r>
            <a:endParaRPr lang="es-ES_tradnl" sz="700" dirty="0">
              <a:solidFill>
                <a:schemeClr val="bg2">
                  <a:lumMod val="50000"/>
                </a:schemeClr>
              </a:solidFill>
            </a:endParaRPr>
          </a:p>
        </p:txBody>
      </p:sp>
      <p:sp>
        <p:nvSpPr>
          <p:cNvPr id="40" name="CuadroTexto 39"/>
          <p:cNvSpPr txBox="1"/>
          <p:nvPr/>
        </p:nvSpPr>
        <p:spPr>
          <a:xfrm>
            <a:off x="1181590" y="4107348"/>
            <a:ext cx="537016" cy="207363"/>
          </a:xfrm>
          <a:prstGeom prst="rect">
            <a:avLst/>
          </a:prstGeom>
          <a:noFill/>
        </p:spPr>
        <p:txBody>
          <a:bodyPr wrap="none" rtlCol="0">
            <a:spAutoFit/>
          </a:bodyPr>
          <a:lstStyle/>
          <a:p>
            <a:r>
              <a:rPr lang="es-ES_tradnl" sz="700" dirty="0" smtClean="0">
                <a:solidFill>
                  <a:schemeClr val="bg2">
                    <a:lumMod val="50000"/>
                  </a:schemeClr>
                </a:solidFill>
              </a:rPr>
              <a:t>VALLES</a:t>
            </a:r>
            <a:endParaRPr lang="es-ES_tradnl" sz="700" dirty="0">
              <a:solidFill>
                <a:schemeClr val="bg2">
                  <a:lumMod val="50000"/>
                </a:schemeClr>
              </a:solidFill>
            </a:endParaRPr>
          </a:p>
        </p:txBody>
      </p:sp>
      <p:sp>
        <p:nvSpPr>
          <p:cNvPr id="45" name="CuadroTexto 44"/>
          <p:cNvSpPr txBox="1"/>
          <p:nvPr/>
        </p:nvSpPr>
        <p:spPr>
          <a:xfrm>
            <a:off x="6508164" y="2064360"/>
            <a:ext cx="842743" cy="207363"/>
          </a:xfrm>
          <a:prstGeom prst="rect">
            <a:avLst/>
          </a:prstGeom>
          <a:noFill/>
        </p:spPr>
        <p:txBody>
          <a:bodyPr wrap="none" rtlCol="0">
            <a:spAutoFit/>
          </a:bodyPr>
          <a:lstStyle/>
          <a:p>
            <a:r>
              <a:rPr lang="es-ES_tradnl" sz="700" dirty="0" smtClean="0">
                <a:solidFill>
                  <a:schemeClr val="bg2">
                    <a:lumMod val="50000"/>
                  </a:schemeClr>
                </a:solidFill>
              </a:rPr>
              <a:t>ALTOS NORTE</a:t>
            </a:r>
            <a:endParaRPr lang="es-ES_tradnl" sz="700" dirty="0">
              <a:solidFill>
                <a:schemeClr val="bg2">
                  <a:lumMod val="50000"/>
                </a:schemeClr>
              </a:solidFill>
            </a:endParaRPr>
          </a:p>
        </p:txBody>
      </p:sp>
      <p:sp>
        <p:nvSpPr>
          <p:cNvPr id="46" name="CuadroTexto 45"/>
          <p:cNvSpPr txBox="1"/>
          <p:nvPr/>
        </p:nvSpPr>
        <p:spPr>
          <a:xfrm>
            <a:off x="5822713" y="3713272"/>
            <a:ext cx="710214" cy="207363"/>
          </a:xfrm>
          <a:prstGeom prst="rect">
            <a:avLst/>
          </a:prstGeom>
          <a:noFill/>
        </p:spPr>
        <p:txBody>
          <a:bodyPr wrap="none" rtlCol="0">
            <a:spAutoFit/>
          </a:bodyPr>
          <a:lstStyle/>
          <a:p>
            <a:r>
              <a:rPr lang="es-ES_tradnl" sz="700" dirty="0" smtClean="0">
                <a:solidFill>
                  <a:schemeClr val="bg2">
                    <a:lumMod val="50000"/>
                  </a:schemeClr>
                </a:solidFill>
              </a:rPr>
              <a:t>ALTOS SUR</a:t>
            </a:r>
            <a:endParaRPr lang="es-ES_tradnl" sz="700" dirty="0">
              <a:solidFill>
                <a:schemeClr val="bg2">
                  <a:lumMod val="50000"/>
                </a:schemeClr>
              </a:solidFill>
            </a:endParaRPr>
          </a:p>
        </p:txBody>
      </p:sp>
      <p:sp>
        <p:nvSpPr>
          <p:cNvPr id="59" name="CuadroTexto 58"/>
          <p:cNvSpPr txBox="1"/>
          <p:nvPr/>
        </p:nvSpPr>
        <p:spPr>
          <a:xfrm>
            <a:off x="1115763" y="4923512"/>
            <a:ext cx="739103" cy="223314"/>
          </a:xfrm>
          <a:prstGeom prst="rect">
            <a:avLst/>
          </a:prstGeom>
          <a:noFill/>
        </p:spPr>
        <p:txBody>
          <a:bodyPr wrap="none" rtlCol="0">
            <a:spAutoFit/>
          </a:bodyPr>
          <a:lstStyle/>
          <a:p>
            <a:r>
              <a:rPr lang="es-ES_tradnl" sz="800" dirty="0" smtClean="0"/>
              <a:t>CUVALLES</a:t>
            </a:r>
            <a:endParaRPr lang="es-ES_tradnl" sz="800" dirty="0"/>
          </a:p>
        </p:txBody>
      </p:sp>
      <p:sp>
        <p:nvSpPr>
          <p:cNvPr id="75" name="Arco de bloque 74"/>
          <p:cNvSpPr/>
          <p:nvPr/>
        </p:nvSpPr>
        <p:spPr>
          <a:xfrm rot="12508720">
            <a:off x="1082165" y="4983075"/>
            <a:ext cx="108894" cy="108894"/>
          </a:xfrm>
          <a:prstGeom prst="blockArc">
            <a:avLst>
              <a:gd name="adj1" fmla="val 10800000"/>
              <a:gd name="adj2" fmla="val 7320968"/>
              <a:gd name="adj3" fmla="val 28388"/>
            </a:avLst>
          </a:prstGeom>
          <a:solidFill>
            <a:schemeClr val="tx1">
              <a:lumMod val="75000"/>
            </a:schemeClr>
          </a:solidFill>
          <a:ln>
            <a:solidFill>
              <a:schemeClr val="bg1"/>
            </a:solidFill>
          </a:ln>
          <a:effectLst>
            <a:outerShdw blurRad="40000" dist="23000" dir="5400000" rotWithShape="0">
              <a:schemeClr val="tx1">
                <a:lumMod val="50000"/>
                <a:alpha val="35000"/>
              </a:schemeClr>
            </a:outerShdw>
          </a:effectLst>
        </p:spPr>
        <p:style>
          <a:lnRef idx="1">
            <a:schemeClr val="accent1"/>
          </a:lnRef>
          <a:fillRef idx="3">
            <a:schemeClr val="accent1"/>
          </a:fillRef>
          <a:effectRef idx="2">
            <a:schemeClr val="accent1"/>
          </a:effectRef>
          <a:fontRef idx="minor">
            <a:schemeClr val="lt1"/>
          </a:fontRef>
        </p:style>
      </p:sp>
      <p:sp>
        <p:nvSpPr>
          <p:cNvPr id="81" name="CuadroTexto 80"/>
          <p:cNvSpPr txBox="1"/>
          <p:nvPr/>
        </p:nvSpPr>
        <p:spPr>
          <a:xfrm>
            <a:off x="4379137" y="3945944"/>
            <a:ext cx="749696" cy="287118"/>
          </a:xfrm>
          <a:prstGeom prst="rect">
            <a:avLst/>
          </a:prstGeom>
          <a:noFill/>
          <a:effectLst>
            <a:outerShdw blurRad="25400" dist="12700" dir="2700000">
              <a:srgbClr val="000000"/>
            </a:outerShdw>
          </a:effectLst>
        </p:spPr>
        <p:txBody>
          <a:bodyPr wrap="none" rtlCol="0">
            <a:spAutoFit/>
          </a:bodyPr>
          <a:lstStyle/>
          <a:p>
            <a:pPr algn="ctr"/>
            <a:r>
              <a:rPr lang="es-ES_tradnl" sz="600" dirty="0" smtClean="0">
                <a:solidFill>
                  <a:schemeClr val="bg1"/>
                </a:solidFill>
              </a:rPr>
              <a:t>TEPATITLÁN</a:t>
            </a:r>
          </a:p>
          <a:p>
            <a:pPr algn="ctr"/>
            <a:r>
              <a:rPr lang="es-ES_tradnl" sz="600" dirty="0" smtClean="0">
                <a:solidFill>
                  <a:schemeClr val="bg1"/>
                </a:solidFill>
              </a:rPr>
              <a:t> DE MORELOS</a:t>
            </a:r>
            <a:endParaRPr lang="es-ES_tradnl" sz="600" dirty="0">
              <a:solidFill>
                <a:schemeClr val="bg1"/>
              </a:solidFill>
            </a:endParaRPr>
          </a:p>
        </p:txBody>
      </p:sp>
      <p:sp>
        <p:nvSpPr>
          <p:cNvPr id="82" name="CuadroTexto 81"/>
          <p:cNvSpPr txBox="1"/>
          <p:nvPr/>
        </p:nvSpPr>
        <p:spPr>
          <a:xfrm>
            <a:off x="5659649" y="2545622"/>
            <a:ext cx="780927" cy="287118"/>
          </a:xfrm>
          <a:prstGeom prst="rect">
            <a:avLst/>
          </a:prstGeom>
          <a:noFill/>
          <a:effectLst>
            <a:outerShdw blurRad="25400" dist="12700" dir="2700000">
              <a:srgbClr val="000000"/>
            </a:outerShdw>
          </a:effectLst>
        </p:spPr>
        <p:txBody>
          <a:bodyPr wrap="none" rtlCol="0">
            <a:spAutoFit/>
          </a:bodyPr>
          <a:lstStyle/>
          <a:p>
            <a:pPr algn="ctr"/>
            <a:r>
              <a:rPr lang="es-ES_tradnl" sz="600" dirty="0" smtClean="0">
                <a:solidFill>
                  <a:schemeClr val="bg1"/>
                </a:solidFill>
              </a:rPr>
              <a:t>SAN JUAN </a:t>
            </a:r>
          </a:p>
          <a:p>
            <a:pPr algn="ctr"/>
            <a:r>
              <a:rPr lang="es-ES_tradnl" sz="600" dirty="0" smtClean="0">
                <a:solidFill>
                  <a:schemeClr val="bg1"/>
                </a:solidFill>
              </a:rPr>
              <a:t>DE LOS LAGOS</a:t>
            </a:r>
            <a:endParaRPr lang="es-ES_tradnl" sz="600" dirty="0">
              <a:solidFill>
                <a:schemeClr val="bg1"/>
              </a:solidFill>
            </a:endParaRPr>
          </a:p>
        </p:txBody>
      </p:sp>
      <p:sp>
        <p:nvSpPr>
          <p:cNvPr id="84" name="CuadroTexto 83"/>
          <p:cNvSpPr txBox="1"/>
          <p:nvPr/>
        </p:nvSpPr>
        <p:spPr>
          <a:xfrm>
            <a:off x="4672617" y="5504918"/>
            <a:ext cx="576946" cy="191412"/>
          </a:xfrm>
          <a:prstGeom prst="rect">
            <a:avLst/>
          </a:prstGeom>
          <a:noFill/>
          <a:effectLst>
            <a:outerShdw blurRad="25400" dist="12700" dir="2700000">
              <a:srgbClr val="000000"/>
            </a:outerShdw>
          </a:effectLst>
        </p:spPr>
        <p:txBody>
          <a:bodyPr wrap="none" rtlCol="0">
            <a:spAutoFit/>
          </a:bodyPr>
          <a:lstStyle/>
          <a:p>
            <a:r>
              <a:rPr lang="es-ES_tradnl" sz="600" dirty="0" smtClean="0">
                <a:solidFill>
                  <a:schemeClr val="bg1"/>
                </a:solidFill>
              </a:rPr>
              <a:t>OCOTLÁN</a:t>
            </a:r>
            <a:endParaRPr lang="es-ES_tradnl" sz="600" dirty="0">
              <a:solidFill>
                <a:schemeClr val="bg1"/>
              </a:solidFill>
            </a:endParaRPr>
          </a:p>
        </p:txBody>
      </p:sp>
      <p:sp>
        <p:nvSpPr>
          <p:cNvPr id="85" name="CuadroTexto 84"/>
          <p:cNvSpPr txBox="1"/>
          <p:nvPr/>
        </p:nvSpPr>
        <p:spPr>
          <a:xfrm>
            <a:off x="600582" y="4934482"/>
            <a:ext cx="470632" cy="191412"/>
          </a:xfrm>
          <a:prstGeom prst="rect">
            <a:avLst/>
          </a:prstGeom>
          <a:noFill/>
          <a:effectLst>
            <a:outerShdw blurRad="25400" dist="12700" dir="2700000">
              <a:srgbClr val="000000"/>
            </a:outerShdw>
          </a:effectLst>
        </p:spPr>
        <p:txBody>
          <a:bodyPr wrap="none" rtlCol="0">
            <a:spAutoFit/>
          </a:bodyPr>
          <a:lstStyle/>
          <a:p>
            <a:r>
              <a:rPr lang="es-ES_tradnl" sz="600" dirty="0" smtClean="0">
                <a:solidFill>
                  <a:schemeClr val="bg1"/>
                </a:solidFill>
              </a:rPr>
              <a:t>AMECA</a:t>
            </a:r>
            <a:endParaRPr lang="es-ES_tradnl" sz="600" dirty="0">
              <a:solidFill>
                <a:schemeClr val="bg1"/>
              </a:solidFill>
            </a:endParaRPr>
          </a:p>
        </p:txBody>
      </p:sp>
      <p:sp>
        <p:nvSpPr>
          <p:cNvPr id="65" name="CuadroTexto 64"/>
          <p:cNvSpPr txBox="1"/>
          <p:nvPr/>
        </p:nvSpPr>
        <p:spPr>
          <a:xfrm>
            <a:off x="1259530" y="930114"/>
            <a:ext cx="505267" cy="200055"/>
          </a:xfrm>
          <a:prstGeom prst="rect">
            <a:avLst/>
          </a:prstGeom>
          <a:noFill/>
        </p:spPr>
        <p:txBody>
          <a:bodyPr wrap="none" rtlCol="0">
            <a:spAutoFit/>
          </a:bodyPr>
          <a:lstStyle/>
          <a:p>
            <a:r>
              <a:rPr lang="es-ES_tradnl" sz="700" dirty="0" smtClean="0">
                <a:solidFill>
                  <a:schemeClr val="bg2">
                    <a:lumMod val="50000"/>
                  </a:schemeClr>
                </a:solidFill>
              </a:rPr>
              <a:t>NORTE</a:t>
            </a:r>
            <a:endParaRPr lang="es-ES_tradnl" sz="700" dirty="0">
              <a:solidFill>
                <a:schemeClr val="bg2">
                  <a:lumMod val="50000"/>
                </a:schemeClr>
              </a:solidFill>
            </a:endParaRPr>
          </a:p>
        </p:txBody>
      </p:sp>
      <p:sp>
        <p:nvSpPr>
          <p:cNvPr id="66" name="CuadroTexto 65"/>
          <p:cNvSpPr txBox="1"/>
          <p:nvPr/>
        </p:nvSpPr>
        <p:spPr>
          <a:xfrm>
            <a:off x="2783530" y="6568914"/>
            <a:ext cx="377026" cy="200055"/>
          </a:xfrm>
          <a:prstGeom prst="rect">
            <a:avLst/>
          </a:prstGeom>
          <a:noFill/>
        </p:spPr>
        <p:txBody>
          <a:bodyPr wrap="none" rtlCol="0">
            <a:spAutoFit/>
          </a:bodyPr>
          <a:lstStyle/>
          <a:p>
            <a:r>
              <a:rPr lang="es-ES_tradnl" sz="700" dirty="0" smtClean="0">
                <a:solidFill>
                  <a:schemeClr val="bg2">
                    <a:lumMod val="50000"/>
                  </a:schemeClr>
                </a:solidFill>
              </a:rPr>
              <a:t>SUR</a:t>
            </a:r>
            <a:endParaRPr lang="es-ES_tradnl" sz="700" dirty="0">
              <a:solidFill>
                <a:schemeClr val="bg2">
                  <a:lumMod val="50000"/>
                </a:schemeClr>
              </a:solidFill>
            </a:endParaRPr>
          </a:p>
        </p:txBody>
      </p:sp>
      <p:cxnSp>
        <p:nvCxnSpPr>
          <p:cNvPr id="100" name="Conector recto 99"/>
          <p:cNvCxnSpPr>
            <a:stCxn id="161" idx="1"/>
            <a:endCxn id="141" idx="1"/>
          </p:cNvCxnSpPr>
          <p:nvPr/>
        </p:nvCxnSpPr>
        <p:spPr>
          <a:xfrm rot="10800000" flipH="1" flipV="1">
            <a:off x="3208833" y="4820056"/>
            <a:ext cx="1033367" cy="406226"/>
          </a:xfrm>
          <a:prstGeom prst="line">
            <a:avLst/>
          </a:prstGeom>
          <a:ln w="44450" cap="flat" cmpd="sng" algn="ctr">
            <a:solidFill>
              <a:schemeClr val="accent5"/>
            </a:solidFill>
            <a:prstDash val="solid"/>
            <a:round/>
            <a:headEnd type="none" w="med" len="med"/>
            <a:tailEnd type="none" w="med" len="med"/>
          </a:ln>
        </p:spPr>
        <p:style>
          <a:lnRef idx="3">
            <a:schemeClr val="accent5"/>
          </a:lnRef>
          <a:fillRef idx="0">
            <a:schemeClr val="accent5"/>
          </a:fillRef>
          <a:effectRef idx="2">
            <a:schemeClr val="accent5"/>
          </a:effectRef>
          <a:fontRef idx="minor">
            <a:schemeClr val="tx1"/>
          </a:fontRef>
        </p:style>
      </p:cxnSp>
      <p:cxnSp>
        <p:nvCxnSpPr>
          <p:cNvPr id="103" name="Conector recto 102"/>
          <p:cNvCxnSpPr>
            <a:endCxn id="141" idx="1"/>
          </p:cNvCxnSpPr>
          <p:nvPr/>
        </p:nvCxnSpPr>
        <p:spPr>
          <a:xfrm rot="10800000">
            <a:off x="4242201" y="5226282"/>
            <a:ext cx="1010328" cy="451884"/>
          </a:xfrm>
          <a:prstGeom prst="line">
            <a:avLst/>
          </a:prstGeom>
          <a:ln w="44450" cap="flat" cmpd="sng" algn="ctr">
            <a:solidFill>
              <a:schemeClr val="accent5"/>
            </a:solidFill>
            <a:prstDash val="solid"/>
            <a:round/>
            <a:headEnd type="none" w="med" len="med"/>
            <a:tailEnd type="none" w="med" len="med"/>
          </a:ln>
        </p:spPr>
        <p:style>
          <a:lnRef idx="3">
            <a:schemeClr val="accent5"/>
          </a:lnRef>
          <a:fillRef idx="0">
            <a:schemeClr val="accent5"/>
          </a:fillRef>
          <a:effectRef idx="2">
            <a:schemeClr val="accent5"/>
          </a:effectRef>
          <a:fontRef idx="minor">
            <a:schemeClr val="tx1"/>
          </a:fontRef>
        </p:style>
      </p:cxnSp>
      <p:cxnSp>
        <p:nvCxnSpPr>
          <p:cNvPr id="106" name="Conector recto 105"/>
          <p:cNvCxnSpPr/>
          <p:nvPr/>
        </p:nvCxnSpPr>
        <p:spPr>
          <a:xfrm rot="10800000" flipV="1">
            <a:off x="4281693" y="4285062"/>
            <a:ext cx="1369048" cy="980712"/>
          </a:xfrm>
          <a:prstGeom prst="line">
            <a:avLst/>
          </a:prstGeom>
          <a:ln w="44450" cap="flat" cmpd="sng" algn="ctr">
            <a:solidFill>
              <a:schemeClr val="accent5"/>
            </a:solidFill>
            <a:prstDash val="solid"/>
            <a:round/>
            <a:headEnd type="none" w="med" len="med"/>
            <a:tailEnd type="none" w="med" len="med"/>
          </a:ln>
        </p:spPr>
        <p:style>
          <a:lnRef idx="3">
            <a:schemeClr val="accent5"/>
          </a:lnRef>
          <a:fillRef idx="0">
            <a:schemeClr val="accent5"/>
          </a:fillRef>
          <a:effectRef idx="2">
            <a:schemeClr val="accent5"/>
          </a:effectRef>
          <a:fontRef idx="minor">
            <a:schemeClr val="tx1"/>
          </a:fontRef>
        </p:style>
      </p:cxnSp>
      <p:cxnSp>
        <p:nvCxnSpPr>
          <p:cNvPr id="108" name="Conector recto 107"/>
          <p:cNvCxnSpPr/>
          <p:nvPr/>
        </p:nvCxnSpPr>
        <p:spPr>
          <a:xfrm>
            <a:off x="5182323" y="3949303"/>
            <a:ext cx="468418" cy="335759"/>
          </a:xfrm>
          <a:prstGeom prst="line">
            <a:avLst/>
          </a:prstGeom>
          <a:ln w="44450" cap="flat" cmpd="sng" algn="ctr">
            <a:solidFill>
              <a:schemeClr val="accent5"/>
            </a:solidFill>
            <a:prstDash val="solid"/>
            <a:round/>
            <a:headEnd type="none" w="med" len="med"/>
            <a:tailEnd type="none" w="med" len="med"/>
          </a:ln>
        </p:spPr>
        <p:style>
          <a:lnRef idx="3">
            <a:schemeClr val="accent5"/>
          </a:lnRef>
          <a:fillRef idx="0">
            <a:schemeClr val="accent5"/>
          </a:fillRef>
          <a:effectRef idx="2">
            <a:schemeClr val="accent5"/>
          </a:effectRef>
          <a:fontRef idx="minor">
            <a:schemeClr val="tx1"/>
          </a:fontRef>
        </p:style>
      </p:cxnSp>
      <p:cxnSp>
        <p:nvCxnSpPr>
          <p:cNvPr id="110" name="Conector recto 109"/>
          <p:cNvCxnSpPr/>
          <p:nvPr/>
        </p:nvCxnSpPr>
        <p:spPr>
          <a:xfrm rot="16200000" flipH="1" flipV="1">
            <a:off x="5195592" y="2620682"/>
            <a:ext cx="1315351" cy="1341890"/>
          </a:xfrm>
          <a:prstGeom prst="line">
            <a:avLst/>
          </a:prstGeom>
          <a:ln w="44450" cap="flat" cmpd="sng" algn="ctr">
            <a:solidFill>
              <a:schemeClr val="accent5"/>
            </a:solidFill>
            <a:prstDash val="solid"/>
            <a:round/>
            <a:headEnd type="none" w="med" len="med"/>
            <a:tailEnd type="none" w="med" len="med"/>
          </a:ln>
        </p:spPr>
        <p:style>
          <a:lnRef idx="3">
            <a:schemeClr val="accent5"/>
          </a:lnRef>
          <a:fillRef idx="0">
            <a:schemeClr val="accent5"/>
          </a:fillRef>
          <a:effectRef idx="2">
            <a:schemeClr val="accent5"/>
          </a:effectRef>
          <a:fontRef idx="minor">
            <a:schemeClr val="tx1"/>
          </a:fontRef>
        </p:style>
      </p:cxnSp>
      <p:cxnSp>
        <p:nvCxnSpPr>
          <p:cNvPr id="112" name="Conector recto 111"/>
          <p:cNvCxnSpPr>
            <a:endCxn id="145" idx="3"/>
          </p:cNvCxnSpPr>
          <p:nvPr/>
        </p:nvCxnSpPr>
        <p:spPr>
          <a:xfrm rot="10800000">
            <a:off x="1950606" y="4259951"/>
            <a:ext cx="725638" cy="121696"/>
          </a:xfrm>
          <a:prstGeom prst="line">
            <a:avLst/>
          </a:prstGeom>
        </p:spPr>
        <p:style>
          <a:lnRef idx="3">
            <a:schemeClr val="accent6"/>
          </a:lnRef>
          <a:fillRef idx="0">
            <a:schemeClr val="accent6"/>
          </a:fillRef>
          <a:effectRef idx="2">
            <a:schemeClr val="accent6"/>
          </a:effectRef>
          <a:fontRef idx="minor">
            <a:schemeClr val="tx1"/>
          </a:fontRef>
        </p:style>
      </p:cxnSp>
      <p:cxnSp>
        <p:nvCxnSpPr>
          <p:cNvPr id="119" name="Conector recto 118"/>
          <p:cNvCxnSpPr/>
          <p:nvPr/>
        </p:nvCxnSpPr>
        <p:spPr>
          <a:xfrm rot="10800000">
            <a:off x="1181590" y="5134134"/>
            <a:ext cx="573694" cy="370786"/>
          </a:xfrm>
          <a:prstGeom prst="line">
            <a:avLst/>
          </a:prstGeom>
        </p:spPr>
        <p:style>
          <a:lnRef idx="3">
            <a:schemeClr val="accent6"/>
          </a:lnRef>
          <a:fillRef idx="0">
            <a:schemeClr val="accent6"/>
          </a:fillRef>
          <a:effectRef idx="2">
            <a:schemeClr val="accent6"/>
          </a:effectRef>
          <a:fontRef idx="minor">
            <a:schemeClr val="tx1"/>
          </a:fontRef>
        </p:style>
      </p:cxnSp>
      <p:sp>
        <p:nvSpPr>
          <p:cNvPr id="125" name="CuadroTexto 124"/>
          <p:cNvSpPr txBox="1"/>
          <p:nvPr/>
        </p:nvSpPr>
        <p:spPr>
          <a:xfrm>
            <a:off x="2729216" y="4280358"/>
            <a:ext cx="479618" cy="215444"/>
          </a:xfrm>
          <a:prstGeom prst="rect">
            <a:avLst/>
          </a:prstGeom>
          <a:noFill/>
        </p:spPr>
        <p:txBody>
          <a:bodyPr wrap="none" rtlCol="0">
            <a:spAutoFit/>
          </a:bodyPr>
          <a:lstStyle/>
          <a:p>
            <a:r>
              <a:rPr lang="es-ES_tradnl" sz="800" dirty="0" smtClean="0"/>
              <a:t>CUCBA</a:t>
            </a:r>
            <a:endParaRPr lang="es-ES_tradnl" sz="800" dirty="0"/>
          </a:p>
        </p:txBody>
      </p:sp>
      <p:sp>
        <p:nvSpPr>
          <p:cNvPr id="126" name="Arco de bloque 125"/>
          <p:cNvSpPr/>
          <p:nvPr/>
        </p:nvSpPr>
        <p:spPr>
          <a:xfrm rot="12508720">
            <a:off x="2695618" y="4339921"/>
            <a:ext cx="108894" cy="108894"/>
          </a:xfrm>
          <a:prstGeom prst="blockArc">
            <a:avLst>
              <a:gd name="adj1" fmla="val 10800000"/>
              <a:gd name="adj2" fmla="val 7320968"/>
              <a:gd name="adj3" fmla="val 28388"/>
            </a:avLst>
          </a:prstGeom>
          <a:solidFill>
            <a:schemeClr val="tx1">
              <a:lumMod val="75000"/>
            </a:schemeClr>
          </a:solidFill>
          <a:ln>
            <a:solidFill>
              <a:schemeClr val="bg1"/>
            </a:solidFill>
          </a:ln>
          <a:effectLst>
            <a:outerShdw blurRad="40000" dist="23000" dir="5400000" rotWithShape="0">
              <a:schemeClr val="tx1">
                <a:lumMod val="50000"/>
                <a:alpha val="35000"/>
              </a:schemeClr>
            </a:outerShdw>
          </a:effectLst>
        </p:spPr>
        <p:style>
          <a:lnRef idx="1">
            <a:schemeClr val="accent1"/>
          </a:lnRef>
          <a:fillRef idx="3">
            <a:schemeClr val="accent1"/>
          </a:fillRef>
          <a:effectRef idx="2">
            <a:schemeClr val="accent1"/>
          </a:effectRef>
          <a:fontRef idx="minor">
            <a:schemeClr val="lt1"/>
          </a:fontRef>
        </p:style>
      </p:sp>
      <p:cxnSp>
        <p:nvCxnSpPr>
          <p:cNvPr id="128" name="Conector recto 127"/>
          <p:cNvCxnSpPr>
            <a:stCxn id="145" idx="2"/>
          </p:cNvCxnSpPr>
          <p:nvPr/>
        </p:nvCxnSpPr>
        <p:spPr>
          <a:xfrm rot="5400000">
            <a:off x="1235219" y="4829022"/>
            <a:ext cx="1205474" cy="146316"/>
          </a:xfrm>
          <a:prstGeom prst="line">
            <a:avLst/>
          </a:prstGeom>
        </p:spPr>
        <p:style>
          <a:lnRef idx="3">
            <a:schemeClr val="accent6"/>
          </a:lnRef>
          <a:fillRef idx="0">
            <a:schemeClr val="accent6"/>
          </a:fillRef>
          <a:effectRef idx="2">
            <a:schemeClr val="accent6"/>
          </a:effectRef>
          <a:fontRef idx="minor">
            <a:schemeClr val="tx1"/>
          </a:fontRef>
        </p:style>
      </p:cxnSp>
      <p:sp>
        <p:nvSpPr>
          <p:cNvPr id="135" name="CuadroTexto 134"/>
          <p:cNvSpPr txBox="1"/>
          <p:nvPr/>
        </p:nvSpPr>
        <p:spPr>
          <a:xfrm>
            <a:off x="5187805" y="3835295"/>
            <a:ext cx="683856" cy="223314"/>
          </a:xfrm>
          <a:prstGeom prst="rect">
            <a:avLst/>
          </a:prstGeom>
          <a:noFill/>
        </p:spPr>
        <p:txBody>
          <a:bodyPr wrap="none" rtlCol="0">
            <a:spAutoFit/>
          </a:bodyPr>
          <a:lstStyle/>
          <a:p>
            <a:r>
              <a:rPr lang="es-ES_tradnl" sz="800" dirty="0" smtClean="0"/>
              <a:t>CUALTOS</a:t>
            </a:r>
            <a:endParaRPr lang="es-ES_tradnl" sz="800" dirty="0"/>
          </a:p>
        </p:txBody>
      </p:sp>
      <p:sp>
        <p:nvSpPr>
          <p:cNvPr id="136" name="Arco de bloque 135"/>
          <p:cNvSpPr/>
          <p:nvPr/>
        </p:nvSpPr>
        <p:spPr>
          <a:xfrm rot="12508720">
            <a:off x="5127876" y="3894856"/>
            <a:ext cx="108894" cy="108894"/>
          </a:xfrm>
          <a:prstGeom prst="blockArc">
            <a:avLst>
              <a:gd name="adj1" fmla="val 10800000"/>
              <a:gd name="adj2" fmla="val 7320968"/>
              <a:gd name="adj3" fmla="val 28388"/>
            </a:avLst>
          </a:prstGeom>
          <a:solidFill>
            <a:schemeClr val="tx1">
              <a:lumMod val="75000"/>
            </a:schemeClr>
          </a:solidFill>
          <a:ln>
            <a:solidFill>
              <a:schemeClr val="bg1"/>
            </a:solidFill>
          </a:ln>
          <a:effectLst>
            <a:outerShdw blurRad="40000" dist="23000" dir="5400000" rotWithShape="0">
              <a:schemeClr val="tx1">
                <a:lumMod val="50000"/>
                <a:alpha val="35000"/>
              </a:schemeClr>
            </a:outerShdw>
          </a:effectLst>
        </p:spPr>
        <p:style>
          <a:lnRef idx="1">
            <a:schemeClr val="accent1"/>
          </a:lnRef>
          <a:fillRef idx="3">
            <a:schemeClr val="accent1"/>
          </a:fillRef>
          <a:effectRef idx="2">
            <a:schemeClr val="accent1"/>
          </a:effectRef>
          <a:fontRef idx="minor">
            <a:schemeClr val="lt1"/>
          </a:fontRef>
        </p:style>
      </p:sp>
      <p:sp>
        <p:nvSpPr>
          <p:cNvPr id="137" name="CuadroTexto 136"/>
          <p:cNvSpPr txBox="1"/>
          <p:nvPr/>
        </p:nvSpPr>
        <p:spPr>
          <a:xfrm>
            <a:off x="6553059" y="2503911"/>
            <a:ext cx="711428" cy="223314"/>
          </a:xfrm>
          <a:prstGeom prst="rect">
            <a:avLst/>
          </a:prstGeom>
          <a:noFill/>
        </p:spPr>
        <p:txBody>
          <a:bodyPr wrap="none" rtlCol="0">
            <a:spAutoFit/>
          </a:bodyPr>
          <a:lstStyle/>
          <a:p>
            <a:r>
              <a:rPr lang="es-ES_tradnl" sz="800" dirty="0" smtClean="0"/>
              <a:t>CULAGOS</a:t>
            </a:r>
            <a:endParaRPr lang="es-ES_tradnl" sz="800" dirty="0"/>
          </a:p>
        </p:txBody>
      </p:sp>
      <p:sp>
        <p:nvSpPr>
          <p:cNvPr id="138" name="Arco de bloque 137"/>
          <p:cNvSpPr/>
          <p:nvPr/>
        </p:nvSpPr>
        <p:spPr>
          <a:xfrm rot="12508720">
            <a:off x="6477589" y="2567930"/>
            <a:ext cx="108894" cy="108894"/>
          </a:xfrm>
          <a:prstGeom prst="blockArc">
            <a:avLst>
              <a:gd name="adj1" fmla="val 10800000"/>
              <a:gd name="adj2" fmla="val 7320968"/>
              <a:gd name="adj3" fmla="val 28388"/>
            </a:avLst>
          </a:prstGeom>
          <a:solidFill>
            <a:schemeClr val="tx1">
              <a:lumMod val="75000"/>
            </a:schemeClr>
          </a:solidFill>
          <a:ln>
            <a:solidFill>
              <a:schemeClr val="bg1"/>
            </a:solidFill>
          </a:ln>
          <a:effectLst>
            <a:outerShdw blurRad="40000" dist="23000" dir="5400000" rotWithShape="0">
              <a:schemeClr val="tx1">
                <a:lumMod val="50000"/>
                <a:alpha val="35000"/>
              </a:schemeClr>
            </a:outerShdw>
          </a:effectLst>
        </p:spPr>
        <p:style>
          <a:lnRef idx="1">
            <a:schemeClr val="accent1"/>
          </a:lnRef>
          <a:fillRef idx="3">
            <a:schemeClr val="accent1"/>
          </a:fillRef>
          <a:effectRef idx="2">
            <a:schemeClr val="accent1"/>
          </a:effectRef>
          <a:fontRef idx="minor">
            <a:schemeClr val="lt1"/>
          </a:fontRef>
        </p:style>
      </p:sp>
      <p:sp>
        <p:nvSpPr>
          <p:cNvPr id="139" name="CuadroTexto 138"/>
          <p:cNvSpPr txBox="1"/>
          <p:nvPr/>
        </p:nvSpPr>
        <p:spPr>
          <a:xfrm>
            <a:off x="5231684" y="5555380"/>
            <a:ext cx="829450" cy="223314"/>
          </a:xfrm>
          <a:prstGeom prst="rect">
            <a:avLst/>
          </a:prstGeom>
          <a:noFill/>
        </p:spPr>
        <p:txBody>
          <a:bodyPr wrap="none" rtlCol="0">
            <a:spAutoFit/>
          </a:bodyPr>
          <a:lstStyle/>
          <a:p>
            <a:r>
              <a:rPr lang="es-ES_tradnl" sz="800" dirty="0" smtClean="0"/>
              <a:t>CUCIÉNEGA</a:t>
            </a:r>
            <a:endParaRPr lang="es-ES_tradnl" sz="800" dirty="0"/>
          </a:p>
        </p:txBody>
      </p:sp>
      <p:sp>
        <p:nvSpPr>
          <p:cNvPr id="140" name="Arco de bloque 139"/>
          <p:cNvSpPr/>
          <p:nvPr/>
        </p:nvSpPr>
        <p:spPr>
          <a:xfrm rot="12508720">
            <a:off x="5198082" y="5623719"/>
            <a:ext cx="108894" cy="108894"/>
          </a:xfrm>
          <a:prstGeom prst="blockArc">
            <a:avLst>
              <a:gd name="adj1" fmla="val 10800000"/>
              <a:gd name="adj2" fmla="val 7320968"/>
              <a:gd name="adj3" fmla="val 28388"/>
            </a:avLst>
          </a:prstGeom>
          <a:solidFill>
            <a:schemeClr val="tx1">
              <a:lumMod val="75000"/>
            </a:schemeClr>
          </a:solidFill>
          <a:ln>
            <a:solidFill>
              <a:schemeClr val="bg1"/>
            </a:solidFill>
          </a:ln>
          <a:effectLst>
            <a:outerShdw blurRad="40000" dist="23000" dir="5400000" rotWithShape="0">
              <a:schemeClr val="tx1">
                <a:lumMod val="50000"/>
                <a:alpha val="35000"/>
              </a:schemeClr>
            </a:outerShdw>
          </a:effectLst>
        </p:spPr>
        <p:style>
          <a:lnRef idx="1">
            <a:schemeClr val="accent1"/>
          </a:lnRef>
          <a:fillRef idx="3">
            <a:schemeClr val="accent1"/>
          </a:fillRef>
          <a:effectRef idx="2">
            <a:schemeClr val="accent1"/>
          </a:effectRef>
          <a:fontRef idx="minor">
            <a:schemeClr val="lt1"/>
          </a:fontRef>
        </p:style>
      </p:sp>
      <p:sp>
        <p:nvSpPr>
          <p:cNvPr id="141" name="Rectángulo 140"/>
          <p:cNvSpPr/>
          <p:nvPr/>
        </p:nvSpPr>
        <p:spPr>
          <a:xfrm>
            <a:off x="4242201" y="5186790"/>
            <a:ext cx="78984" cy="78984"/>
          </a:xfrm>
          <a:prstGeom prst="rect">
            <a:avLst/>
          </a:prstGeom>
          <a:solidFill>
            <a:schemeClr val="bg1"/>
          </a:solidFill>
          <a:ln>
            <a:solidFill>
              <a:schemeClr val="tx2">
                <a:lumMod val="50000"/>
              </a:schemeClr>
            </a:solidFill>
          </a:ln>
          <a:effectLst>
            <a:outerShdw blurRad="127000" dist="23000" dir="246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p>
        </p:txBody>
      </p:sp>
      <p:sp>
        <p:nvSpPr>
          <p:cNvPr id="142" name="CuadroTexto 141"/>
          <p:cNvSpPr txBox="1"/>
          <p:nvPr/>
        </p:nvSpPr>
        <p:spPr>
          <a:xfrm>
            <a:off x="4301671" y="5115084"/>
            <a:ext cx="922497" cy="223314"/>
          </a:xfrm>
          <a:prstGeom prst="rect">
            <a:avLst/>
          </a:prstGeom>
          <a:noFill/>
        </p:spPr>
        <p:txBody>
          <a:bodyPr wrap="none" rtlCol="0">
            <a:spAutoFit/>
          </a:bodyPr>
          <a:lstStyle/>
          <a:p>
            <a:r>
              <a:rPr lang="es-ES_tradnl" sz="800" dirty="0" smtClean="0"/>
              <a:t>Cerro Santa </a:t>
            </a:r>
            <a:r>
              <a:rPr lang="es-ES_tradnl" sz="800" dirty="0" err="1" smtClean="0"/>
              <a:t>Fé</a:t>
            </a:r>
            <a:endParaRPr lang="es-ES_tradnl" sz="800" dirty="0"/>
          </a:p>
        </p:txBody>
      </p:sp>
      <p:sp>
        <p:nvSpPr>
          <p:cNvPr id="143" name="Rectángulo 142"/>
          <p:cNvSpPr/>
          <p:nvPr/>
        </p:nvSpPr>
        <p:spPr>
          <a:xfrm>
            <a:off x="5650741" y="4245570"/>
            <a:ext cx="78984" cy="78984"/>
          </a:xfrm>
          <a:prstGeom prst="rect">
            <a:avLst/>
          </a:prstGeom>
          <a:solidFill>
            <a:schemeClr val="bg1"/>
          </a:solidFill>
          <a:ln>
            <a:solidFill>
              <a:schemeClr val="tx2">
                <a:lumMod val="50000"/>
              </a:schemeClr>
            </a:solidFill>
          </a:ln>
          <a:effectLst>
            <a:outerShdw blurRad="127000" dist="23000" dir="246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p>
        </p:txBody>
      </p:sp>
      <p:sp>
        <p:nvSpPr>
          <p:cNvPr id="144" name="CuadroTexto 143"/>
          <p:cNvSpPr txBox="1"/>
          <p:nvPr/>
        </p:nvSpPr>
        <p:spPr>
          <a:xfrm>
            <a:off x="5734640" y="4173405"/>
            <a:ext cx="789573" cy="223314"/>
          </a:xfrm>
          <a:prstGeom prst="rect">
            <a:avLst/>
          </a:prstGeom>
          <a:noFill/>
        </p:spPr>
        <p:txBody>
          <a:bodyPr wrap="none" rtlCol="0">
            <a:spAutoFit/>
          </a:bodyPr>
          <a:lstStyle/>
          <a:p>
            <a:r>
              <a:rPr lang="es-ES_tradnl" sz="800" dirty="0" smtClean="0"/>
              <a:t>Cerro Gordo</a:t>
            </a:r>
            <a:endParaRPr lang="es-ES_tradnl" sz="800" dirty="0"/>
          </a:p>
        </p:txBody>
      </p:sp>
      <p:sp>
        <p:nvSpPr>
          <p:cNvPr id="145" name="Rectángulo 144"/>
          <p:cNvSpPr/>
          <p:nvPr/>
        </p:nvSpPr>
        <p:spPr>
          <a:xfrm>
            <a:off x="1871622" y="4220459"/>
            <a:ext cx="78984" cy="78984"/>
          </a:xfrm>
          <a:prstGeom prst="rect">
            <a:avLst/>
          </a:prstGeom>
          <a:solidFill>
            <a:schemeClr val="bg1"/>
          </a:solidFill>
          <a:ln>
            <a:solidFill>
              <a:schemeClr val="tx2">
                <a:lumMod val="50000"/>
              </a:schemeClr>
            </a:solidFill>
          </a:ln>
          <a:effectLst>
            <a:outerShdw blurRad="127000" dist="23000" dir="246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p>
        </p:txBody>
      </p:sp>
      <p:sp>
        <p:nvSpPr>
          <p:cNvPr id="146" name="CuadroTexto 145"/>
          <p:cNvSpPr txBox="1"/>
          <p:nvPr/>
        </p:nvSpPr>
        <p:spPr>
          <a:xfrm>
            <a:off x="1755282" y="4002731"/>
            <a:ext cx="775773" cy="215444"/>
          </a:xfrm>
          <a:prstGeom prst="rect">
            <a:avLst/>
          </a:prstGeom>
          <a:noFill/>
        </p:spPr>
        <p:txBody>
          <a:bodyPr wrap="none" rtlCol="0">
            <a:spAutoFit/>
          </a:bodyPr>
          <a:lstStyle/>
          <a:p>
            <a:r>
              <a:rPr lang="es-ES_tradnl" sz="800" dirty="0" smtClean="0"/>
              <a:t>RMO Tequila</a:t>
            </a:r>
            <a:endParaRPr lang="es-ES_tradnl" sz="800" dirty="0"/>
          </a:p>
        </p:txBody>
      </p:sp>
      <p:sp>
        <p:nvSpPr>
          <p:cNvPr id="150" name="Rectángulo 149"/>
          <p:cNvSpPr/>
          <p:nvPr/>
        </p:nvSpPr>
        <p:spPr>
          <a:xfrm>
            <a:off x="1699148" y="5456397"/>
            <a:ext cx="78984" cy="78984"/>
          </a:xfrm>
          <a:prstGeom prst="rect">
            <a:avLst/>
          </a:prstGeom>
          <a:solidFill>
            <a:schemeClr val="bg1"/>
          </a:solidFill>
          <a:ln>
            <a:solidFill>
              <a:schemeClr val="tx2">
                <a:lumMod val="50000"/>
              </a:schemeClr>
            </a:solidFill>
          </a:ln>
          <a:effectLst>
            <a:outerShdw blurRad="127000" dist="23000" dir="246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p>
        </p:txBody>
      </p:sp>
      <p:grpSp>
        <p:nvGrpSpPr>
          <p:cNvPr id="155" name="Agrupar 125"/>
          <p:cNvGrpSpPr/>
          <p:nvPr/>
        </p:nvGrpSpPr>
        <p:grpSpPr>
          <a:xfrm>
            <a:off x="1764785" y="5259423"/>
            <a:ext cx="759917" cy="330136"/>
            <a:chOff x="7612971" y="3528230"/>
            <a:chExt cx="931042" cy="404478"/>
          </a:xfrm>
        </p:grpSpPr>
        <p:sp>
          <p:nvSpPr>
            <p:cNvPr id="157" name="CuadroTexto 156"/>
            <p:cNvSpPr txBox="1"/>
            <p:nvPr/>
          </p:nvSpPr>
          <p:spPr>
            <a:xfrm>
              <a:off x="7639330" y="3528230"/>
              <a:ext cx="904683" cy="263959"/>
            </a:xfrm>
            <a:prstGeom prst="rect">
              <a:avLst/>
            </a:prstGeom>
            <a:noFill/>
            <a:effectLst/>
          </p:spPr>
          <p:txBody>
            <a:bodyPr wrap="none" rtlCol="0">
              <a:spAutoFit/>
            </a:bodyPr>
            <a:lstStyle/>
            <a:p>
              <a:r>
                <a:rPr lang="es-ES_tradnl" sz="800" b="1" dirty="0" err="1" smtClean="0">
                  <a:effectLst>
                    <a:outerShdw blurRad="50800" dist="38100" dir="2700000" algn="tl" rotWithShape="0">
                      <a:schemeClr val="bg1"/>
                    </a:outerShdw>
                  </a:effectLst>
                </a:rPr>
                <a:t>Prepa</a:t>
              </a:r>
              <a:r>
                <a:rPr lang="es-ES_tradnl" sz="800" b="1" dirty="0" smtClean="0">
                  <a:effectLst>
                    <a:outerShdw blurRad="50800" dist="38100" dir="2700000" algn="tl" rotWithShape="0">
                      <a:schemeClr val="bg1"/>
                    </a:outerShdw>
                  </a:effectLst>
                </a:rPr>
                <a:t> </a:t>
              </a:r>
              <a:r>
                <a:rPr lang="es-ES_tradnl" sz="800" b="1" dirty="0" err="1" smtClean="0">
                  <a:effectLst>
                    <a:outerShdw blurRad="50800" dist="38100" dir="2700000" algn="tl" rotWithShape="0">
                      <a:schemeClr val="bg1"/>
                    </a:outerShdw>
                  </a:effectLst>
                </a:rPr>
                <a:t>Cocula</a:t>
              </a:r>
              <a:endParaRPr lang="es-ES_tradnl" sz="800" b="1" dirty="0">
                <a:effectLst>
                  <a:outerShdw blurRad="50800" dist="38100" dir="2700000" algn="tl" rotWithShape="0">
                    <a:schemeClr val="bg1"/>
                  </a:outerShdw>
                </a:effectLst>
              </a:endParaRPr>
            </a:p>
          </p:txBody>
        </p:sp>
        <p:sp>
          <p:nvSpPr>
            <p:cNvPr id="158" name="CuadroTexto 157"/>
            <p:cNvSpPr txBox="1"/>
            <p:nvPr/>
          </p:nvSpPr>
          <p:spPr>
            <a:xfrm>
              <a:off x="7612971" y="3725312"/>
              <a:ext cx="226250" cy="207396"/>
            </a:xfrm>
            <a:prstGeom prst="rect">
              <a:avLst/>
            </a:prstGeom>
            <a:noFill/>
            <a:effectLst/>
          </p:spPr>
          <p:txBody>
            <a:bodyPr wrap="none" rtlCol="0">
              <a:spAutoFit/>
            </a:bodyPr>
            <a:lstStyle/>
            <a:p>
              <a:endParaRPr lang="es-ES_tradnl" sz="500" b="1" dirty="0">
                <a:solidFill>
                  <a:schemeClr val="bg1"/>
                </a:solidFill>
                <a:effectLst/>
              </a:endParaRPr>
            </a:p>
          </p:txBody>
        </p:sp>
      </p:grpSp>
      <p:sp>
        <p:nvSpPr>
          <p:cNvPr id="161" name="Rectángulo 160"/>
          <p:cNvSpPr/>
          <p:nvPr/>
        </p:nvSpPr>
        <p:spPr>
          <a:xfrm>
            <a:off x="3208834" y="4780564"/>
            <a:ext cx="78984" cy="78984"/>
          </a:xfrm>
          <a:prstGeom prst="rect">
            <a:avLst/>
          </a:prstGeom>
          <a:solidFill>
            <a:schemeClr val="bg1"/>
          </a:solidFill>
          <a:ln>
            <a:solidFill>
              <a:schemeClr val="tx2">
                <a:lumMod val="50000"/>
              </a:schemeClr>
            </a:solidFill>
          </a:ln>
          <a:effectLst>
            <a:outerShdw blurRad="127000" dist="23000" dir="246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p>
        </p:txBody>
      </p:sp>
      <p:sp>
        <p:nvSpPr>
          <p:cNvPr id="162" name="CuadroTexto 161"/>
          <p:cNvSpPr txBox="1"/>
          <p:nvPr/>
        </p:nvSpPr>
        <p:spPr>
          <a:xfrm>
            <a:off x="2341165" y="4757321"/>
            <a:ext cx="962375" cy="223314"/>
          </a:xfrm>
          <a:prstGeom prst="rect">
            <a:avLst/>
          </a:prstGeom>
          <a:noFill/>
        </p:spPr>
        <p:txBody>
          <a:bodyPr wrap="none" rtlCol="0">
            <a:spAutoFit/>
          </a:bodyPr>
          <a:lstStyle/>
          <a:p>
            <a:r>
              <a:rPr lang="es-ES_tradnl" sz="800" dirty="0" smtClean="0"/>
              <a:t>Cerro del cuatro</a:t>
            </a:r>
            <a:endParaRPr lang="es-ES_tradnl" sz="800" dirty="0"/>
          </a:p>
        </p:txBody>
      </p:sp>
      <p:sp>
        <p:nvSpPr>
          <p:cNvPr id="166" name="CuadroTexto 165"/>
          <p:cNvSpPr txBox="1"/>
          <p:nvPr/>
        </p:nvSpPr>
        <p:spPr>
          <a:xfrm>
            <a:off x="6288617" y="1202268"/>
            <a:ext cx="685185" cy="200055"/>
          </a:xfrm>
          <a:prstGeom prst="rect">
            <a:avLst/>
          </a:prstGeom>
          <a:noFill/>
        </p:spPr>
        <p:txBody>
          <a:bodyPr wrap="none" rtlCol="0">
            <a:spAutoFit/>
          </a:bodyPr>
          <a:lstStyle/>
          <a:p>
            <a:r>
              <a:rPr lang="es-ES_tradnl" sz="700" dirty="0" smtClean="0">
                <a:solidFill>
                  <a:schemeClr val="bg2">
                    <a:lumMod val="50000"/>
                  </a:schemeClr>
                </a:solidFill>
              </a:rPr>
              <a:t>ALTOS SUR</a:t>
            </a:r>
            <a:endParaRPr lang="es-ES_tradnl" sz="700" dirty="0">
              <a:solidFill>
                <a:schemeClr val="bg2">
                  <a:lumMod val="50000"/>
                </a:schemeClr>
              </a:solidFill>
            </a:endParaRPr>
          </a:p>
        </p:txBody>
      </p:sp>
      <p:sp>
        <p:nvSpPr>
          <p:cNvPr id="167" name="Rectángulo 166"/>
          <p:cNvSpPr/>
          <p:nvPr/>
        </p:nvSpPr>
        <p:spPr>
          <a:xfrm>
            <a:off x="6482292" y="0"/>
            <a:ext cx="2658533" cy="23622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168" name="CuadroTexto 167"/>
          <p:cNvSpPr txBox="1"/>
          <p:nvPr/>
        </p:nvSpPr>
        <p:spPr>
          <a:xfrm>
            <a:off x="7186613" y="588434"/>
            <a:ext cx="1955800" cy="1015663"/>
          </a:xfrm>
          <a:prstGeom prst="rect">
            <a:avLst/>
          </a:prstGeom>
          <a:noFill/>
        </p:spPr>
        <p:txBody>
          <a:bodyPr wrap="square" rtlCol="0">
            <a:spAutoFit/>
          </a:bodyPr>
          <a:lstStyle/>
          <a:p>
            <a:r>
              <a:rPr lang="es-MX" sz="1200" b="1" dirty="0" smtClean="0"/>
              <a:t>Interconexión de Centros </a:t>
            </a:r>
            <a:r>
              <a:rPr lang="es-MX" sz="1200" b="1" dirty="0"/>
              <a:t>Universitarios a la Red Universitaria a través de enlaces </a:t>
            </a:r>
            <a:r>
              <a:rPr lang="es-MX" sz="1200" b="1" dirty="0" smtClean="0"/>
              <a:t>directos</a:t>
            </a:r>
            <a:endParaRPr lang="es-ES" sz="900" b="1" dirty="0"/>
          </a:p>
        </p:txBody>
      </p:sp>
      <p:grpSp>
        <p:nvGrpSpPr>
          <p:cNvPr id="169" name="Agrupar 168"/>
          <p:cNvGrpSpPr/>
          <p:nvPr/>
        </p:nvGrpSpPr>
        <p:grpSpPr>
          <a:xfrm>
            <a:off x="6731000" y="631113"/>
            <a:ext cx="400917" cy="372187"/>
            <a:chOff x="2857500" y="1917700"/>
            <a:chExt cx="1790700" cy="1662378"/>
          </a:xfrm>
        </p:grpSpPr>
        <p:sp>
          <p:nvSpPr>
            <p:cNvPr id="170" name="Elipse 169"/>
            <p:cNvSpPr/>
            <p:nvPr/>
          </p:nvSpPr>
          <p:spPr>
            <a:xfrm>
              <a:off x="2857500" y="1917700"/>
              <a:ext cx="1790700" cy="1662378"/>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s-ES"/>
            </a:p>
          </p:txBody>
        </p:sp>
        <p:sp>
          <p:nvSpPr>
            <p:cNvPr id="171" name="Forma en L 170"/>
            <p:cNvSpPr/>
            <p:nvPr/>
          </p:nvSpPr>
          <p:spPr>
            <a:xfrm rot="18900000">
              <a:off x="3215883" y="2357638"/>
              <a:ext cx="1116384" cy="601676"/>
            </a:xfrm>
            <a:prstGeom prst="corner">
              <a:avLst>
                <a:gd name="adj1" fmla="val 49812"/>
                <a:gd name="adj2" fmla="val 46204"/>
              </a:avLst>
            </a:prstGeom>
            <a:solidFill>
              <a:srgbClr val="FFFFFF"/>
            </a:solidFill>
          </p:spPr>
          <p:style>
            <a:lnRef idx="1">
              <a:schemeClr val="accent3"/>
            </a:lnRef>
            <a:fillRef idx="3">
              <a:schemeClr val="accent3"/>
            </a:fillRef>
            <a:effectRef idx="2">
              <a:schemeClr val="accent3"/>
            </a:effectRef>
            <a:fontRef idx="minor">
              <a:schemeClr val="lt1"/>
            </a:fontRef>
          </p:style>
          <p:txBody>
            <a:bodyPr rtlCol="0" anchor="ctr"/>
            <a:lstStyle/>
            <a:p>
              <a:pPr algn="ctr"/>
              <a:endParaRPr lang="es-ES"/>
            </a:p>
          </p:txBody>
        </p:sp>
      </p:grpSp>
      <p:pic>
        <p:nvPicPr>
          <p:cNvPr id="172" name="Imagen 171"/>
          <p:cNvPicPr>
            <a:picLocks noChangeAspect="1"/>
          </p:cNvPicPr>
          <p:nvPr/>
        </p:nvPicPr>
        <p:blipFill>
          <a:blip r:embed="rId4" cstate="print"/>
          <a:stretch>
            <a:fillRect/>
          </a:stretch>
        </p:blipFill>
        <p:spPr>
          <a:xfrm>
            <a:off x="7549992" y="5554134"/>
            <a:ext cx="1602475" cy="1312333"/>
          </a:xfrm>
          <a:prstGeom prst="rect">
            <a:avLst/>
          </a:prstGeom>
        </p:spPr>
      </p:pic>
      <p:sp>
        <p:nvSpPr>
          <p:cNvPr id="173" name="Rectángulo 172"/>
          <p:cNvSpPr/>
          <p:nvPr/>
        </p:nvSpPr>
        <p:spPr>
          <a:xfrm>
            <a:off x="8331200" y="6108700"/>
            <a:ext cx="469900" cy="342900"/>
          </a:xfrm>
          <a:prstGeom prst="rect">
            <a:avLst/>
          </a:prstGeom>
          <a:noFill/>
          <a:ln w="38100" cap="flat" cmpd="sng" algn="ctr">
            <a:solidFill>
              <a:srgbClr val="FF66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p>
        </p:txBody>
      </p:sp>
      <p:sp>
        <p:nvSpPr>
          <p:cNvPr id="174" name="Redondear rectángulo de esquina del mismo lado 173"/>
          <p:cNvSpPr/>
          <p:nvPr/>
        </p:nvSpPr>
        <p:spPr>
          <a:xfrm rot="16200000" flipH="1">
            <a:off x="7272870" y="3708402"/>
            <a:ext cx="2150535" cy="1591732"/>
          </a:xfrm>
          <a:prstGeom prst="round2SameRect">
            <a:avLst>
              <a:gd name="adj1" fmla="val 0"/>
              <a:gd name="adj2" fmla="val 0"/>
            </a:avLst>
          </a:prstGeom>
          <a:gradFill>
            <a:gsLst>
              <a:gs pos="0">
                <a:schemeClr val="bg1">
                  <a:lumMod val="85000"/>
                </a:schemeClr>
              </a:gs>
              <a:gs pos="73000">
                <a:schemeClr val="bg1">
                  <a:lumMod val="95000"/>
                </a:schemeClr>
              </a:gs>
            </a:gsLst>
            <a:lin ang="0" scaled="0"/>
          </a:gradFill>
          <a:ln>
            <a:noFill/>
          </a:ln>
          <a:effectLst>
            <a:outerShdw blurRad="103505" dist="35687"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p>
        </p:txBody>
      </p:sp>
      <p:grpSp>
        <p:nvGrpSpPr>
          <p:cNvPr id="175" name="Agrupar 174"/>
          <p:cNvGrpSpPr/>
          <p:nvPr/>
        </p:nvGrpSpPr>
        <p:grpSpPr>
          <a:xfrm>
            <a:off x="7731835" y="4495791"/>
            <a:ext cx="1215866" cy="338554"/>
            <a:chOff x="7621763" y="5501212"/>
            <a:chExt cx="1215866" cy="338554"/>
          </a:xfrm>
        </p:grpSpPr>
        <p:sp>
          <p:nvSpPr>
            <p:cNvPr id="176" name="CuadroTexto 175"/>
            <p:cNvSpPr txBox="1"/>
            <p:nvPr/>
          </p:nvSpPr>
          <p:spPr>
            <a:xfrm>
              <a:off x="7703985" y="5501212"/>
              <a:ext cx="1133644" cy="338554"/>
            </a:xfrm>
            <a:prstGeom prst="rect">
              <a:avLst/>
            </a:prstGeom>
            <a:noFill/>
          </p:spPr>
          <p:txBody>
            <a:bodyPr wrap="none" rtlCol="0">
              <a:spAutoFit/>
            </a:bodyPr>
            <a:lstStyle/>
            <a:p>
              <a:r>
                <a:rPr lang="es-ES_tradnl" sz="800" dirty="0" smtClean="0"/>
                <a:t>Centro </a:t>
              </a:r>
              <a:r>
                <a:rPr lang="es-ES_tradnl" sz="800" dirty="0" err="1" smtClean="0"/>
                <a:t>Univerrsitario</a:t>
              </a:r>
              <a:r>
                <a:rPr lang="es-ES_tradnl" sz="800" dirty="0" smtClean="0"/>
                <a:t> </a:t>
              </a:r>
            </a:p>
            <a:p>
              <a:r>
                <a:rPr lang="es-ES_tradnl" sz="800" dirty="0" smtClean="0"/>
                <a:t>(</a:t>
              </a:r>
              <a:r>
                <a:rPr lang="es-ES_tradnl" sz="800" dirty="0" err="1" smtClean="0"/>
                <a:t>UdeG</a:t>
              </a:r>
              <a:r>
                <a:rPr lang="es-ES_tradnl" sz="800" dirty="0" smtClean="0"/>
                <a:t>)</a:t>
              </a:r>
              <a:endParaRPr lang="es-ES_tradnl" sz="800" dirty="0"/>
            </a:p>
          </p:txBody>
        </p:sp>
        <p:sp>
          <p:nvSpPr>
            <p:cNvPr id="177" name="Arco de bloque 176"/>
            <p:cNvSpPr/>
            <p:nvPr/>
          </p:nvSpPr>
          <p:spPr>
            <a:xfrm rot="12508720">
              <a:off x="7621763" y="5558675"/>
              <a:ext cx="105056" cy="105056"/>
            </a:xfrm>
            <a:prstGeom prst="blockArc">
              <a:avLst>
                <a:gd name="adj1" fmla="val 10800000"/>
                <a:gd name="adj2" fmla="val 7320968"/>
                <a:gd name="adj3" fmla="val 28388"/>
              </a:avLst>
            </a:prstGeom>
            <a:solidFill>
              <a:schemeClr val="tx1">
                <a:lumMod val="75000"/>
              </a:schemeClr>
            </a:solidFill>
            <a:ln>
              <a:solidFill>
                <a:schemeClr val="bg1"/>
              </a:solidFill>
            </a:ln>
            <a:effectLst>
              <a:outerShdw blurRad="40000" dist="23000" dir="5400000" rotWithShape="0">
                <a:schemeClr val="tx1">
                  <a:lumMod val="50000"/>
                  <a:alpha val="35000"/>
                </a:schemeClr>
              </a:outerShdw>
            </a:effectLst>
          </p:spPr>
          <p:style>
            <a:lnRef idx="1">
              <a:schemeClr val="accent1"/>
            </a:lnRef>
            <a:fillRef idx="3">
              <a:schemeClr val="accent1"/>
            </a:fillRef>
            <a:effectRef idx="2">
              <a:schemeClr val="accent1"/>
            </a:effectRef>
            <a:fontRef idx="minor">
              <a:schemeClr val="lt1"/>
            </a:fontRef>
          </p:style>
        </p:sp>
      </p:grpSp>
      <p:grpSp>
        <p:nvGrpSpPr>
          <p:cNvPr id="178" name="Agrupar 177"/>
          <p:cNvGrpSpPr/>
          <p:nvPr/>
        </p:nvGrpSpPr>
        <p:grpSpPr>
          <a:xfrm>
            <a:off x="7721602" y="3896773"/>
            <a:ext cx="965507" cy="215444"/>
            <a:chOff x="7628464" y="5010151"/>
            <a:chExt cx="965507" cy="215444"/>
          </a:xfrm>
        </p:grpSpPr>
        <p:sp>
          <p:nvSpPr>
            <p:cNvPr id="179" name="Forma libre 178"/>
            <p:cNvSpPr/>
            <p:nvPr/>
          </p:nvSpPr>
          <p:spPr>
            <a:xfrm flipH="1" flipV="1">
              <a:off x="7628464" y="5079999"/>
              <a:ext cx="121229" cy="76199"/>
            </a:xfrm>
            <a:custGeom>
              <a:avLst/>
              <a:gdLst>
                <a:gd name="connsiteX0" fmla="*/ 999067 w 999067"/>
                <a:gd name="connsiteY0" fmla="*/ 0 h 101600"/>
                <a:gd name="connsiteX1" fmla="*/ 0 w 999067"/>
                <a:gd name="connsiteY1" fmla="*/ 101600 h 101600"/>
              </a:gdLst>
              <a:ahLst/>
              <a:cxnLst>
                <a:cxn ang="0">
                  <a:pos x="connsiteX0" y="connsiteY0"/>
                </a:cxn>
                <a:cxn ang="0">
                  <a:pos x="connsiteX1" y="connsiteY1"/>
                </a:cxn>
              </a:cxnLst>
              <a:rect l="l" t="t" r="r" b="b"/>
              <a:pathLst>
                <a:path w="999067" h="101600">
                  <a:moveTo>
                    <a:pt x="999067" y="0"/>
                  </a:moveTo>
                  <a:lnTo>
                    <a:pt x="0" y="101600"/>
                  </a:lnTo>
                </a:path>
              </a:pathLst>
            </a:custGeom>
            <a:ln>
              <a:solidFill>
                <a:schemeClr val="accent5"/>
              </a:solidFill>
            </a:ln>
            <a:effectLst>
              <a:outerShdw blurRad="40000" dist="20000" dir="5400000" rotWithShape="0">
                <a:srgbClr val="000000"/>
              </a:outerShd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s-ES_tradnl"/>
            </a:p>
          </p:txBody>
        </p:sp>
        <p:sp>
          <p:nvSpPr>
            <p:cNvPr id="180" name="CuadroTexto 179"/>
            <p:cNvSpPr txBox="1"/>
            <p:nvPr/>
          </p:nvSpPr>
          <p:spPr>
            <a:xfrm>
              <a:off x="7703984" y="5010151"/>
              <a:ext cx="889987" cy="215444"/>
            </a:xfrm>
            <a:prstGeom prst="rect">
              <a:avLst/>
            </a:prstGeom>
            <a:noFill/>
          </p:spPr>
          <p:txBody>
            <a:bodyPr wrap="none" rtlCol="0">
              <a:spAutoFit/>
            </a:bodyPr>
            <a:lstStyle/>
            <a:p>
              <a:r>
                <a:rPr lang="es-ES_tradnl" sz="800" dirty="0" smtClean="0"/>
                <a:t>Zona Altos Norte </a:t>
              </a:r>
              <a:endParaRPr lang="es-ES_tradnl" sz="800" dirty="0"/>
            </a:p>
          </p:txBody>
        </p:sp>
      </p:grpSp>
      <p:grpSp>
        <p:nvGrpSpPr>
          <p:cNvPr id="181" name="Agrupar 180"/>
          <p:cNvGrpSpPr/>
          <p:nvPr/>
        </p:nvGrpSpPr>
        <p:grpSpPr>
          <a:xfrm>
            <a:off x="7730071" y="4193111"/>
            <a:ext cx="727010" cy="215444"/>
            <a:chOff x="7628464" y="5289551"/>
            <a:chExt cx="727010" cy="215444"/>
          </a:xfrm>
        </p:grpSpPr>
        <p:sp>
          <p:nvSpPr>
            <p:cNvPr id="182" name="Forma libre 181"/>
            <p:cNvSpPr/>
            <p:nvPr/>
          </p:nvSpPr>
          <p:spPr>
            <a:xfrm flipH="1" flipV="1">
              <a:off x="7628464" y="5359399"/>
              <a:ext cx="121229" cy="76199"/>
            </a:xfrm>
            <a:custGeom>
              <a:avLst/>
              <a:gdLst>
                <a:gd name="connsiteX0" fmla="*/ 999067 w 999067"/>
                <a:gd name="connsiteY0" fmla="*/ 0 h 101600"/>
                <a:gd name="connsiteX1" fmla="*/ 0 w 999067"/>
                <a:gd name="connsiteY1" fmla="*/ 101600 h 101600"/>
              </a:gdLst>
              <a:ahLst/>
              <a:cxnLst>
                <a:cxn ang="0">
                  <a:pos x="connsiteX0" y="connsiteY0"/>
                </a:cxn>
                <a:cxn ang="0">
                  <a:pos x="connsiteX1" y="connsiteY1"/>
                </a:cxn>
              </a:cxnLst>
              <a:rect l="l" t="t" r="r" b="b"/>
              <a:pathLst>
                <a:path w="999067" h="101600">
                  <a:moveTo>
                    <a:pt x="999067" y="0"/>
                  </a:moveTo>
                  <a:lnTo>
                    <a:pt x="0" y="101600"/>
                  </a:lnTo>
                </a:path>
              </a:pathLst>
            </a:custGeom>
            <a:ln>
              <a:solidFill>
                <a:srgbClr val="FF9A16"/>
              </a:solidFill>
            </a:ln>
            <a:effectLst>
              <a:outerShdw blurRad="40000" dist="20000" dir="5400000" rotWithShape="0">
                <a:srgbClr val="000000"/>
              </a:outerShd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s-ES_tradnl"/>
            </a:p>
          </p:txBody>
        </p:sp>
        <p:sp>
          <p:nvSpPr>
            <p:cNvPr id="183" name="CuadroTexto 182"/>
            <p:cNvSpPr txBox="1"/>
            <p:nvPr/>
          </p:nvSpPr>
          <p:spPr>
            <a:xfrm>
              <a:off x="7703984" y="5289551"/>
              <a:ext cx="651490" cy="215444"/>
            </a:xfrm>
            <a:prstGeom prst="rect">
              <a:avLst/>
            </a:prstGeom>
            <a:noFill/>
          </p:spPr>
          <p:txBody>
            <a:bodyPr wrap="none" rtlCol="0">
              <a:spAutoFit/>
            </a:bodyPr>
            <a:lstStyle/>
            <a:p>
              <a:r>
                <a:rPr lang="es-ES_tradnl" sz="800" dirty="0" smtClean="0"/>
                <a:t>Zona Valles </a:t>
              </a:r>
              <a:endParaRPr lang="es-ES_tradnl" sz="800" dirty="0"/>
            </a:p>
          </p:txBody>
        </p:sp>
      </p:grpSp>
      <p:sp>
        <p:nvSpPr>
          <p:cNvPr id="187" name="Lágrima 186"/>
          <p:cNvSpPr/>
          <p:nvPr/>
        </p:nvSpPr>
        <p:spPr>
          <a:xfrm rot="8151472">
            <a:off x="7699721" y="3658066"/>
            <a:ext cx="113406" cy="113406"/>
          </a:xfrm>
          <a:prstGeom prst="teardrop">
            <a:avLst>
              <a:gd name="adj" fmla="val 167756"/>
            </a:avLst>
          </a:prstGeom>
          <a:ln>
            <a:solidFill>
              <a:schemeClr val="bg1"/>
            </a:solidFill>
          </a:ln>
          <a:effectLst>
            <a:outerShdw blurRad="50800" dist="35687" dir="3300000" rotWithShape="0">
              <a:srgbClr val="000000">
                <a:alpha val="87000"/>
              </a:srgbClr>
            </a:outerShdw>
          </a:effectLst>
        </p:spPr>
        <p:style>
          <a:lnRef idx="1">
            <a:schemeClr val="accent4"/>
          </a:lnRef>
          <a:fillRef idx="3">
            <a:schemeClr val="accent4"/>
          </a:fillRef>
          <a:effectRef idx="2">
            <a:schemeClr val="accent4"/>
          </a:effectRef>
          <a:fontRef idx="minor">
            <a:schemeClr val="lt1"/>
          </a:fontRef>
        </p:style>
      </p:sp>
      <p:sp>
        <p:nvSpPr>
          <p:cNvPr id="188" name="CuadroTexto 187"/>
          <p:cNvSpPr txBox="1"/>
          <p:nvPr/>
        </p:nvSpPr>
        <p:spPr>
          <a:xfrm>
            <a:off x="7833455" y="3608916"/>
            <a:ext cx="806324" cy="230832"/>
          </a:xfrm>
          <a:prstGeom prst="rect">
            <a:avLst/>
          </a:prstGeom>
          <a:noFill/>
          <a:ln>
            <a:noFill/>
          </a:ln>
          <a:effectLst>
            <a:outerShdw blurRad="25400" dist="12700" dir="2700000">
              <a:schemeClr val="bg1">
                <a:lumMod val="95000"/>
              </a:schemeClr>
            </a:outerShdw>
          </a:effectLst>
        </p:spPr>
        <p:txBody>
          <a:bodyPr wrap="none" rtlCol="0">
            <a:spAutoFit/>
          </a:bodyPr>
          <a:lstStyle/>
          <a:p>
            <a:r>
              <a:rPr lang="es-ES_tradnl" sz="900" b="1" dirty="0" smtClean="0"/>
              <a:t>Sede SEMS</a:t>
            </a:r>
            <a:endParaRPr lang="es-ES_tradnl" sz="900" b="1" dirty="0"/>
          </a:p>
        </p:txBody>
      </p:sp>
      <p:sp>
        <p:nvSpPr>
          <p:cNvPr id="191" name="Lágrima 190"/>
          <p:cNvSpPr/>
          <p:nvPr/>
        </p:nvSpPr>
        <p:spPr>
          <a:xfrm rot="8151472">
            <a:off x="3488973" y="4729022"/>
            <a:ext cx="116581" cy="116581"/>
          </a:xfrm>
          <a:prstGeom prst="teardrop">
            <a:avLst>
              <a:gd name="adj" fmla="val 167756"/>
            </a:avLst>
          </a:prstGeom>
          <a:ln>
            <a:solidFill>
              <a:schemeClr val="bg1"/>
            </a:solidFill>
          </a:ln>
          <a:effectLst>
            <a:outerShdw blurRad="50800" dist="35687" dir="3300000" rotWithShape="0">
              <a:srgbClr val="000000">
                <a:alpha val="87000"/>
              </a:srgbClr>
            </a:outerShdw>
          </a:effectLst>
        </p:spPr>
        <p:style>
          <a:lnRef idx="1">
            <a:schemeClr val="accent4"/>
          </a:lnRef>
          <a:fillRef idx="3">
            <a:schemeClr val="accent4"/>
          </a:fillRef>
          <a:effectRef idx="2">
            <a:schemeClr val="accent4"/>
          </a:effectRef>
          <a:fontRef idx="minor">
            <a:schemeClr val="lt1"/>
          </a:fontRef>
        </p:style>
      </p:sp>
      <p:sp>
        <p:nvSpPr>
          <p:cNvPr id="192" name="CuadroTexto 191"/>
          <p:cNvSpPr txBox="1"/>
          <p:nvPr/>
        </p:nvSpPr>
        <p:spPr>
          <a:xfrm>
            <a:off x="3569984" y="4736617"/>
            <a:ext cx="847253" cy="215444"/>
          </a:xfrm>
          <a:prstGeom prst="rect">
            <a:avLst/>
          </a:prstGeom>
          <a:noFill/>
          <a:ln>
            <a:noFill/>
          </a:ln>
          <a:effectLst>
            <a:outerShdw blurRad="25400" dist="12700" dir="2700000">
              <a:schemeClr val="bg1">
                <a:lumMod val="95000"/>
              </a:schemeClr>
            </a:outerShdw>
          </a:effectLst>
        </p:spPr>
        <p:txBody>
          <a:bodyPr wrap="square" rtlCol="0">
            <a:spAutoFit/>
          </a:bodyPr>
          <a:lstStyle/>
          <a:p>
            <a:r>
              <a:rPr lang="es-ES_tradnl" sz="800" b="1" dirty="0" err="1" smtClean="0"/>
              <a:t>Prepa</a:t>
            </a:r>
            <a:r>
              <a:rPr lang="es-ES_tradnl" sz="800" b="1" dirty="0" smtClean="0"/>
              <a:t> </a:t>
            </a:r>
            <a:r>
              <a:rPr lang="es-ES_tradnl" sz="800" b="1" dirty="0" err="1" smtClean="0"/>
              <a:t>Tonalá</a:t>
            </a:r>
            <a:endParaRPr lang="es-ES_tradnl" sz="800" b="1" dirty="0"/>
          </a:p>
        </p:txBody>
      </p:sp>
      <p:sp>
        <p:nvSpPr>
          <p:cNvPr id="193" name="Lágrima 192"/>
          <p:cNvSpPr/>
          <p:nvPr/>
        </p:nvSpPr>
        <p:spPr>
          <a:xfrm rot="8151472">
            <a:off x="3363228" y="4646596"/>
            <a:ext cx="116581" cy="116581"/>
          </a:xfrm>
          <a:prstGeom prst="teardrop">
            <a:avLst>
              <a:gd name="adj" fmla="val 167756"/>
            </a:avLst>
          </a:prstGeom>
          <a:ln>
            <a:solidFill>
              <a:schemeClr val="bg1"/>
            </a:solidFill>
          </a:ln>
          <a:effectLst>
            <a:outerShdw blurRad="50800" dist="35687" dir="3300000" rotWithShape="0">
              <a:srgbClr val="000000">
                <a:alpha val="87000"/>
              </a:srgbClr>
            </a:outerShdw>
          </a:effectLst>
        </p:spPr>
        <p:style>
          <a:lnRef idx="1">
            <a:schemeClr val="accent4"/>
          </a:lnRef>
          <a:fillRef idx="3">
            <a:schemeClr val="accent4"/>
          </a:fillRef>
          <a:effectRef idx="2">
            <a:schemeClr val="accent4"/>
          </a:effectRef>
          <a:fontRef idx="minor">
            <a:schemeClr val="lt1"/>
          </a:fontRef>
        </p:style>
      </p:sp>
      <p:sp>
        <p:nvSpPr>
          <p:cNvPr id="194" name="CuadroTexto 193"/>
          <p:cNvSpPr txBox="1"/>
          <p:nvPr/>
        </p:nvSpPr>
        <p:spPr>
          <a:xfrm>
            <a:off x="3477537" y="4527541"/>
            <a:ext cx="1008118" cy="215444"/>
          </a:xfrm>
          <a:prstGeom prst="rect">
            <a:avLst/>
          </a:prstGeom>
          <a:noFill/>
          <a:ln>
            <a:noFill/>
          </a:ln>
          <a:effectLst>
            <a:outerShdw blurRad="25400" dist="12700" dir="2700000">
              <a:schemeClr val="bg1">
                <a:lumMod val="95000"/>
              </a:schemeClr>
            </a:outerShdw>
          </a:effectLst>
        </p:spPr>
        <p:txBody>
          <a:bodyPr wrap="square" rtlCol="0">
            <a:spAutoFit/>
          </a:bodyPr>
          <a:lstStyle/>
          <a:p>
            <a:r>
              <a:rPr lang="es-ES_tradnl" sz="800" b="1" dirty="0" err="1" smtClean="0"/>
              <a:t>Prepa</a:t>
            </a:r>
            <a:r>
              <a:rPr lang="es-ES_tradnl" sz="800" b="1" dirty="0" smtClean="0"/>
              <a:t> </a:t>
            </a:r>
            <a:r>
              <a:rPr lang="es-ES_tradnl" sz="800" b="1" dirty="0" err="1" smtClean="0"/>
              <a:t>Tonalá</a:t>
            </a:r>
            <a:r>
              <a:rPr lang="es-ES_tradnl" sz="800" b="1" dirty="0" smtClean="0"/>
              <a:t> Norte</a:t>
            </a:r>
            <a:endParaRPr lang="es-ES_tradnl" sz="800" b="1" dirty="0"/>
          </a:p>
        </p:txBody>
      </p:sp>
      <p:sp>
        <p:nvSpPr>
          <p:cNvPr id="195" name="Lágrima 194"/>
          <p:cNvSpPr/>
          <p:nvPr/>
        </p:nvSpPr>
        <p:spPr>
          <a:xfrm rot="8151472">
            <a:off x="1696995" y="5315682"/>
            <a:ext cx="116581" cy="116581"/>
          </a:xfrm>
          <a:prstGeom prst="teardrop">
            <a:avLst>
              <a:gd name="adj" fmla="val 167756"/>
            </a:avLst>
          </a:prstGeom>
          <a:ln>
            <a:solidFill>
              <a:schemeClr val="bg1"/>
            </a:solidFill>
          </a:ln>
          <a:effectLst>
            <a:outerShdw blurRad="50800" dist="35687" dir="3300000" rotWithShape="0">
              <a:srgbClr val="000000">
                <a:alpha val="87000"/>
              </a:srgbClr>
            </a:outerShdw>
          </a:effectLst>
        </p:spPr>
        <p:style>
          <a:lnRef idx="1">
            <a:schemeClr val="accent4"/>
          </a:lnRef>
          <a:fillRef idx="3">
            <a:schemeClr val="accent4"/>
          </a:fillRef>
          <a:effectRef idx="2">
            <a:schemeClr val="accent4"/>
          </a:effectRef>
          <a:fontRef idx="minor">
            <a:schemeClr val="lt1"/>
          </a:fontRef>
        </p:style>
      </p:sp>
    </p:spTree>
    <p:extLst>
      <p:ext uri="{BB962C8B-B14F-4D97-AF65-F5344CB8AC3E}">
        <p14:creationId xmlns:p14="http://schemas.microsoft.com/office/powerpoint/2010/main" val="338177944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7" name="Rectángulo 176"/>
          <p:cNvSpPr/>
          <p:nvPr/>
        </p:nvSpPr>
        <p:spPr>
          <a:xfrm>
            <a:off x="-1" y="0"/>
            <a:ext cx="9142413" cy="1739900"/>
          </a:xfrm>
          <a:prstGeom prst="rect">
            <a:avLst/>
          </a:prstGeom>
          <a:gradFill flip="none" rotWithShape="1">
            <a:gsLst>
              <a:gs pos="0">
                <a:schemeClr val="tx1">
                  <a:lumMod val="75000"/>
                </a:schemeClr>
              </a:gs>
              <a:gs pos="99000">
                <a:schemeClr val="bg2">
                  <a:lumMod val="50000"/>
                </a:schemeClr>
              </a:gs>
            </a:gsLst>
            <a:lin ang="16200000" scaled="0"/>
            <a:tileRect/>
          </a:gra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es-ES_tradnl"/>
          </a:p>
        </p:txBody>
      </p:sp>
      <p:sp>
        <p:nvSpPr>
          <p:cNvPr id="104" name="Título 103"/>
          <p:cNvSpPr>
            <a:spLocks noGrp="1"/>
          </p:cNvSpPr>
          <p:nvPr>
            <p:ph type="title" idx="4294967295"/>
          </p:nvPr>
        </p:nvSpPr>
        <p:spPr>
          <a:xfrm>
            <a:off x="355600" y="228600"/>
            <a:ext cx="5918200" cy="1117600"/>
          </a:xfrm>
          <a:effectLst>
            <a:outerShdw blurRad="50800" dist="38100" dir="2700000">
              <a:srgbClr val="000000">
                <a:alpha val="43000"/>
              </a:srgbClr>
            </a:outerShdw>
          </a:effectLst>
        </p:spPr>
        <p:txBody>
          <a:bodyPr>
            <a:normAutofit/>
          </a:bodyPr>
          <a:lstStyle/>
          <a:p>
            <a:pPr algn="l"/>
            <a:r>
              <a:rPr lang="es-MX" sz="1500" b="1" dirty="0">
                <a:solidFill>
                  <a:schemeClr val="bg1"/>
                </a:solidFill>
              </a:rPr>
              <a:t>I</a:t>
            </a:r>
            <a:r>
              <a:rPr lang="es-MX" sz="1500" b="1" dirty="0" smtClean="0">
                <a:solidFill>
                  <a:schemeClr val="bg1"/>
                </a:solidFill>
              </a:rPr>
              <a:t>ntegración </a:t>
            </a:r>
            <a:r>
              <a:rPr lang="es-MX" sz="1500" b="1" dirty="0">
                <a:solidFill>
                  <a:schemeClr val="bg1"/>
                </a:solidFill>
              </a:rPr>
              <a:t>de los servicios de tecnologías de información </a:t>
            </a:r>
            <a:r>
              <a:rPr lang="es-MX" sz="1500" dirty="0">
                <a:solidFill>
                  <a:schemeClr val="bg1"/>
                </a:solidFill>
              </a:rPr>
              <a:t>en los procesos de gestión, formación y generación del conocimiento de la Institución.</a:t>
            </a:r>
            <a:r>
              <a:rPr lang="es-ES_tradnl" sz="1500" dirty="0">
                <a:solidFill>
                  <a:schemeClr val="bg1"/>
                </a:solidFill>
              </a:rPr>
              <a:t> </a:t>
            </a:r>
          </a:p>
        </p:txBody>
      </p:sp>
      <p:pic>
        <p:nvPicPr>
          <p:cNvPr id="3" name="Imagen 2"/>
          <p:cNvPicPr>
            <a:picLocks noChangeAspect="1"/>
          </p:cNvPicPr>
          <p:nvPr/>
        </p:nvPicPr>
        <p:blipFill>
          <a:blip r:embed="rId3" cstate="print"/>
          <a:stretch>
            <a:fillRect/>
          </a:stretch>
        </p:blipFill>
        <p:spPr>
          <a:xfrm>
            <a:off x="1181100" y="1294532"/>
            <a:ext cx="7264400" cy="5101361"/>
          </a:xfrm>
          <a:prstGeom prst="rect">
            <a:avLst/>
          </a:prstGeom>
        </p:spPr>
      </p:pic>
      <p:sp>
        <p:nvSpPr>
          <p:cNvPr id="64" name="Rectángulo 63"/>
          <p:cNvSpPr/>
          <p:nvPr/>
        </p:nvSpPr>
        <p:spPr>
          <a:xfrm>
            <a:off x="355600" y="1587500"/>
            <a:ext cx="3175000" cy="22352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65" name="CuadroTexto 64"/>
          <p:cNvSpPr txBox="1"/>
          <p:nvPr/>
        </p:nvSpPr>
        <p:spPr>
          <a:xfrm>
            <a:off x="1059920" y="2429934"/>
            <a:ext cx="2280180" cy="830997"/>
          </a:xfrm>
          <a:prstGeom prst="rect">
            <a:avLst/>
          </a:prstGeom>
          <a:noFill/>
        </p:spPr>
        <p:txBody>
          <a:bodyPr wrap="square" rtlCol="0">
            <a:spAutoFit/>
          </a:bodyPr>
          <a:lstStyle/>
          <a:p>
            <a:r>
              <a:rPr lang="es-MX" sz="1200" dirty="0"/>
              <a:t>Implementar al 100% un servicio para el manejo de comunicaciones en formato de videoconferencia </a:t>
            </a:r>
            <a:endParaRPr lang="es-ES" sz="900" b="1" dirty="0"/>
          </a:p>
        </p:txBody>
      </p:sp>
      <p:grpSp>
        <p:nvGrpSpPr>
          <p:cNvPr id="66" name="Agrupar 65"/>
          <p:cNvGrpSpPr/>
          <p:nvPr/>
        </p:nvGrpSpPr>
        <p:grpSpPr>
          <a:xfrm>
            <a:off x="604308" y="2091613"/>
            <a:ext cx="400917" cy="372187"/>
            <a:chOff x="2857500" y="1917700"/>
            <a:chExt cx="1790700" cy="1662378"/>
          </a:xfrm>
        </p:grpSpPr>
        <p:sp>
          <p:nvSpPr>
            <p:cNvPr id="67" name="Elipse 66"/>
            <p:cNvSpPr/>
            <p:nvPr/>
          </p:nvSpPr>
          <p:spPr>
            <a:xfrm>
              <a:off x="2857500" y="1917700"/>
              <a:ext cx="1790700" cy="1662378"/>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s-ES"/>
            </a:p>
          </p:txBody>
        </p:sp>
        <p:sp>
          <p:nvSpPr>
            <p:cNvPr id="68" name="Forma en L 67"/>
            <p:cNvSpPr/>
            <p:nvPr/>
          </p:nvSpPr>
          <p:spPr>
            <a:xfrm rot="18900000">
              <a:off x="3215883" y="2357638"/>
              <a:ext cx="1116384" cy="601676"/>
            </a:xfrm>
            <a:prstGeom prst="corner">
              <a:avLst>
                <a:gd name="adj1" fmla="val 49812"/>
                <a:gd name="adj2" fmla="val 46204"/>
              </a:avLst>
            </a:prstGeom>
            <a:solidFill>
              <a:srgbClr val="FFFFFF"/>
            </a:solidFill>
          </p:spPr>
          <p:style>
            <a:lnRef idx="1">
              <a:schemeClr val="accent3"/>
            </a:lnRef>
            <a:fillRef idx="3">
              <a:schemeClr val="accent3"/>
            </a:fillRef>
            <a:effectRef idx="2">
              <a:schemeClr val="accent3"/>
            </a:effectRef>
            <a:fontRef idx="minor">
              <a:schemeClr val="lt1"/>
            </a:fontRef>
          </p:style>
          <p:txBody>
            <a:bodyPr rtlCol="0" anchor="ctr"/>
            <a:lstStyle/>
            <a:p>
              <a:pPr algn="ctr"/>
              <a:endParaRPr lang="es-ES"/>
            </a:p>
          </p:txBody>
        </p:sp>
      </p:grpSp>
      <p:sp>
        <p:nvSpPr>
          <p:cNvPr id="25" name="CuadroTexto 24"/>
          <p:cNvSpPr txBox="1"/>
          <p:nvPr/>
        </p:nvSpPr>
        <p:spPr>
          <a:xfrm>
            <a:off x="1066800" y="2112434"/>
            <a:ext cx="2413000" cy="338554"/>
          </a:xfrm>
          <a:prstGeom prst="rect">
            <a:avLst/>
          </a:prstGeom>
          <a:noFill/>
        </p:spPr>
        <p:txBody>
          <a:bodyPr wrap="square" rtlCol="0">
            <a:spAutoFit/>
          </a:bodyPr>
          <a:lstStyle/>
          <a:p>
            <a:r>
              <a:rPr lang="es-MX" sz="1600" b="1" dirty="0" smtClean="0">
                <a:solidFill>
                  <a:schemeClr val="bg1">
                    <a:lumMod val="50000"/>
                  </a:schemeClr>
                </a:solidFill>
              </a:rPr>
              <a:t>Videoconferencia</a:t>
            </a:r>
            <a:endParaRPr lang="es-ES" sz="1600" b="1" dirty="0">
              <a:solidFill>
                <a:schemeClr val="bg1">
                  <a:lumMod val="50000"/>
                </a:schemeClr>
              </a:solidFill>
            </a:endParaRPr>
          </a:p>
        </p:txBody>
      </p:sp>
    </p:spTree>
    <p:extLst>
      <p:ext uri="{BB962C8B-B14F-4D97-AF65-F5344CB8AC3E}">
        <p14:creationId xmlns:p14="http://schemas.microsoft.com/office/powerpoint/2010/main" val="93419399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ángulo redondeado 13"/>
          <p:cNvSpPr/>
          <p:nvPr/>
        </p:nvSpPr>
        <p:spPr>
          <a:xfrm>
            <a:off x="5778500" y="5732419"/>
            <a:ext cx="1371600" cy="787400"/>
          </a:xfrm>
          <a:prstGeom prst="roundRect">
            <a:avLst>
              <a:gd name="adj" fmla="val 912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15" name="CuadroTexto 14"/>
          <p:cNvSpPr txBox="1"/>
          <p:nvPr/>
        </p:nvSpPr>
        <p:spPr>
          <a:xfrm>
            <a:off x="6121400" y="5808619"/>
            <a:ext cx="759001" cy="553998"/>
          </a:xfrm>
          <a:prstGeom prst="rect">
            <a:avLst/>
          </a:prstGeom>
          <a:noFill/>
        </p:spPr>
        <p:txBody>
          <a:bodyPr wrap="none" rtlCol="0">
            <a:spAutoFit/>
          </a:bodyPr>
          <a:lstStyle/>
          <a:p>
            <a:r>
              <a:rPr lang="es-ES" sz="3000" b="1" i="1" dirty="0" smtClean="0">
                <a:solidFill>
                  <a:schemeClr val="bg1"/>
                </a:solidFill>
                <a:latin typeface="Georgia"/>
                <a:cs typeface="Georgia"/>
              </a:rPr>
              <a:t>35</a:t>
            </a:r>
            <a:endParaRPr lang="es-ES" sz="3000" i="1" dirty="0">
              <a:solidFill>
                <a:schemeClr val="bg1"/>
              </a:solidFill>
              <a:latin typeface="Georgia"/>
              <a:cs typeface="Georgia"/>
            </a:endParaRPr>
          </a:p>
        </p:txBody>
      </p:sp>
      <p:sp>
        <p:nvSpPr>
          <p:cNvPr id="13" name="Rectángulo redondeado 12"/>
          <p:cNvSpPr/>
          <p:nvPr/>
        </p:nvSpPr>
        <p:spPr>
          <a:xfrm>
            <a:off x="7340600" y="5732419"/>
            <a:ext cx="1371600" cy="787400"/>
          </a:xfrm>
          <a:prstGeom prst="roundRect">
            <a:avLst>
              <a:gd name="adj" fmla="val 912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4" name="Rectángulo redondeado 3"/>
          <p:cNvSpPr/>
          <p:nvPr/>
        </p:nvSpPr>
        <p:spPr>
          <a:xfrm>
            <a:off x="635000" y="5810797"/>
            <a:ext cx="3568700" cy="787400"/>
          </a:xfrm>
          <a:prstGeom prst="roundRect">
            <a:avLst>
              <a:gd name="adj" fmla="val 912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177" name="Rectángulo 176"/>
          <p:cNvSpPr/>
          <p:nvPr/>
        </p:nvSpPr>
        <p:spPr>
          <a:xfrm>
            <a:off x="-1" y="0"/>
            <a:ext cx="9142413" cy="1739900"/>
          </a:xfrm>
          <a:prstGeom prst="rect">
            <a:avLst/>
          </a:prstGeom>
          <a:gradFill flip="none" rotWithShape="1">
            <a:gsLst>
              <a:gs pos="0">
                <a:schemeClr val="tx1">
                  <a:lumMod val="75000"/>
                </a:schemeClr>
              </a:gs>
              <a:gs pos="99000">
                <a:schemeClr val="bg2">
                  <a:lumMod val="50000"/>
                </a:schemeClr>
              </a:gs>
            </a:gsLst>
            <a:lin ang="16200000" scaled="0"/>
            <a:tileRect/>
          </a:gra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es-ES_tradnl"/>
          </a:p>
        </p:txBody>
      </p:sp>
      <p:sp>
        <p:nvSpPr>
          <p:cNvPr id="104" name="Título 103"/>
          <p:cNvSpPr>
            <a:spLocks noGrp="1"/>
          </p:cNvSpPr>
          <p:nvPr>
            <p:ph type="title" idx="4294967295"/>
          </p:nvPr>
        </p:nvSpPr>
        <p:spPr>
          <a:xfrm>
            <a:off x="4508500" y="431800"/>
            <a:ext cx="4241800" cy="685800"/>
          </a:xfrm>
          <a:effectLst>
            <a:outerShdw blurRad="50800" dist="38100" dir="2700000">
              <a:srgbClr val="000000">
                <a:alpha val="43000"/>
              </a:srgbClr>
            </a:outerShdw>
          </a:effectLst>
        </p:spPr>
        <p:txBody>
          <a:bodyPr>
            <a:normAutofit/>
          </a:bodyPr>
          <a:lstStyle/>
          <a:p>
            <a:pPr algn="l"/>
            <a:r>
              <a:rPr lang="es-ES_tradnl" sz="1800" b="1" dirty="0" smtClean="0">
                <a:solidFill>
                  <a:schemeClr val="bg1"/>
                </a:solidFill>
              </a:rPr>
              <a:t>Equipo de videoconferencia por C.U.</a:t>
            </a:r>
            <a:endParaRPr lang="es-ES_tradnl" sz="1800" b="1" dirty="0">
              <a:solidFill>
                <a:schemeClr val="bg1"/>
              </a:solidFill>
            </a:endParaRPr>
          </a:p>
        </p:txBody>
      </p:sp>
      <p:graphicFrame>
        <p:nvGraphicFramePr>
          <p:cNvPr id="9" name="Tabla 8"/>
          <p:cNvGraphicFramePr>
            <a:graphicFrameLocks noGrp="1"/>
          </p:cNvGraphicFramePr>
          <p:nvPr>
            <p:extLst>
              <p:ext uri="{D42A27DB-BD31-4B8C-83A1-F6EECF244321}">
                <p14:modId xmlns:p14="http://schemas.microsoft.com/office/powerpoint/2010/main" val="2847185511"/>
              </p:ext>
            </p:extLst>
          </p:nvPr>
        </p:nvGraphicFramePr>
        <p:xfrm>
          <a:off x="546097" y="1346202"/>
          <a:ext cx="3759203" cy="4506420"/>
        </p:xfrm>
        <a:graphic>
          <a:graphicData uri="http://schemas.openxmlformats.org/drawingml/2006/table">
            <a:tbl>
              <a:tblPr firstRow="1" bandRow="1">
                <a:effectLst>
                  <a:outerShdw blurRad="50800" dist="38100" dir="2700000" algn="tl" rotWithShape="0">
                    <a:prstClr val="black">
                      <a:alpha val="40000"/>
                    </a:prstClr>
                  </a:outerShdw>
                </a:effectLst>
                <a:tableStyleId>{5FD0F851-EC5A-4D38-B0AD-8093EC10F338}</a:tableStyleId>
              </a:tblPr>
              <a:tblGrid>
                <a:gridCol w="2396698"/>
                <a:gridCol w="1362505"/>
              </a:tblGrid>
              <a:tr h="361140">
                <a:tc>
                  <a:txBody>
                    <a:bodyPr/>
                    <a:lstStyle/>
                    <a:p>
                      <a:pPr marL="0" algn="ctr">
                        <a:spcAft>
                          <a:spcPts val="0"/>
                        </a:spcAft>
                      </a:pPr>
                      <a:r>
                        <a:rPr lang="es-ES_tradnl" sz="1100" b="1" dirty="0" smtClean="0">
                          <a:solidFill>
                            <a:srgbClr val="000000"/>
                          </a:solidFill>
                          <a:effectLst/>
                          <a:latin typeface="Calibri"/>
                          <a:ea typeface="Times New Roman"/>
                          <a:cs typeface="Times New Roman"/>
                        </a:rPr>
                        <a:t>CU</a:t>
                      </a:r>
                      <a:endParaRPr lang="es-ES_tradnl" sz="1000" dirty="0">
                        <a:effectLst/>
                        <a:latin typeface="Arial"/>
                        <a:ea typeface="Times New Roman"/>
                        <a:cs typeface="Times New Roman"/>
                      </a:endParaRPr>
                    </a:p>
                  </a:txBody>
                  <a:tcPr marL="45720" marR="45720" anchor="ctr">
                    <a:lnL w="3175" cap="flat" cmpd="sng" algn="ctr">
                      <a:noFill/>
                      <a:prstDash val="solid"/>
                      <a:round/>
                      <a:headEnd type="none" w="med" len="med"/>
                      <a:tailEnd type="none" w="med" len="med"/>
                    </a:lnL>
                    <a:lnR w="3175" cap="flat" cmpd="sng" algn="ctr">
                      <a:solidFill>
                        <a:prstClr val="white">
                          <a:lumMod val="50000"/>
                        </a:prstClr>
                      </a:solidFill>
                      <a:prstDash val="solid"/>
                      <a:round/>
                      <a:headEnd type="none" w="med" len="med"/>
                      <a:tailEnd type="none" w="med" len="med"/>
                    </a:lnR>
                    <a:solidFill>
                      <a:schemeClr val="accent1">
                        <a:lumMod val="60000"/>
                        <a:lumOff val="40000"/>
                      </a:schemeClr>
                    </a:solidFill>
                  </a:tcPr>
                </a:tc>
                <a:tc>
                  <a:txBody>
                    <a:bodyPr/>
                    <a:lstStyle/>
                    <a:p>
                      <a:pPr marL="0" algn="ctr">
                        <a:spcAft>
                          <a:spcPts val="0"/>
                        </a:spcAft>
                      </a:pPr>
                      <a:r>
                        <a:rPr lang="es-ES_tradnl" sz="1100" b="1" dirty="0">
                          <a:solidFill>
                            <a:srgbClr val="000000"/>
                          </a:solidFill>
                          <a:effectLst/>
                          <a:latin typeface="Calibri"/>
                          <a:ea typeface="Times New Roman"/>
                          <a:cs typeface="Times New Roman"/>
                        </a:rPr>
                        <a:t>Enlaces</a:t>
                      </a:r>
                      <a:endParaRPr lang="es-ES_tradnl" sz="1000" dirty="0">
                        <a:effectLst/>
                        <a:latin typeface="Arial"/>
                        <a:ea typeface="Times New Roman"/>
                        <a:cs typeface="Times New Roman"/>
                      </a:endParaRPr>
                    </a:p>
                  </a:txBody>
                  <a:tcPr marL="45720" marR="45720" anchor="ctr">
                    <a:lnL w="3175" cap="flat" cmpd="sng" algn="ctr">
                      <a:solidFill>
                        <a:prstClr val="white">
                          <a:lumMod val="50000"/>
                        </a:prstClr>
                      </a:solidFill>
                      <a:prstDash val="solid"/>
                      <a:round/>
                      <a:headEnd type="none" w="med" len="med"/>
                      <a:tailEnd type="none" w="med" len="med"/>
                    </a:lnL>
                    <a:lnR w="3175" cap="flat" cmpd="sng" algn="ctr">
                      <a:solidFill>
                        <a:prstClr val="white">
                          <a:lumMod val="50000"/>
                        </a:prstClr>
                      </a:solidFill>
                      <a:prstDash val="solid"/>
                      <a:round/>
                      <a:headEnd type="none" w="med" len="med"/>
                      <a:tailEnd type="none" w="med" len="med"/>
                    </a:lnR>
                    <a:solidFill>
                      <a:schemeClr val="accent1">
                        <a:lumMod val="60000"/>
                        <a:lumOff val="40000"/>
                      </a:schemeClr>
                    </a:solidFill>
                  </a:tcPr>
                </a:tc>
              </a:tr>
              <a:tr h="250071">
                <a:tc>
                  <a:txBody>
                    <a:bodyPr/>
                    <a:lstStyle/>
                    <a:p>
                      <a:pPr marL="0">
                        <a:spcAft>
                          <a:spcPts val="0"/>
                        </a:spcAft>
                      </a:pPr>
                      <a:r>
                        <a:rPr lang="es-ES_tradnl" sz="1100" b="1" dirty="0" smtClean="0">
                          <a:solidFill>
                            <a:srgbClr val="000000"/>
                          </a:solidFill>
                          <a:effectLst/>
                          <a:latin typeface="Calibri"/>
                          <a:ea typeface="Times New Roman"/>
                          <a:cs typeface="Times New Roman"/>
                        </a:rPr>
                        <a:t>SUV</a:t>
                      </a:r>
                      <a:r>
                        <a:rPr lang="es-ES_tradnl" sz="1100" b="1" dirty="0">
                          <a:solidFill>
                            <a:srgbClr val="000000"/>
                          </a:solidFill>
                          <a:effectLst/>
                          <a:latin typeface="Calibri"/>
                          <a:ea typeface="Times New Roman"/>
                          <a:cs typeface="Times New Roman"/>
                        </a:rPr>
                        <a:t>                    </a:t>
                      </a:r>
                      <a:endParaRPr lang="es-ES_tradnl" sz="1000" b="1" dirty="0">
                        <a:effectLst/>
                        <a:latin typeface="Arial"/>
                        <a:ea typeface="Times New Roman"/>
                        <a:cs typeface="Times New Roman"/>
                      </a:endParaRPr>
                    </a:p>
                  </a:txBody>
                  <a:tcPr marL="45720" marR="45720" anchor="ctr">
                    <a:lnL w="3175" cap="flat" cmpd="sng" algn="ctr">
                      <a:noFill/>
                      <a:prstDash val="solid"/>
                      <a:round/>
                      <a:headEnd type="none" w="med" len="med"/>
                      <a:tailEnd type="none" w="med" len="med"/>
                    </a:lnL>
                    <a:lnR w="3175" cap="flat" cmpd="sng" algn="ctr">
                      <a:solidFill>
                        <a:prstClr val="white">
                          <a:lumMod val="50000"/>
                        </a:prstClr>
                      </a:solidFill>
                      <a:prstDash val="solid"/>
                      <a:round/>
                      <a:headEnd type="none" w="med" len="med"/>
                      <a:tailEnd type="none" w="med" len="med"/>
                    </a:lnR>
                    <a:solidFill>
                      <a:srgbClr val="E4EEF7"/>
                    </a:solidFill>
                  </a:tcPr>
                </a:tc>
                <a:tc>
                  <a:txBody>
                    <a:bodyPr/>
                    <a:lstStyle/>
                    <a:p>
                      <a:pPr marL="0" algn="r">
                        <a:spcAft>
                          <a:spcPts val="0"/>
                        </a:spcAft>
                      </a:pPr>
                      <a:r>
                        <a:rPr lang="es-ES_tradnl" sz="1100" b="1">
                          <a:solidFill>
                            <a:srgbClr val="000000"/>
                          </a:solidFill>
                          <a:effectLst/>
                          <a:latin typeface="Calibri"/>
                          <a:ea typeface="Times New Roman"/>
                          <a:cs typeface="Times New Roman"/>
                        </a:rPr>
                        <a:t>132</a:t>
                      </a:r>
                      <a:endParaRPr lang="es-ES_tradnl" sz="1000">
                        <a:effectLst/>
                        <a:latin typeface="Arial"/>
                        <a:ea typeface="Times New Roman"/>
                        <a:cs typeface="Times New Roman"/>
                      </a:endParaRPr>
                    </a:p>
                  </a:txBody>
                  <a:tcPr marL="45720" marR="45720" anchor="ctr">
                    <a:lnL w="3175" cap="flat" cmpd="sng" algn="ctr">
                      <a:solidFill>
                        <a:prstClr val="white">
                          <a:lumMod val="50000"/>
                        </a:prstClr>
                      </a:solidFill>
                      <a:prstDash val="solid"/>
                      <a:round/>
                      <a:headEnd type="none" w="med" len="med"/>
                      <a:tailEnd type="none" w="med" len="med"/>
                    </a:lnL>
                    <a:lnR w="3175" cap="flat" cmpd="sng" algn="ctr">
                      <a:solidFill>
                        <a:prstClr val="white">
                          <a:lumMod val="50000"/>
                        </a:prstClr>
                      </a:solidFill>
                      <a:prstDash val="solid"/>
                      <a:round/>
                      <a:headEnd type="none" w="med" len="med"/>
                      <a:tailEnd type="none" w="med" len="med"/>
                    </a:lnR>
                    <a:solidFill>
                      <a:srgbClr val="E4EEF7"/>
                    </a:solidFill>
                  </a:tcPr>
                </a:tc>
              </a:tr>
              <a:tr h="250071">
                <a:tc>
                  <a:txBody>
                    <a:bodyPr/>
                    <a:lstStyle/>
                    <a:p>
                      <a:pPr marL="0">
                        <a:spcAft>
                          <a:spcPts val="0"/>
                        </a:spcAft>
                      </a:pPr>
                      <a:r>
                        <a:rPr lang="es-ES_tradnl" sz="1100" b="1" dirty="0" smtClean="0">
                          <a:solidFill>
                            <a:srgbClr val="000000"/>
                          </a:solidFill>
                          <a:effectLst/>
                          <a:latin typeface="Calibri"/>
                          <a:ea typeface="Times New Roman"/>
                          <a:cs typeface="Times New Roman"/>
                        </a:rPr>
                        <a:t>CUCEA</a:t>
                      </a:r>
                      <a:endParaRPr lang="es-ES_tradnl" sz="1000" b="1" dirty="0">
                        <a:effectLst/>
                        <a:latin typeface="Arial"/>
                        <a:ea typeface="Times New Roman"/>
                        <a:cs typeface="Times New Roman"/>
                      </a:endParaRPr>
                    </a:p>
                  </a:txBody>
                  <a:tcPr marL="45720" marR="45720" anchor="ctr">
                    <a:lnL w="3175" cap="flat" cmpd="sng" algn="ctr">
                      <a:noFill/>
                      <a:prstDash val="solid"/>
                      <a:round/>
                      <a:headEnd type="none" w="med" len="med"/>
                      <a:tailEnd type="none" w="med" len="med"/>
                    </a:lnL>
                    <a:lnR w="3175" cap="flat" cmpd="sng" algn="ctr">
                      <a:solidFill>
                        <a:prstClr val="white">
                          <a:lumMod val="50000"/>
                        </a:prstClr>
                      </a:solidFill>
                      <a:prstDash val="solid"/>
                      <a:round/>
                      <a:headEnd type="none" w="med" len="med"/>
                      <a:tailEnd type="none" w="med" len="med"/>
                    </a:lnR>
                    <a:solidFill>
                      <a:schemeClr val="bg1"/>
                    </a:solidFill>
                  </a:tcPr>
                </a:tc>
                <a:tc>
                  <a:txBody>
                    <a:bodyPr/>
                    <a:lstStyle/>
                    <a:p>
                      <a:pPr marL="0" algn="r">
                        <a:spcAft>
                          <a:spcPts val="0"/>
                        </a:spcAft>
                      </a:pPr>
                      <a:r>
                        <a:rPr lang="es-ES_tradnl" sz="1100" b="1" dirty="0">
                          <a:solidFill>
                            <a:srgbClr val="000000"/>
                          </a:solidFill>
                          <a:effectLst/>
                          <a:latin typeface="Calibri"/>
                          <a:ea typeface="Times New Roman"/>
                          <a:cs typeface="Times New Roman"/>
                        </a:rPr>
                        <a:t>76</a:t>
                      </a:r>
                      <a:endParaRPr lang="es-ES_tradnl" sz="1000" dirty="0">
                        <a:effectLst/>
                        <a:latin typeface="Arial"/>
                        <a:ea typeface="Times New Roman"/>
                        <a:cs typeface="Times New Roman"/>
                      </a:endParaRPr>
                    </a:p>
                  </a:txBody>
                  <a:tcPr marL="45720" marR="45720" anchor="ctr">
                    <a:lnL w="3175" cap="flat" cmpd="sng" algn="ctr">
                      <a:solidFill>
                        <a:prstClr val="white">
                          <a:lumMod val="50000"/>
                        </a:prstClr>
                      </a:solidFill>
                      <a:prstDash val="solid"/>
                      <a:round/>
                      <a:headEnd type="none" w="med" len="med"/>
                      <a:tailEnd type="none" w="med" len="med"/>
                    </a:lnL>
                    <a:lnR w="3175" cap="flat" cmpd="sng" algn="ctr">
                      <a:solidFill>
                        <a:prstClr val="white">
                          <a:lumMod val="50000"/>
                        </a:prstClr>
                      </a:solidFill>
                      <a:prstDash val="solid"/>
                      <a:round/>
                      <a:headEnd type="none" w="med" len="med"/>
                      <a:tailEnd type="none" w="med" len="med"/>
                    </a:lnR>
                    <a:solidFill>
                      <a:schemeClr val="bg1"/>
                    </a:solidFill>
                  </a:tcPr>
                </a:tc>
              </a:tr>
              <a:tr h="250071">
                <a:tc>
                  <a:txBody>
                    <a:bodyPr/>
                    <a:lstStyle/>
                    <a:p>
                      <a:pPr marL="0">
                        <a:spcAft>
                          <a:spcPts val="0"/>
                        </a:spcAft>
                      </a:pPr>
                      <a:r>
                        <a:rPr lang="es-ES_tradnl" sz="1100" b="1" dirty="0" smtClean="0">
                          <a:solidFill>
                            <a:srgbClr val="000000"/>
                          </a:solidFill>
                          <a:effectLst/>
                          <a:latin typeface="Calibri"/>
                          <a:ea typeface="Times New Roman"/>
                          <a:cs typeface="Times New Roman"/>
                        </a:rPr>
                        <a:t>CUCS</a:t>
                      </a:r>
                      <a:endParaRPr lang="es-ES_tradnl" sz="1000" b="1" dirty="0">
                        <a:effectLst/>
                        <a:latin typeface="Arial"/>
                        <a:ea typeface="Times New Roman"/>
                        <a:cs typeface="Times New Roman"/>
                      </a:endParaRPr>
                    </a:p>
                  </a:txBody>
                  <a:tcPr marL="45720" marR="45720" anchor="ctr">
                    <a:lnL w="3175" cap="flat" cmpd="sng" algn="ctr">
                      <a:noFill/>
                      <a:prstDash val="solid"/>
                      <a:round/>
                      <a:headEnd type="none" w="med" len="med"/>
                      <a:tailEnd type="none" w="med" len="med"/>
                    </a:lnL>
                    <a:lnR w="3175" cap="flat" cmpd="sng" algn="ctr">
                      <a:solidFill>
                        <a:prstClr val="white">
                          <a:lumMod val="50000"/>
                        </a:prstClr>
                      </a:solidFill>
                      <a:prstDash val="solid"/>
                      <a:round/>
                      <a:headEnd type="none" w="med" len="med"/>
                      <a:tailEnd type="none" w="med" len="med"/>
                    </a:lnR>
                    <a:solidFill>
                      <a:srgbClr val="E4EEF7"/>
                    </a:solidFill>
                  </a:tcPr>
                </a:tc>
                <a:tc>
                  <a:txBody>
                    <a:bodyPr/>
                    <a:lstStyle/>
                    <a:p>
                      <a:pPr marL="0" algn="r">
                        <a:spcAft>
                          <a:spcPts val="0"/>
                        </a:spcAft>
                      </a:pPr>
                      <a:r>
                        <a:rPr lang="es-ES_tradnl" sz="1100" b="1">
                          <a:solidFill>
                            <a:srgbClr val="000000"/>
                          </a:solidFill>
                          <a:effectLst/>
                          <a:latin typeface="Calibri"/>
                          <a:ea typeface="Times New Roman"/>
                          <a:cs typeface="Times New Roman"/>
                        </a:rPr>
                        <a:t>60</a:t>
                      </a:r>
                      <a:endParaRPr lang="es-ES_tradnl" sz="1000">
                        <a:effectLst/>
                        <a:latin typeface="Arial"/>
                        <a:ea typeface="Times New Roman"/>
                        <a:cs typeface="Times New Roman"/>
                      </a:endParaRPr>
                    </a:p>
                  </a:txBody>
                  <a:tcPr marL="45720" marR="45720" anchor="ctr">
                    <a:lnL w="3175" cap="flat" cmpd="sng" algn="ctr">
                      <a:solidFill>
                        <a:prstClr val="white">
                          <a:lumMod val="50000"/>
                        </a:prstClr>
                      </a:solidFill>
                      <a:prstDash val="solid"/>
                      <a:round/>
                      <a:headEnd type="none" w="med" len="med"/>
                      <a:tailEnd type="none" w="med" len="med"/>
                    </a:lnL>
                    <a:lnR w="3175" cap="flat" cmpd="sng" algn="ctr">
                      <a:solidFill>
                        <a:prstClr val="white">
                          <a:lumMod val="50000"/>
                        </a:prstClr>
                      </a:solidFill>
                      <a:prstDash val="solid"/>
                      <a:round/>
                      <a:headEnd type="none" w="med" len="med"/>
                      <a:tailEnd type="none" w="med" len="med"/>
                    </a:lnR>
                    <a:solidFill>
                      <a:srgbClr val="E4EEF7"/>
                    </a:solidFill>
                  </a:tcPr>
                </a:tc>
              </a:tr>
              <a:tr h="250071">
                <a:tc>
                  <a:txBody>
                    <a:bodyPr/>
                    <a:lstStyle/>
                    <a:p>
                      <a:pPr marL="0">
                        <a:spcAft>
                          <a:spcPts val="0"/>
                        </a:spcAft>
                      </a:pPr>
                      <a:r>
                        <a:rPr lang="es-ES_tradnl" sz="1100" b="1" dirty="0" smtClean="0">
                          <a:solidFill>
                            <a:srgbClr val="000000"/>
                          </a:solidFill>
                          <a:effectLst/>
                          <a:latin typeface="Calibri"/>
                          <a:ea typeface="Times New Roman"/>
                          <a:cs typeface="Times New Roman"/>
                        </a:rPr>
                        <a:t>CUCSH </a:t>
                      </a:r>
                      <a:r>
                        <a:rPr lang="es-ES_tradnl" sz="1100" b="1" dirty="0">
                          <a:solidFill>
                            <a:srgbClr val="000000"/>
                          </a:solidFill>
                          <a:effectLst/>
                          <a:latin typeface="Calibri"/>
                          <a:ea typeface="Times New Roman"/>
                          <a:cs typeface="Times New Roman"/>
                        </a:rPr>
                        <a:t>                      </a:t>
                      </a:r>
                      <a:endParaRPr lang="es-ES_tradnl" sz="1000" b="1" dirty="0">
                        <a:effectLst/>
                        <a:latin typeface="Arial"/>
                        <a:ea typeface="Times New Roman"/>
                        <a:cs typeface="Times New Roman"/>
                      </a:endParaRPr>
                    </a:p>
                  </a:txBody>
                  <a:tcPr marL="45720" marR="45720" anchor="ctr">
                    <a:lnL w="3175" cap="flat" cmpd="sng" algn="ctr">
                      <a:noFill/>
                      <a:prstDash val="solid"/>
                      <a:round/>
                      <a:headEnd type="none" w="med" len="med"/>
                      <a:tailEnd type="none" w="med" len="med"/>
                    </a:lnL>
                    <a:lnR w="3175" cap="flat" cmpd="sng" algn="ctr">
                      <a:solidFill>
                        <a:prstClr val="white">
                          <a:lumMod val="50000"/>
                        </a:prstClr>
                      </a:solidFill>
                      <a:prstDash val="solid"/>
                      <a:round/>
                      <a:headEnd type="none" w="med" len="med"/>
                      <a:tailEnd type="none" w="med" len="med"/>
                    </a:lnR>
                    <a:solidFill>
                      <a:schemeClr val="bg1"/>
                    </a:solidFill>
                  </a:tcPr>
                </a:tc>
                <a:tc>
                  <a:txBody>
                    <a:bodyPr/>
                    <a:lstStyle/>
                    <a:p>
                      <a:pPr marL="0" algn="r">
                        <a:spcAft>
                          <a:spcPts val="0"/>
                        </a:spcAft>
                      </a:pPr>
                      <a:r>
                        <a:rPr lang="es-ES_tradnl" sz="1100" b="1" dirty="0">
                          <a:solidFill>
                            <a:srgbClr val="000000"/>
                          </a:solidFill>
                          <a:effectLst/>
                          <a:latin typeface="Calibri"/>
                          <a:ea typeface="Times New Roman"/>
                          <a:cs typeface="Times New Roman"/>
                        </a:rPr>
                        <a:t>56</a:t>
                      </a:r>
                      <a:endParaRPr lang="es-ES_tradnl" sz="1000" dirty="0">
                        <a:effectLst/>
                        <a:latin typeface="Arial"/>
                        <a:ea typeface="Times New Roman"/>
                        <a:cs typeface="Times New Roman"/>
                      </a:endParaRPr>
                    </a:p>
                  </a:txBody>
                  <a:tcPr marL="45720" marR="45720" anchor="ctr">
                    <a:lnL w="3175" cap="flat" cmpd="sng" algn="ctr">
                      <a:solidFill>
                        <a:prstClr val="white">
                          <a:lumMod val="50000"/>
                        </a:prstClr>
                      </a:solidFill>
                      <a:prstDash val="solid"/>
                      <a:round/>
                      <a:headEnd type="none" w="med" len="med"/>
                      <a:tailEnd type="none" w="med" len="med"/>
                    </a:lnL>
                    <a:lnR w="3175" cap="flat" cmpd="sng" algn="ctr">
                      <a:solidFill>
                        <a:prstClr val="white">
                          <a:lumMod val="50000"/>
                        </a:prstClr>
                      </a:solidFill>
                      <a:prstDash val="solid"/>
                      <a:round/>
                      <a:headEnd type="none" w="med" len="med"/>
                      <a:tailEnd type="none" w="med" len="med"/>
                    </a:lnR>
                    <a:solidFill>
                      <a:schemeClr val="bg1"/>
                    </a:solidFill>
                  </a:tcPr>
                </a:tc>
              </a:tr>
              <a:tr h="250071">
                <a:tc>
                  <a:txBody>
                    <a:bodyPr/>
                    <a:lstStyle/>
                    <a:p>
                      <a:pPr marL="0">
                        <a:spcAft>
                          <a:spcPts val="0"/>
                        </a:spcAft>
                      </a:pPr>
                      <a:r>
                        <a:rPr lang="es-ES_tradnl" sz="1100" b="1" dirty="0" smtClean="0">
                          <a:solidFill>
                            <a:srgbClr val="000000"/>
                          </a:solidFill>
                          <a:effectLst/>
                          <a:latin typeface="Calibri"/>
                          <a:ea typeface="Times New Roman"/>
                          <a:cs typeface="Times New Roman"/>
                        </a:rPr>
                        <a:t>CUALTOS</a:t>
                      </a:r>
                      <a:endParaRPr lang="es-ES_tradnl" sz="1000" b="1" dirty="0">
                        <a:effectLst/>
                        <a:latin typeface="Arial"/>
                        <a:ea typeface="Times New Roman"/>
                        <a:cs typeface="Times New Roman"/>
                      </a:endParaRPr>
                    </a:p>
                  </a:txBody>
                  <a:tcPr marL="45720" marR="45720" anchor="ctr">
                    <a:lnL w="3175" cap="flat" cmpd="sng" algn="ctr">
                      <a:noFill/>
                      <a:prstDash val="solid"/>
                      <a:round/>
                      <a:headEnd type="none" w="med" len="med"/>
                      <a:tailEnd type="none" w="med" len="med"/>
                    </a:lnL>
                    <a:lnR w="3175" cap="flat" cmpd="sng" algn="ctr">
                      <a:solidFill>
                        <a:prstClr val="white">
                          <a:lumMod val="50000"/>
                        </a:prstClr>
                      </a:solidFill>
                      <a:prstDash val="solid"/>
                      <a:round/>
                      <a:headEnd type="none" w="med" len="med"/>
                      <a:tailEnd type="none" w="med" len="med"/>
                    </a:lnR>
                    <a:solidFill>
                      <a:srgbClr val="E4EEF7"/>
                    </a:solidFill>
                  </a:tcPr>
                </a:tc>
                <a:tc>
                  <a:txBody>
                    <a:bodyPr/>
                    <a:lstStyle/>
                    <a:p>
                      <a:pPr marL="0" algn="r">
                        <a:spcAft>
                          <a:spcPts val="0"/>
                        </a:spcAft>
                      </a:pPr>
                      <a:r>
                        <a:rPr lang="es-ES_tradnl" sz="1100" b="1">
                          <a:solidFill>
                            <a:srgbClr val="000000"/>
                          </a:solidFill>
                          <a:effectLst/>
                          <a:latin typeface="Calibri"/>
                          <a:ea typeface="Times New Roman"/>
                          <a:cs typeface="Times New Roman"/>
                        </a:rPr>
                        <a:t>42</a:t>
                      </a:r>
                      <a:endParaRPr lang="es-ES_tradnl" sz="1000">
                        <a:effectLst/>
                        <a:latin typeface="Arial"/>
                        <a:ea typeface="Times New Roman"/>
                        <a:cs typeface="Times New Roman"/>
                      </a:endParaRPr>
                    </a:p>
                  </a:txBody>
                  <a:tcPr marL="45720" marR="45720" anchor="ctr">
                    <a:lnL w="3175" cap="flat" cmpd="sng" algn="ctr">
                      <a:solidFill>
                        <a:prstClr val="white">
                          <a:lumMod val="50000"/>
                        </a:prstClr>
                      </a:solidFill>
                      <a:prstDash val="solid"/>
                      <a:round/>
                      <a:headEnd type="none" w="med" len="med"/>
                      <a:tailEnd type="none" w="med" len="med"/>
                    </a:lnL>
                    <a:lnR w="3175" cap="flat" cmpd="sng" algn="ctr">
                      <a:solidFill>
                        <a:prstClr val="white">
                          <a:lumMod val="50000"/>
                        </a:prstClr>
                      </a:solidFill>
                      <a:prstDash val="solid"/>
                      <a:round/>
                      <a:headEnd type="none" w="med" len="med"/>
                      <a:tailEnd type="none" w="med" len="med"/>
                    </a:lnR>
                    <a:solidFill>
                      <a:srgbClr val="E4EEF7"/>
                    </a:solidFill>
                  </a:tcPr>
                </a:tc>
              </a:tr>
              <a:tr h="250071">
                <a:tc>
                  <a:txBody>
                    <a:bodyPr/>
                    <a:lstStyle/>
                    <a:p>
                      <a:pPr marL="0">
                        <a:spcAft>
                          <a:spcPts val="0"/>
                        </a:spcAft>
                      </a:pPr>
                      <a:r>
                        <a:rPr lang="es-ES_tradnl" sz="1100" b="1" dirty="0" smtClean="0">
                          <a:solidFill>
                            <a:srgbClr val="000000"/>
                          </a:solidFill>
                          <a:effectLst/>
                          <a:latin typeface="Calibri"/>
                          <a:ea typeface="Times New Roman"/>
                          <a:cs typeface="Times New Roman"/>
                        </a:rPr>
                        <a:t>CUVALLES</a:t>
                      </a:r>
                      <a:endParaRPr lang="es-ES_tradnl" sz="1000" b="1" dirty="0">
                        <a:effectLst/>
                        <a:latin typeface="Arial"/>
                        <a:ea typeface="Times New Roman"/>
                        <a:cs typeface="Times New Roman"/>
                      </a:endParaRPr>
                    </a:p>
                  </a:txBody>
                  <a:tcPr marL="45720" marR="45720" anchor="ctr">
                    <a:lnL w="3175" cap="flat" cmpd="sng" algn="ctr">
                      <a:noFill/>
                      <a:prstDash val="solid"/>
                      <a:round/>
                      <a:headEnd type="none" w="med" len="med"/>
                      <a:tailEnd type="none" w="med" len="med"/>
                    </a:lnL>
                    <a:lnR w="3175" cap="flat" cmpd="sng" algn="ctr">
                      <a:solidFill>
                        <a:prstClr val="white">
                          <a:lumMod val="50000"/>
                        </a:prstClr>
                      </a:solidFill>
                      <a:prstDash val="solid"/>
                      <a:round/>
                      <a:headEnd type="none" w="med" len="med"/>
                      <a:tailEnd type="none" w="med" len="med"/>
                    </a:lnR>
                    <a:solidFill>
                      <a:schemeClr val="bg1"/>
                    </a:solidFill>
                  </a:tcPr>
                </a:tc>
                <a:tc>
                  <a:txBody>
                    <a:bodyPr/>
                    <a:lstStyle/>
                    <a:p>
                      <a:pPr marL="0" algn="r">
                        <a:spcAft>
                          <a:spcPts val="0"/>
                        </a:spcAft>
                      </a:pPr>
                      <a:r>
                        <a:rPr lang="es-ES_tradnl" sz="1100" b="1">
                          <a:solidFill>
                            <a:srgbClr val="000000"/>
                          </a:solidFill>
                          <a:effectLst/>
                          <a:latin typeface="Calibri"/>
                          <a:ea typeface="Times New Roman"/>
                          <a:cs typeface="Times New Roman"/>
                        </a:rPr>
                        <a:t>37</a:t>
                      </a:r>
                      <a:endParaRPr lang="es-ES_tradnl" sz="1000">
                        <a:effectLst/>
                        <a:latin typeface="Arial"/>
                        <a:ea typeface="Times New Roman"/>
                        <a:cs typeface="Times New Roman"/>
                      </a:endParaRPr>
                    </a:p>
                  </a:txBody>
                  <a:tcPr marL="45720" marR="45720" anchor="ctr">
                    <a:lnL w="3175" cap="flat" cmpd="sng" algn="ctr">
                      <a:solidFill>
                        <a:prstClr val="white">
                          <a:lumMod val="50000"/>
                        </a:prstClr>
                      </a:solidFill>
                      <a:prstDash val="solid"/>
                      <a:round/>
                      <a:headEnd type="none" w="med" len="med"/>
                      <a:tailEnd type="none" w="med" len="med"/>
                    </a:lnL>
                    <a:lnR w="3175" cap="flat" cmpd="sng" algn="ctr">
                      <a:solidFill>
                        <a:prstClr val="white">
                          <a:lumMod val="50000"/>
                        </a:prstClr>
                      </a:solidFill>
                      <a:prstDash val="solid"/>
                      <a:round/>
                      <a:headEnd type="none" w="med" len="med"/>
                      <a:tailEnd type="none" w="med" len="med"/>
                    </a:lnR>
                    <a:solidFill>
                      <a:schemeClr val="bg1"/>
                    </a:solidFill>
                  </a:tcPr>
                </a:tc>
              </a:tr>
              <a:tr h="250071">
                <a:tc>
                  <a:txBody>
                    <a:bodyPr/>
                    <a:lstStyle/>
                    <a:p>
                      <a:pPr marL="0">
                        <a:spcAft>
                          <a:spcPts val="0"/>
                        </a:spcAft>
                      </a:pPr>
                      <a:r>
                        <a:rPr lang="es-ES_tradnl" sz="1100" b="1" dirty="0" smtClean="0">
                          <a:solidFill>
                            <a:srgbClr val="000000"/>
                          </a:solidFill>
                          <a:effectLst/>
                          <a:latin typeface="Calibri"/>
                          <a:ea typeface="Times New Roman"/>
                          <a:cs typeface="Times New Roman"/>
                        </a:rPr>
                        <a:t>CULAGOS</a:t>
                      </a:r>
                      <a:endParaRPr lang="es-ES_tradnl" sz="1000" b="1" dirty="0">
                        <a:effectLst/>
                        <a:latin typeface="Arial"/>
                        <a:ea typeface="Times New Roman"/>
                        <a:cs typeface="Times New Roman"/>
                      </a:endParaRPr>
                    </a:p>
                  </a:txBody>
                  <a:tcPr marL="45720" marR="45720" anchor="ctr">
                    <a:lnL w="3175" cap="flat" cmpd="sng" algn="ctr">
                      <a:noFill/>
                      <a:prstDash val="solid"/>
                      <a:round/>
                      <a:headEnd type="none" w="med" len="med"/>
                      <a:tailEnd type="none" w="med" len="med"/>
                    </a:lnL>
                    <a:lnR w="3175" cap="flat" cmpd="sng" algn="ctr">
                      <a:solidFill>
                        <a:prstClr val="white">
                          <a:lumMod val="50000"/>
                        </a:prstClr>
                      </a:solidFill>
                      <a:prstDash val="solid"/>
                      <a:round/>
                      <a:headEnd type="none" w="med" len="med"/>
                      <a:tailEnd type="none" w="med" len="med"/>
                    </a:lnR>
                    <a:solidFill>
                      <a:srgbClr val="E4EEF7"/>
                    </a:solidFill>
                  </a:tcPr>
                </a:tc>
                <a:tc>
                  <a:txBody>
                    <a:bodyPr/>
                    <a:lstStyle/>
                    <a:p>
                      <a:pPr marL="0" algn="r">
                        <a:spcAft>
                          <a:spcPts val="0"/>
                        </a:spcAft>
                      </a:pPr>
                      <a:r>
                        <a:rPr lang="es-ES_tradnl" sz="1100" b="1">
                          <a:solidFill>
                            <a:srgbClr val="000000"/>
                          </a:solidFill>
                          <a:effectLst/>
                          <a:latin typeface="Calibri"/>
                          <a:ea typeface="Times New Roman"/>
                          <a:cs typeface="Times New Roman"/>
                        </a:rPr>
                        <a:t>28</a:t>
                      </a:r>
                      <a:endParaRPr lang="es-ES_tradnl" sz="1000">
                        <a:effectLst/>
                        <a:latin typeface="Arial"/>
                        <a:ea typeface="Times New Roman"/>
                        <a:cs typeface="Times New Roman"/>
                      </a:endParaRPr>
                    </a:p>
                  </a:txBody>
                  <a:tcPr marL="45720" marR="45720" anchor="ctr">
                    <a:lnL w="3175" cap="flat" cmpd="sng" algn="ctr">
                      <a:solidFill>
                        <a:prstClr val="white">
                          <a:lumMod val="50000"/>
                        </a:prstClr>
                      </a:solidFill>
                      <a:prstDash val="solid"/>
                      <a:round/>
                      <a:headEnd type="none" w="med" len="med"/>
                      <a:tailEnd type="none" w="med" len="med"/>
                    </a:lnL>
                    <a:lnR w="3175" cap="flat" cmpd="sng" algn="ctr">
                      <a:solidFill>
                        <a:prstClr val="white">
                          <a:lumMod val="50000"/>
                        </a:prstClr>
                      </a:solidFill>
                      <a:prstDash val="solid"/>
                      <a:round/>
                      <a:headEnd type="none" w="med" len="med"/>
                      <a:tailEnd type="none" w="med" len="med"/>
                    </a:lnR>
                    <a:solidFill>
                      <a:srgbClr val="E4EEF7"/>
                    </a:solidFill>
                  </a:tcPr>
                </a:tc>
              </a:tr>
              <a:tr h="250071">
                <a:tc>
                  <a:txBody>
                    <a:bodyPr/>
                    <a:lstStyle/>
                    <a:p>
                      <a:pPr marL="0">
                        <a:spcAft>
                          <a:spcPts val="0"/>
                        </a:spcAft>
                      </a:pPr>
                      <a:r>
                        <a:rPr lang="es-ES_tradnl" sz="1100" b="1" dirty="0" smtClean="0">
                          <a:solidFill>
                            <a:srgbClr val="000000"/>
                          </a:solidFill>
                          <a:effectLst/>
                          <a:latin typeface="Calibri"/>
                          <a:ea typeface="Times New Roman"/>
                          <a:cs typeface="Times New Roman"/>
                        </a:rPr>
                        <a:t>CUCBA</a:t>
                      </a:r>
                      <a:endParaRPr lang="es-ES_tradnl" sz="1000" b="1" dirty="0">
                        <a:effectLst/>
                        <a:latin typeface="Arial"/>
                        <a:ea typeface="Times New Roman"/>
                        <a:cs typeface="Times New Roman"/>
                      </a:endParaRPr>
                    </a:p>
                  </a:txBody>
                  <a:tcPr marL="45720" marR="45720" anchor="ctr">
                    <a:lnL w="3175" cap="flat" cmpd="sng" algn="ctr">
                      <a:noFill/>
                      <a:prstDash val="solid"/>
                      <a:round/>
                      <a:headEnd type="none" w="med" len="med"/>
                      <a:tailEnd type="none" w="med" len="med"/>
                    </a:lnL>
                    <a:lnR w="3175" cap="flat" cmpd="sng" algn="ctr">
                      <a:solidFill>
                        <a:prstClr val="white">
                          <a:lumMod val="50000"/>
                        </a:prstClr>
                      </a:solidFill>
                      <a:prstDash val="solid"/>
                      <a:round/>
                      <a:headEnd type="none" w="med" len="med"/>
                      <a:tailEnd type="none" w="med" len="med"/>
                    </a:lnR>
                    <a:solidFill>
                      <a:schemeClr val="bg1"/>
                    </a:solidFill>
                  </a:tcPr>
                </a:tc>
                <a:tc>
                  <a:txBody>
                    <a:bodyPr/>
                    <a:lstStyle/>
                    <a:p>
                      <a:pPr marL="0" algn="r">
                        <a:spcAft>
                          <a:spcPts val="0"/>
                        </a:spcAft>
                      </a:pPr>
                      <a:r>
                        <a:rPr lang="es-ES_tradnl" sz="1100" b="1">
                          <a:solidFill>
                            <a:srgbClr val="000000"/>
                          </a:solidFill>
                          <a:effectLst/>
                          <a:latin typeface="Calibri"/>
                          <a:ea typeface="Times New Roman"/>
                          <a:cs typeface="Times New Roman"/>
                        </a:rPr>
                        <a:t>26</a:t>
                      </a:r>
                      <a:endParaRPr lang="es-ES_tradnl" sz="1000">
                        <a:effectLst/>
                        <a:latin typeface="Arial"/>
                        <a:ea typeface="Times New Roman"/>
                        <a:cs typeface="Times New Roman"/>
                      </a:endParaRPr>
                    </a:p>
                  </a:txBody>
                  <a:tcPr marL="45720" marR="45720" anchor="ctr">
                    <a:lnL w="3175" cap="flat" cmpd="sng" algn="ctr">
                      <a:solidFill>
                        <a:prstClr val="white">
                          <a:lumMod val="50000"/>
                        </a:prstClr>
                      </a:solidFill>
                      <a:prstDash val="solid"/>
                      <a:round/>
                      <a:headEnd type="none" w="med" len="med"/>
                      <a:tailEnd type="none" w="med" len="med"/>
                    </a:lnL>
                    <a:lnR w="3175" cap="flat" cmpd="sng" algn="ctr">
                      <a:solidFill>
                        <a:prstClr val="white">
                          <a:lumMod val="50000"/>
                        </a:prstClr>
                      </a:solidFill>
                      <a:prstDash val="solid"/>
                      <a:round/>
                      <a:headEnd type="none" w="med" len="med"/>
                      <a:tailEnd type="none" w="med" len="med"/>
                    </a:lnR>
                    <a:solidFill>
                      <a:schemeClr val="bg1"/>
                    </a:solidFill>
                  </a:tcPr>
                </a:tc>
              </a:tr>
              <a:tr h="250071">
                <a:tc>
                  <a:txBody>
                    <a:bodyPr/>
                    <a:lstStyle/>
                    <a:p>
                      <a:pPr marL="0">
                        <a:spcAft>
                          <a:spcPts val="0"/>
                        </a:spcAft>
                      </a:pPr>
                      <a:r>
                        <a:rPr lang="es-ES_tradnl" sz="1100" b="1" dirty="0" smtClean="0">
                          <a:solidFill>
                            <a:srgbClr val="000000"/>
                          </a:solidFill>
                          <a:effectLst/>
                          <a:latin typeface="Calibri"/>
                          <a:ea typeface="Times New Roman"/>
                          <a:cs typeface="Times New Roman"/>
                        </a:rPr>
                        <a:t>CUCSUR</a:t>
                      </a:r>
                      <a:endParaRPr lang="es-ES_tradnl" sz="1000" b="1" dirty="0">
                        <a:effectLst/>
                        <a:latin typeface="Arial"/>
                        <a:ea typeface="Times New Roman"/>
                        <a:cs typeface="Times New Roman"/>
                      </a:endParaRPr>
                    </a:p>
                  </a:txBody>
                  <a:tcPr marL="45720" marR="45720" anchor="ctr">
                    <a:lnL w="3175" cap="flat" cmpd="sng" algn="ctr">
                      <a:noFill/>
                      <a:prstDash val="solid"/>
                      <a:round/>
                      <a:headEnd type="none" w="med" len="med"/>
                      <a:tailEnd type="none" w="med" len="med"/>
                    </a:lnL>
                    <a:lnR w="3175" cap="flat" cmpd="sng" algn="ctr">
                      <a:solidFill>
                        <a:prstClr val="white">
                          <a:lumMod val="50000"/>
                        </a:prstClr>
                      </a:solidFill>
                      <a:prstDash val="solid"/>
                      <a:round/>
                      <a:headEnd type="none" w="med" len="med"/>
                      <a:tailEnd type="none" w="med" len="med"/>
                    </a:lnR>
                    <a:solidFill>
                      <a:srgbClr val="E4EEF7"/>
                    </a:solidFill>
                  </a:tcPr>
                </a:tc>
                <a:tc>
                  <a:txBody>
                    <a:bodyPr/>
                    <a:lstStyle/>
                    <a:p>
                      <a:pPr marL="0" algn="r">
                        <a:spcAft>
                          <a:spcPts val="0"/>
                        </a:spcAft>
                      </a:pPr>
                      <a:r>
                        <a:rPr lang="es-ES_tradnl" sz="1100" b="1">
                          <a:solidFill>
                            <a:srgbClr val="000000"/>
                          </a:solidFill>
                          <a:effectLst/>
                          <a:latin typeface="Calibri"/>
                          <a:ea typeface="Times New Roman"/>
                          <a:cs typeface="Times New Roman"/>
                        </a:rPr>
                        <a:t>25</a:t>
                      </a:r>
                      <a:endParaRPr lang="es-ES_tradnl" sz="1000">
                        <a:effectLst/>
                        <a:latin typeface="Arial"/>
                        <a:ea typeface="Times New Roman"/>
                        <a:cs typeface="Times New Roman"/>
                      </a:endParaRPr>
                    </a:p>
                  </a:txBody>
                  <a:tcPr marL="45720" marR="45720" anchor="ctr">
                    <a:lnL w="3175" cap="flat" cmpd="sng" algn="ctr">
                      <a:solidFill>
                        <a:prstClr val="white">
                          <a:lumMod val="50000"/>
                        </a:prstClr>
                      </a:solidFill>
                      <a:prstDash val="solid"/>
                      <a:round/>
                      <a:headEnd type="none" w="med" len="med"/>
                      <a:tailEnd type="none" w="med" len="med"/>
                    </a:lnL>
                    <a:lnR w="3175" cap="flat" cmpd="sng" algn="ctr">
                      <a:solidFill>
                        <a:prstClr val="white">
                          <a:lumMod val="50000"/>
                        </a:prstClr>
                      </a:solidFill>
                      <a:prstDash val="solid"/>
                      <a:round/>
                      <a:headEnd type="none" w="med" len="med"/>
                      <a:tailEnd type="none" w="med" len="med"/>
                    </a:lnR>
                    <a:solidFill>
                      <a:srgbClr val="E4EEF7"/>
                    </a:solidFill>
                  </a:tcPr>
                </a:tc>
              </a:tr>
              <a:tr h="250071">
                <a:tc>
                  <a:txBody>
                    <a:bodyPr/>
                    <a:lstStyle/>
                    <a:p>
                      <a:pPr marL="0">
                        <a:spcAft>
                          <a:spcPts val="0"/>
                        </a:spcAft>
                      </a:pPr>
                      <a:r>
                        <a:rPr lang="es-ES_tradnl" sz="1100" b="1" dirty="0" smtClean="0">
                          <a:solidFill>
                            <a:srgbClr val="000000"/>
                          </a:solidFill>
                          <a:effectLst/>
                          <a:latin typeface="Calibri"/>
                          <a:ea typeface="Times New Roman"/>
                          <a:cs typeface="Times New Roman"/>
                        </a:rPr>
                        <a:t>CUCOSTA</a:t>
                      </a:r>
                      <a:endParaRPr lang="es-ES_tradnl" sz="1000" b="1" dirty="0">
                        <a:effectLst/>
                        <a:latin typeface="Arial"/>
                        <a:ea typeface="Times New Roman"/>
                        <a:cs typeface="Times New Roman"/>
                      </a:endParaRPr>
                    </a:p>
                  </a:txBody>
                  <a:tcPr marL="45720" marR="45720" anchor="ctr">
                    <a:lnL w="3175" cap="flat" cmpd="sng" algn="ctr">
                      <a:noFill/>
                      <a:prstDash val="solid"/>
                      <a:round/>
                      <a:headEnd type="none" w="med" len="med"/>
                      <a:tailEnd type="none" w="med" len="med"/>
                    </a:lnL>
                    <a:lnR w="3175" cap="flat" cmpd="sng" algn="ctr">
                      <a:solidFill>
                        <a:prstClr val="white">
                          <a:lumMod val="50000"/>
                        </a:prstClr>
                      </a:solidFill>
                      <a:prstDash val="solid"/>
                      <a:round/>
                      <a:headEnd type="none" w="med" len="med"/>
                      <a:tailEnd type="none" w="med" len="med"/>
                    </a:lnR>
                    <a:solidFill>
                      <a:schemeClr val="bg1"/>
                    </a:solidFill>
                  </a:tcPr>
                </a:tc>
                <a:tc>
                  <a:txBody>
                    <a:bodyPr/>
                    <a:lstStyle/>
                    <a:p>
                      <a:pPr marL="0" algn="r">
                        <a:spcAft>
                          <a:spcPts val="0"/>
                        </a:spcAft>
                      </a:pPr>
                      <a:r>
                        <a:rPr lang="es-ES_tradnl" sz="1100" b="1">
                          <a:solidFill>
                            <a:srgbClr val="000000"/>
                          </a:solidFill>
                          <a:effectLst/>
                          <a:latin typeface="Calibri"/>
                          <a:ea typeface="Times New Roman"/>
                          <a:cs typeface="Times New Roman"/>
                        </a:rPr>
                        <a:t>24</a:t>
                      </a:r>
                      <a:endParaRPr lang="es-ES_tradnl" sz="1000">
                        <a:effectLst/>
                        <a:latin typeface="Arial"/>
                        <a:ea typeface="Times New Roman"/>
                        <a:cs typeface="Times New Roman"/>
                      </a:endParaRPr>
                    </a:p>
                  </a:txBody>
                  <a:tcPr marL="45720" marR="45720" anchor="ctr">
                    <a:lnL w="3175" cap="flat" cmpd="sng" algn="ctr">
                      <a:solidFill>
                        <a:prstClr val="white">
                          <a:lumMod val="50000"/>
                        </a:prstClr>
                      </a:solidFill>
                      <a:prstDash val="solid"/>
                      <a:round/>
                      <a:headEnd type="none" w="med" len="med"/>
                      <a:tailEnd type="none" w="med" len="med"/>
                    </a:lnL>
                    <a:lnR w="3175" cap="flat" cmpd="sng" algn="ctr">
                      <a:solidFill>
                        <a:prstClr val="white">
                          <a:lumMod val="50000"/>
                        </a:prstClr>
                      </a:solidFill>
                      <a:prstDash val="solid"/>
                      <a:round/>
                      <a:headEnd type="none" w="med" len="med"/>
                      <a:tailEnd type="none" w="med" len="med"/>
                    </a:lnR>
                    <a:solidFill>
                      <a:schemeClr val="bg1"/>
                    </a:solidFill>
                  </a:tcPr>
                </a:tc>
              </a:tr>
              <a:tr h="250071">
                <a:tc>
                  <a:txBody>
                    <a:bodyPr/>
                    <a:lstStyle/>
                    <a:p>
                      <a:pPr marL="0">
                        <a:spcAft>
                          <a:spcPts val="0"/>
                        </a:spcAft>
                      </a:pPr>
                      <a:r>
                        <a:rPr lang="es-ES_tradnl" sz="1100" b="1" dirty="0" smtClean="0">
                          <a:solidFill>
                            <a:srgbClr val="000000"/>
                          </a:solidFill>
                          <a:effectLst/>
                          <a:latin typeface="Calibri"/>
                          <a:ea typeface="Times New Roman"/>
                          <a:cs typeface="Times New Roman"/>
                        </a:rPr>
                        <a:t>CUNORTE</a:t>
                      </a:r>
                      <a:endParaRPr lang="es-ES_tradnl" sz="1000" b="1" dirty="0">
                        <a:effectLst/>
                        <a:latin typeface="Arial"/>
                        <a:ea typeface="Times New Roman"/>
                        <a:cs typeface="Times New Roman"/>
                      </a:endParaRPr>
                    </a:p>
                  </a:txBody>
                  <a:tcPr marL="45720" marR="45720" anchor="ctr">
                    <a:lnL w="3175" cap="flat" cmpd="sng" algn="ctr">
                      <a:noFill/>
                      <a:prstDash val="solid"/>
                      <a:round/>
                      <a:headEnd type="none" w="med" len="med"/>
                      <a:tailEnd type="none" w="med" len="med"/>
                    </a:lnL>
                    <a:lnR w="3175" cap="flat" cmpd="sng" algn="ctr">
                      <a:solidFill>
                        <a:prstClr val="white">
                          <a:lumMod val="50000"/>
                        </a:prstClr>
                      </a:solidFill>
                      <a:prstDash val="solid"/>
                      <a:round/>
                      <a:headEnd type="none" w="med" len="med"/>
                      <a:tailEnd type="none" w="med" len="med"/>
                    </a:lnR>
                    <a:solidFill>
                      <a:srgbClr val="E4EEF7"/>
                    </a:solidFill>
                  </a:tcPr>
                </a:tc>
                <a:tc>
                  <a:txBody>
                    <a:bodyPr/>
                    <a:lstStyle/>
                    <a:p>
                      <a:pPr marL="0" algn="r">
                        <a:spcAft>
                          <a:spcPts val="0"/>
                        </a:spcAft>
                      </a:pPr>
                      <a:r>
                        <a:rPr lang="es-ES_tradnl" sz="1100" b="1">
                          <a:solidFill>
                            <a:srgbClr val="000000"/>
                          </a:solidFill>
                          <a:effectLst/>
                          <a:latin typeface="Calibri"/>
                          <a:ea typeface="Times New Roman"/>
                          <a:cs typeface="Times New Roman"/>
                        </a:rPr>
                        <a:t>22</a:t>
                      </a:r>
                      <a:endParaRPr lang="es-ES_tradnl" sz="1000">
                        <a:effectLst/>
                        <a:latin typeface="Arial"/>
                        <a:ea typeface="Times New Roman"/>
                        <a:cs typeface="Times New Roman"/>
                      </a:endParaRPr>
                    </a:p>
                  </a:txBody>
                  <a:tcPr marL="45720" marR="45720" anchor="ctr">
                    <a:lnL w="3175" cap="flat" cmpd="sng" algn="ctr">
                      <a:solidFill>
                        <a:prstClr val="white">
                          <a:lumMod val="50000"/>
                        </a:prstClr>
                      </a:solidFill>
                      <a:prstDash val="solid"/>
                      <a:round/>
                      <a:headEnd type="none" w="med" len="med"/>
                      <a:tailEnd type="none" w="med" len="med"/>
                    </a:lnL>
                    <a:lnR w="3175" cap="flat" cmpd="sng" algn="ctr">
                      <a:solidFill>
                        <a:prstClr val="white">
                          <a:lumMod val="50000"/>
                        </a:prstClr>
                      </a:solidFill>
                      <a:prstDash val="solid"/>
                      <a:round/>
                      <a:headEnd type="none" w="med" len="med"/>
                      <a:tailEnd type="none" w="med" len="med"/>
                    </a:lnR>
                    <a:solidFill>
                      <a:srgbClr val="E4EEF7"/>
                    </a:solidFill>
                  </a:tcPr>
                </a:tc>
              </a:tr>
              <a:tr h="250071">
                <a:tc>
                  <a:txBody>
                    <a:bodyPr/>
                    <a:lstStyle/>
                    <a:p>
                      <a:pPr marL="0">
                        <a:spcAft>
                          <a:spcPts val="0"/>
                        </a:spcAft>
                      </a:pPr>
                      <a:r>
                        <a:rPr lang="es-ES_tradnl" sz="1100" b="1" dirty="0" smtClean="0">
                          <a:solidFill>
                            <a:srgbClr val="000000"/>
                          </a:solidFill>
                          <a:effectLst/>
                          <a:latin typeface="Calibri"/>
                          <a:ea typeface="Times New Roman"/>
                          <a:cs typeface="Times New Roman"/>
                        </a:rPr>
                        <a:t>CUAAD</a:t>
                      </a:r>
                      <a:endParaRPr lang="es-ES_tradnl" sz="1000" b="1" dirty="0">
                        <a:effectLst/>
                        <a:latin typeface="Arial"/>
                        <a:ea typeface="Times New Roman"/>
                        <a:cs typeface="Times New Roman"/>
                      </a:endParaRPr>
                    </a:p>
                  </a:txBody>
                  <a:tcPr marL="45720" marR="45720" anchor="ctr">
                    <a:lnL w="3175" cap="flat" cmpd="sng" algn="ctr">
                      <a:noFill/>
                      <a:prstDash val="solid"/>
                      <a:round/>
                      <a:headEnd type="none" w="med" len="med"/>
                      <a:tailEnd type="none" w="med" len="med"/>
                    </a:lnL>
                    <a:lnR w="3175" cap="flat" cmpd="sng" algn="ctr">
                      <a:solidFill>
                        <a:prstClr val="white">
                          <a:lumMod val="50000"/>
                        </a:prstClr>
                      </a:solidFill>
                      <a:prstDash val="solid"/>
                      <a:round/>
                      <a:headEnd type="none" w="med" len="med"/>
                      <a:tailEnd type="none" w="med" len="med"/>
                    </a:lnR>
                    <a:solidFill>
                      <a:schemeClr val="bg1"/>
                    </a:solidFill>
                  </a:tcPr>
                </a:tc>
                <a:tc>
                  <a:txBody>
                    <a:bodyPr/>
                    <a:lstStyle/>
                    <a:p>
                      <a:pPr marL="0" algn="r">
                        <a:spcAft>
                          <a:spcPts val="0"/>
                        </a:spcAft>
                      </a:pPr>
                      <a:r>
                        <a:rPr lang="es-ES_tradnl" sz="1100" b="1">
                          <a:solidFill>
                            <a:srgbClr val="000000"/>
                          </a:solidFill>
                          <a:effectLst/>
                          <a:latin typeface="Calibri"/>
                          <a:ea typeface="Times New Roman"/>
                          <a:cs typeface="Times New Roman"/>
                        </a:rPr>
                        <a:t>21</a:t>
                      </a:r>
                      <a:endParaRPr lang="es-ES_tradnl" sz="1000">
                        <a:effectLst/>
                        <a:latin typeface="Arial"/>
                        <a:ea typeface="Times New Roman"/>
                        <a:cs typeface="Times New Roman"/>
                      </a:endParaRPr>
                    </a:p>
                  </a:txBody>
                  <a:tcPr marL="45720" marR="45720" anchor="ctr">
                    <a:lnL w="3175" cap="flat" cmpd="sng" algn="ctr">
                      <a:solidFill>
                        <a:prstClr val="white">
                          <a:lumMod val="50000"/>
                        </a:prstClr>
                      </a:solidFill>
                      <a:prstDash val="solid"/>
                      <a:round/>
                      <a:headEnd type="none" w="med" len="med"/>
                      <a:tailEnd type="none" w="med" len="med"/>
                    </a:lnL>
                    <a:lnR w="3175" cap="flat" cmpd="sng" algn="ctr">
                      <a:solidFill>
                        <a:prstClr val="white">
                          <a:lumMod val="50000"/>
                        </a:prstClr>
                      </a:solidFill>
                      <a:prstDash val="solid"/>
                      <a:round/>
                      <a:headEnd type="none" w="med" len="med"/>
                      <a:tailEnd type="none" w="med" len="med"/>
                    </a:lnR>
                    <a:solidFill>
                      <a:schemeClr val="bg1"/>
                    </a:solidFill>
                  </a:tcPr>
                </a:tc>
              </a:tr>
              <a:tr h="250071">
                <a:tc>
                  <a:txBody>
                    <a:bodyPr/>
                    <a:lstStyle/>
                    <a:p>
                      <a:pPr marL="0">
                        <a:spcAft>
                          <a:spcPts val="0"/>
                        </a:spcAft>
                      </a:pPr>
                      <a:r>
                        <a:rPr lang="es-ES_tradnl" sz="1100" b="1" dirty="0" smtClean="0">
                          <a:solidFill>
                            <a:srgbClr val="000000"/>
                          </a:solidFill>
                          <a:effectLst/>
                          <a:latin typeface="Calibri"/>
                          <a:ea typeface="Times New Roman"/>
                          <a:cs typeface="Times New Roman"/>
                        </a:rPr>
                        <a:t>CUCEI</a:t>
                      </a:r>
                      <a:endParaRPr lang="es-ES_tradnl" sz="1000" b="1" dirty="0">
                        <a:effectLst/>
                        <a:latin typeface="Arial"/>
                        <a:ea typeface="Times New Roman"/>
                        <a:cs typeface="Times New Roman"/>
                      </a:endParaRPr>
                    </a:p>
                  </a:txBody>
                  <a:tcPr marL="45720" marR="45720" anchor="ctr">
                    <a:lnL w="3175" cap="flat" cmpd="sng" algn="ctr">
                      <a:noFill/>
                      <a:prstDash val="solid"/>
                      <a:round/>
                      <a:headEnd type="none" w="med" len="med"/>
                      <a:tailEnd type="none" w="med" len="med"/>
                    </a:lnL>
                    <a:lnR w="3175" cap="flat" cmpd="sng" algn="ctr">
                      <a:solidFill>
                        <a:prstClr val="white">
                          <a:lumMod val="50000"/>
                        </a:prstClr>
                      </a:solidFill>
                      <a:prstDash val="solid"/>
                      <a:round/>
                      <a:headEnd type="none" w="med" len="med"/>
                      <a:tailEnd type="none" w="med" len="med"/>
                    </a:lnR>
                    <a:solidFill>
                      <a:srgbClr val="E4EEF7"/>
                    </a:solidFill>
                  </a:tcPr>
                </a:tc>
                <a:tc>
                  <a:txBody>
                    <a:bodyPr/>
                    <a:lstStyle/>
                    <a:p>
                      <a:pPr marL="0" algn="r">
                        <a:spcAft>
                          <a:spcPts val="0"/>
                        </a:spcAft>
                      </a:pPr>
                      <a:r>
                        <a:rPr lang="es-ES_tradnl" sz="1100" b="1">
                          <a:solidFill>
                            <a:srgbClr val="000000"/>
                          </a:solidFill>
                          <a:effectLst/>
                          <a:latin typeface="Calibri"/>
                          <a:ea typeface="Times New Roman"/>
                          <a:cs typeface="Times New Roman"/>
                        </a:rPr>
                        <a:t>20</a:t>
                      </a:r>
                      <a:endParaRPr lang="es-ES_tradnl" sz="1000">
                        <a:effectLst/>
                        <a:latin typeface="Arial"/>
                        <a:ea typeface="Times New Roman"/>
                        <a:cs typeface="Times New Roman"/>
                      </a:endParaRPr>
                    </a:p>
                  </a:txBody>
                  <a:tcPr marL="45720" marR="45720" anchor="ctr">
                    <a:lnL w="3175" cap="flat" cmpd="sng" algn="ctr">
                      <a:solidFill>
                        <a:prstClr val="white">
                          <a:lumMod val="50000"/>
                        </a:prstClr>
                      </a:solidFill>
                      <a:prstDash val="solid"/>
                      <a:round/>
                      <a:headEnd type="none" w="med" len="med"/>
                      <a:tailEnd type="none" w="med" len="med"/>
                    </a:lnL>
                    <a:lnR w="3175" cap="flat" cmpd="sng" algn="ctr">
                      <a:solidFill>
                        <a:prstClr val="white">
                          <a:lumMod val="50000"/>
                        </a:prstClr>
                      </a:solidFill>
                      <a:prstDash val="solid"/>
                      <a:round/>
                      <a:headEnd type="none" w="med" len="med"/>
                      <a:tailEnd type="none" w="med" len="med"/>
                    </a:lnR>
                    <a:solidFill>
                      <a:srgbClr val="E4EEF7"/>
                    </a:solidFill>
                  </a:tcPr>
                </a:tc>
              </a:tr>
              <a:tr h="250071">
                <a:tc>
                  <a:txBody>
                    <a:bodyPr/>
                    <a:lstStyle/>
                    <a:p>
                      <a:pPr marL="0">
                        <a:spcAft>
                          <a:spcPts val="0"/>
                        </a:spcAft>
                      </a:pPr>
                      <a:r>
                        <a:rPr lang="es-ES_tradnl" sz="1100" b="1" dirty="0" smtClean="0">
                          <a:solidFill>
                            <a:srgbClr val="000000"/>
                          </a:solidFill>
                          <a:effectLst/>
                          <a:latin typeface="Calibri"/>
                          <a:ea typeface="Times New Roman"/>
                          <a:cs typeface="Times New Roman"/>
                        </a:rPr>
                        <a:t>CUSUR</a:t>
                      </a:r>
                      <a:endParaRPr lang="es-ES_tradnl" sz="1000" b="1" dirty="0">
                        <a:effectLst/>
                        <a:latin typeface="Arial"/>
                        <a:ea typeface="Times New Roman"/>
                        <a:cs typeface="Times New Roman"/>
                      </a:endParaRPr>
                    </a:p>
                  </a:txBody>
                  <a:tcPr marL="45720" marR="45720" anchor="ctr">
                    <a:lnL w="3175" cap="flat" cmpd="sng" algn="ctr">
                      <a:noFill/>
                      <a:prstDash val="solid"/>
                      <a:round/>
                      <a:headEnd type="none" w="med" len="med"/>
                      <a:tailEnd type="none" w="med" len="med"/>
                    </a:lnL>
                    <a:lnR w="3175" cap="flat" cmpd="sng" algn="ctr">
                      <a:solidFill>
                        <a:prstClr val="white">
                          <a:lumMod val="50000"/>
                        </a:prstClr>
                      </a:solidFill>
                      <a:prstDash val="solid"/>
                      <a:round/>
                      <a:headEnd type="none" w="med" len="med"/>
                      <a:tailEnd type="none" w="med" len="med"/>
                    </a:lnR>
                    <a:solidFill>
                      <a:schemeClr val="bg1"/>
                    </a:solidFill>
                  </a:tcPr>
                </a:tc>
                <a:tc>
                  <a:txBody>
                    <a:bodyPr/>
                    <a:lstStyle/>
                    <a:p>
                      <a:pPr marL="0" algn="r">
                        <a:spcAft>
                          <a:spcPts val="0"/>
                        </a:spcAft>
                      </a:pPr>
                      <a:r>
                        <a:rPr lang="es-ES_tradnl" sz="1100" b="1" dirty="0">
                          <a:solidFill>
                            <a:srgbClr val="000000"/>
                          </a:solidFill>
                          <a:effectLst/>
                          <a:latin typeface="Calibri"/>
                          <a:ea typeface="Times New Roman"/>
                          <a:cs typeface="Times New Roman"/>
                        </a:rPr>
                        <a:t>7</a:t>
                      </a:r>
                      <a:endParaRPr lang="es-ES_tradnl" sz="1000" dirty="0">
                        <a:effectLst/>
                        <a:latin typeface="Arial"/>
                        <a:ea typeface="Times New Roman"/>
                        <a:cs typeface="Times New Roman"/>
                      </a:endParaRPr>
                    </a:p>
                  </a:txBody>
                  <a:tcPr marL="45720" marR="45720" anchor="ctr">
                    <a:lnL w="3175" cap="flat" cmpd="sng" algn="ctr">
                      <a:solidFill>
                        <a:prstClr val="white">
                          <a:lumMod val="50000"/>
                        </a:prstClr>
                      </a:solidFill>
                      <a:prstDash val="solid"/>
                      <a:round/>
                      <a:headEnd type="none" w="med" len="med"/>
                      <a:tailEnd type="none" w="med" len="med"/>
                    </a:lnL>
                    <a:lnR w="3175" cap="flat" cmpd="sng" algn="ctr">
                      <a:solidFill>
                        <a:prstClr val="white">
                          <a:lumMod val="50000"/>
                        </a:prstClr>
                      </a:solidFill>
                      <a:prstDash val="solid"/>
                      <a:round/>
                      <a:headEnd type="none" w="med" len="med"/>
                      <a:tailEnd type="none" w="med" len="med"/>
                    </a:lnR>
                    <a:solidFill>
                      <a:schemeClr val="bg1"/>
                    </a:solidFill>
                  </a:tcPr>
                </a:tc>
              </a:tr>
              <a:tr h="250071">
                <a:tc>
                  <a:txBody>
                    <a:bodyPr/>
                    <a:lstStyle/>
                    <a:p>
                      <a:pPr marL="0">
                        <a:spcAft>
                          <a:spcPts val="0"/>
                        </a:spcAft>
                      </a:pPr>
                      <a:r>
                        <a:rPr lang="es-ES_tradnl" sz="1100" b="1" dirty="0" smtClean="0">
                          <a:solidFill>
                            <a:srgbClr val="000000"/>
                          </a:solidFill>
                          <a:effectLst/>
                          <a:latin typeface="Calibri"/>
                          <a:ea typeface="Times New Roman"/>
                          <a:cs typeface="Times New Roman"/>
                        </a:rPr>
                        <a:t>CUCIENEGA</a:t>
                      </a:r>
                      <a:endParaRPr lang="es-ES_tradnl" sz="1000" b="1" dirty="0">
                        <a:effectLst/>
                        <a:latin typeface="Arial"/>
                        <a:ea typeface="Times New Roman"/>
                        <a:cs typeface="Times New Roman"/>
                      </a:endParaRPr>
                    </a:p>
                  </a:txBody>
                  <a:tcPr marL="45720" marR="45720" anchor="ctr">
                    <a:lnL w="3175" cap="flat" cmpd="sng" algn="ctr">
                      <a:noFill/>
                      <a:prstDash val="solid"/>
                      <a:round/>
                      <a:headEnd type="none" w="med" len="med"/>
                      <a:tailEnd type="none" w="med" len="med"/>
                    </a:lnL>
                    <a:lnR w="3175" cap="flat" cmpd="sng" algn="ctr">
                      <a:solidFill>
                        <a:prstClr val="white">
                          <a:lumMod val="50000"/>
                        </a:prstClr>
                      </a:solidFill>
                      <a:prstDash val="solid"/>
                      <a:round/>
                      <a:headEnd type="none" w="med" len="med"/>
                      <a:tailEnd type="none" w="med" len="med"/>
                    </a:lnR>
                    <a:solidFill>
                      <a:srgbClr val="E4EEF7"/>
                    </a:solidFill>
                  </a:tcPr>
                </a:tc>
                <a:tc>
                  <a:txBody>
                    <a:bodyPr/>
                    <a:lstStyle/>
                    <a:p>
                      <a:pPr marL="0" algn="r">
                        <a:spcAft>
                          <a:spcPts val="0"/>
                        </a:spcAft>
                      </a:pPr>
                      <a:r>
                        <a:rPr lang="es-ES_tradnl" sz="1100" b="1" dirty="0">
                          <a:solidFill>
                            <a:srgbClr val="000000"/>
                          </a:solidFill>
                          <a:effectLst/>
                          <a:latin typeface="Calibri"/>
                          <a:ea typeface="Times New Roman"/>
                          <a:cs typeface="Times New Roman"/>
                        </a:rPr>
                        <a:t>5</a:t>
                      </a:r>
                      <a:endParaRPr lang="es-ES_tradnl" sz="1000" dirty="0">
                        <a:effectLst/>
                        <a:latin typeface="Arial"/>
                        <a:ea typeface="Times New Roman"/>
                        <a:cs typeface="Times New Roman"/>
                      </a:endParaRPr>
                    </a:p>
                  </a:txBody>
                  <a:tcPr marL="45720" marR="45720" anchor="ctr">
                    <a:lnL w="3175" cap="flat" cmpd="sng" algn="ctr">
                      <a:solidFill>
                        <a:prstClr val="white">
                          <a:lumMod val="50000"/>
                        </a:prstClr>
                      </a:solidFill>
                      <a:prstDash val="solid"/>
                      <a:round/>
                      <a:headEnd type="none" w="med" len="med"/>
                      <a:tailEnd type="none" w="med" len="med"/>
                    </a:lnL>
                    <a:lnR w="3175" cap="flat" cmpd="sng" algn="ctr">
                      <a:solidFill>
                        <a:prstClr val="white">
                          <a:lumMod val="50000"/>
                        </a:prstClr>
                      </a:solidFill>
                      <a:prstDash val="solid"/>
                      <a:round/>
                      <a:headEnd type="none" w="med" len="med"/>
                      <a:tailEnd type="none" w="med" len="med"/>
                    </a:lnR>
                    <a:solidFill>
                      <a:srgbClr val="E4EEF7"/>
                    </a:solidFill>
                  </a:tcPr>
                </a:tc>
              </a:tr>
              <a:tr h="250071">
                <a:tc>
                  <a:txBody>
                    <a:bodyPr/>
                    <a:lstStyle/>
                    <a:p>
                      <a:pPr marL="0">
                        <a:spcAft>
                          <a:spcPts val="0"/>
                        </a:spcAft>
                      </a:pPr>
                      <a:r>
                        <a:rPr lang="es-ES_tradnl" sz="1100" b="1" dirty="0" smtClean="0">
                          <a:solidFill>
                            <a:srgbClr val="000000"/>
                          </a:solidFill>
                          <a:effectLst/>
                          <a:latin typeface="Calibri"/>
                          <a:ea typeface="Times New Roman"/>
                          <a:cs typeface="Times New Roman"/>
                        </a:rPr>
                        <a:t>SEMS</a:t>
                      </a:r>
                      <a:endParaRPr lang="es-ES_tradnl" sz="1000" b="1" dirty="0">
                        <a:effectLst/>
                        <a:latin typeface="Arial"/>
                        <a:ea typeface="Times New Roman"/>
                        <a:cs typeface="Times New Roman"/>
                      </a:endParaRPr>
                    </a:p>
                  </a:txBody>
                  <a:tcPr marL="45720" marR="45720" anchor="ctr">
                    <a:lnL w="3175" cap="flat" cmpd="sng" algn="ctr">
                      <a:noFill/>
                      <a:prstDash val="solid"/>
                      <a:round/>
                      <a:headEnd type="none" w="med" len="med"/>
                      <a:tailEnd type="none" w="med" len="med"/>
                    </a:lnL>
                    <a:lnR w="3175" cap="flat" cmpd="sng" algn="ctr">
                      <a:solidFill>
                        <a:prstClr val="white">
                          <a:lumMod val="50000"/>
                        </a:prstClr>
                      </a:solidFill>
                      <a:prstDash val="solid"/>
                      <a:round/>
                      <a:headEnd type="none" w="med" len="med"/>
                      <a:tailEnd type="none" w="med" len="med"/>
                    </a:lnR>
                    <a:solidFill>
                      <a:srgbClr val="E4EEF7"/>
                    </a:solidFill>
                  </a:tcPr>
                </a:tc>
                <a:tc>
                  <a:txBody>
                    <a:bodyPr/>
                    <a:lstStyle/>
                    <a:p>
                      <a:pPr marL="0" algn="r">
                        <a:spcAft>
                          <a:spcPts val="0"/>
                        </a:spcAft>
                      </a:pPr>
                      <a:r>
                        <a:rPr lang="es-ES_tradnl" sz="1100" b="1" dirty="0" smtClean="0">
                          <a:solidFill>
                            <a:srgbClr val="000000"/>
                          </a:solidFill>
                          <a:effectLst/>
                          <a:latin typeface="Calibri"/>
                          <a:ea typeface="Times New Roman"/>
                          <a:cs typeface="Times New Roman"/>
                        </a:rPr>
                        <a:t>3</a:t>
                      </a:r>
                      <a:endParaRPr lang="es-ES_tradnl" sz="1000" dirty="0">
                        <a:effectLst/>
                        <a:latin typeface="Arial"/>
                        <a:ea typeface="Times New Roman"/>
                        <a:cs typeface="Times New Roman"/>
                      </a:endParaRPr>
                    </a:p>
                  </a:txBody>
                  <a:tcPr marL="45720" marR="45720" anchor="ctr">
                    <a:lnL w="3175" cap="flat" cmpd="sng" algn="ctr">
                      <a:solidFill>
                        <a:prstClr val="white">
                          <a:lumMod val="50000"/>
                        </a:prstClr>
                      </a:solidFill>
                      <a:prstDash val="solid"/>
                      <a:round/>
                      <a:headEnd type="none" w="med" len="med"/>
                      <a:tailEnd type="none" w="med" len="med"/>
                    </a:lnL>
                    <a:lnR w="3175" cap="flat" cmpd="sng" algn="ctr">
                      <a:solidFill>
                        <a:prstClr val="white">
                          <a:lumMod val="50000"/>
                        </a:prstClr>
                      </a:solidFill>
                      <a:prstDash val="solid"/>
                      <a:round/>
                      <a:headEnd type="none" w="med" len="med"/>
                      <a:tailEnd type="none" w="med" len="med"/>
                    </a:lnR>
                    <a:solidFill>
                      <a:srgbClr val="E4EEF7"/>
                    </a:solidFill>
                  </a:tcPr>
                </a:tc>
              </a:tr>
            </a:tbl>
          </a:graphicData>
        </a:graphic>
      </p:graphicFrame>
      <p:graphicFrame>
        <p:nvGraphicFramePr>
          <p:cNvPr id="5" name="Tabla 4"/>
          <p:cNvGraphicFramePr>
            <a:graphicFrameLocks noGrp="1"/>
          </p:cNvGraphicFramePr>
          <p:nvPr>
            <p:extLst>
              <p:ext uri="{D42A27DB-BD31-4B8C-83A1-F6EECF244321}">
                <p14:modId xmlns:p14="http://schemas.microsoft.com/office/powerpoint/2010/main" val="3458598045"/>
              </p:ext>
            </p:extLst>
          </p:nvPr>
        </p:nvGraphicFramePr>
        <p:xfrm>
          <a:off x="4572000" y="1358900"/>
          <a:ext cx="4178299" cy="4493258"/>
        </p:xfrm>
        <a:graphic>
          <a:graphicData uri="http://schemas.openxmlformats.org/drawingml/2006/table">
            <a:tbl>
              <a:tblPr firstRow="1" bandRow="1">
                <a:effectLst>
                  <a:outerShdw blurRad="50800" dist="38100" dir="2700000" algn="tl" rotWithShape="0">
                    <a:prstClr val="black">
                      <a:alpha val="40000"/>
                    </a:prstClr>
                  </a:outerShdw>
                </a:effectLst>
                <a:tableStyleId>{5FD0F851-EC5A-4D38-B0AD-8093EC10F338}</a:tableStyleId>
              </a:tblPr>
              <a:tblGrid>
                <a:gridCol w="1087841"/>
                <a:gridCol w="1582315"/>
                <a:gridCol w="1508143"/>
              </a:tblGrid>
              <a:tr h="396564">
                <a:tc>
                  <a:txBody>
                    <a:bodyPr/>
                    <a:lstStyle/>
                    <a:p>
                      <a:pPr marL="0">
                        <a:spcAft>
                          <a:spcPts val="0"/>
                        </a:spcAft>
                      </a:pPr>
                      <a:r>
                        <a:rPr lang="es-ES_tradnl" sz="1100" dirty="0" smtClean="0">
                          <a:solidFill>
                            <a:srgbClr val="000000"/>
                          </a:solidFill>
                          <a:effectLst/>
                          <a:latin typeface="Calibri"/>
                          <a:ea typeface="Times New Roman"/>
                          <a:cs typeface="Times New Roman"/>
                        </a:rPr>
                        <a:t>CU</a:t>
                      </a:r>
                      <a:endParaRPr lang="es-ES_tradnl" sz="1000" dirty="0">
                        <a:effectLst/>
                        <a:latin typeface="Arial"/>
                        <a:ea typeface="Times New Roman"/>
                        <a:cs typeface="Times New Roman"/>
                      </a:endParaRPr>
                    </a:p>
                  </a:txBody>
                  <a:tcPr marL="44450" marR="44450" marT="0" marB="0" anchor="ctr">
                    <a:lnL w="3175" cap="flat" cmpd="sng" algn="ctr">
                      <a:noFill/>
                      <a:prstDash val="solid"/>
                      <a:round/>
                      <a:headEnd type="none" w="med" len="med"/>
                      <a:tailEnd type="none" w="med" len="med"/>
                    </a:lnL>
                    <a:lnR w="3175" cap="flat" cmpd="sng" algn="ctr">
                      <a:solidFill>
                        <a:prstClr val="white">
                          <a:lumMod val="50000"/>
                        </a:prstClr>
                      </a:solidFill>
                      <a:prstDash val="solid"/>
                      <a:round/>
                      <a:headEnd type="none" w="med" len="med"/>
                      <a:tailEnd type="none" w="med" len="med"/>
                    </a:lnR>
                    <a:solidFill>
                      <a:schemeClr val="accent1">
                        <a:lumMod val="60000"/>
                        <a:lumOff val="40000"/>
                      </a:schemeClr>
                    </a:solidFill>
                  </a:tcPr>
                </a:tc>
                <a:tc>
                  <a:txBody>
                    <a:bodyPr/>
                    <a:lstStyle/>
                    <a:p>
                      <a:pPr marL="0" algn="ctr">
                        <a:spcAft>
                          <a:spcPts val="0"/>
                        </a:spcAft>
                      </a:pPr>
                      <a:r>
                        <a:rPr lang="es-ES_tradnl" sz="1100" dirty="0" smtClean="0">
                          <a:solidFill>
                            <a:srgbClr val="000000"/>
                          </a:solidFill>
                          <a:effectLst/>
                          <a:latin typeface="Calibri"/>
                          <a:ea typeface="Times New Roman"/>
                          <a:cs typeface="Times New Roman"/>
                        </a:rPr>
                        <a:t>Perteneciente</a:t>
                      </a:r>
                      <a:r>
                        <a:rPr lang="es-ES_tradnl" sz="1100" baseline="0" dirty="0" smtClean="0">
                          <a:solidFill>
                            <a:srgbClr val="000000"/>
                          </a:solidFill>
                          <a:effectLst/>
                          <a:latin typeface="Calibri"/>
                          <a:ea typeface="Times New Roman"/>
                          <a:cs typeface="Times New Roman"/>
                        </a:rPr>
                        <a:t> al </a:t>
                      </a:r>
                      <a:r>
                        <a:rPr lang="es-ES_tradnl" sz="1100" dirty="0" smtClean="0">
                          <a:solidFill>
                            <a:srgbClr val="000000"/>
                          </a:solidFill>
                          <a:effectLst/>
                          <a:latin typeface="Calibri"/>
                          <a:ea typeface="Times New Roman"/>
                          <a:cs typeface="Times New Roman"/>
                        </a:rPr>
                        <a:t>CU</a:t>
                      </a:r>
                      <a:endParaRPr lang="es-ES_tradnl" sz="1000" dirty="0">
                        <a:effectLst/>
                        <a:latin typeface="Arial"/>
                        <a:ea typeface="Times New Roman"/>
                        <a:cs typeface="Times New Roman"/>
                      </a:endParaRPr>
                    </a:p>
                  </a:txBody>
                  <a:tcPr marL="44450" marR="44450" marT="0" marB="0" anchor="ctr">
                    <a:lnL w="3175" cap="flat" cmpd="sng" algn="ctr">
                      <a:solidFill>
                        <a:prstClr val="white">
                          <a:lumMod val="50000"/>
                        </a:prstClr>
                      </a:solidFill>
                      <a:prstDash val="solid"/>
                      <a:round/>
                      <a:headEnd type="none" w="med" len="med"/>
                      <a:tailEnd type="none" w="med" len="med"/>
                    </a:lnL>
                    <a:lnR w="3175" cap="flat" cmpd="sng" algn="ctr">
                      <a:solidFill>
                        <a:prstClr val="white">
                          <a:lumMod val="50000"/>
                        </a:prstClr>
                      </a:solidFill>
                      <a:prstDash val="solid"/>
                      <a:round/>
                      <a:headEnd type="none" w="med" len="med"/>
                      <a:tailEnd type="none" w="med" len="med"/>
                    </a:lnR>
                    <a:solidFill>
                      <a:schemeClr val="accent1">
                        <a:lumMod val="60000"/>
                        <a:lumOff val="40000"/>
                      </a:schemeClr>
                    </a:solidFill>
                  </a:tcPr>
                </a:tc>
                <a:tc>
                  <a:txBody>
                    <a:bodyPr/>
                    <a:lstStyle/>
                    <a:p>
                      <a:pPr marL="0" algn="ctr">
                        <a:spcAft>
                          <a:spcPts val="0"/>
                        </a:spcAft>
                      </a:pPr>
                      <a:r>
                        <a:rPr lang="es-ES_tradnl" sz="1100" dirty="0" smtClean="0">
                          <a:solidFill>
                            <a:srgbClr val="000000"/>
                          </a:solidFill>
                          <a:effectLst/>
                          <a:latin typeface="Calibri"/>
                          <a:ea typeface="Times New Roman"/>
                          <a:cs typeface="Times New Roman"/>
                        </a:rPr>
                        <a:t>Perteneciente a la CGTI</a:t>
                      </a:r>
                      <a:endParaRPr lang="es-ES_tradnl" sz="1000" dirty="0">
                        <a:effectLst/>
                        <a:latin typeface="Arial"/>
                        <a:ea typeface="Times New Roman"/>
                        <a:cs typeface="Times New Roman"/>
                      </a:endParaRPr>
                    </a:p>
                  </a:txBody>
                  <a:tcPr marL="44450" marR="44450" marT="0" marB="0" anchor="ctr">
                    <a:lnL w="3175" cap="flat" cmpd="sng" algn="ctr">
                      <a:solidFill>
                        <a:prstClr val="white">
                          <a:lumMod val="50000"/>
                        </a:prstClr>
                      </a:solidFill>
                      <a:prstDash val="solid"/>
                      <a:round/>
                      <a:headEnd type="none" w="med" len="med"/>
                      <a:tailEnd type="none" w="med" len="med"/>
                    </a:lnL>
                    <a:lnR w="3175" cap="flat" cmpd="sng" algn="ctr">
                      <a:solidFill>
                        <a:prstClr val="white">
                          <a:lumMod val="50000"/>
                        </a:prstClr>
                      </a:solidFill>
                      <a:prstDash val="solid"/>
                      <a:round/>
                      <a:headEnd type="none" w="med" len="med"/>
                      <a:tailEnd type="none" w="med" len="med"/>
                    </a:lnR>
                    <a:solidFill>
                      <a:schemeClr val="accent1">
                        <a:lumMod val="60000"/>
                        <a:lumOff val="40000"/>
                      </a:schemeClr>
                    </a:solidFill>
                  </a:tcPr>
                </a:tc>
              </a:tr>
              <a:tr h="230554">
                <a:tc>
                  <a:txBody>
                    <a:bodyPr/>
                    <a:lstStyle/>
                    <a:p>
                      <a:pPr algn="l" fontAlgn="b"/>
                      <a:r>
                        <a:rPr lang="es-MX" sz="1100" b="1" i="0" u="none" strike="noStrike">
                          <a:solidFill>
                            <a:srgbClr val="000000"/>
                          </a:solidFill>
                          <a:latin typeface="Calibri"/>
                        </a:rPr>
                        <a:t>CUCienega</a:t>
                      </a:r>
                    </a:p>
                  </a:txBody>
                  <a:tcPr marL="9525" marR="9525" marT="9525" marB="0" anchor="ctr">
                    <a:lnL w="3175" cap="flat" cmpd="sng" algn="ctr">
                      <a:noFill/>
                      <a:prstDash val="solid"/>
                      <a:round/>
                      <a:headEnd type="none" w="med" len="med"/>
                      <a:tailEnd type="none" w="med" len="med"/>
                    </a:lnL>
                    <a:lnR w="3175" cap="flat" cmpd="sng" algn="ctr">
                      <a:solidFill>
                        <a:prstClr val="white">
                          <a:lumMod val="50000"/>
                        </a:prstClr>
                      </a:solidFill>
                      <a:prstDash val="solid"/>
                      <a:round/>
                      <a:headEnd type="none" w="med" len="med"/>
                      <a:tailEnd type="none" w="med" len="med"/>
                    </a:lnR>
                    <a:solidFill>
                      <a:schemeClr val="bg1"/>
                    </a:solidFill>
                  </a:tcPr>
                </a:tc>
                <a:tc>
                  <a:txBody>
                    <a:bodyPr/>
                    <a:lstStyle/>
                    <a:p>
                      <a:pPr algn="ctr" fontAlgn="b"/>
                      <a:r>
                        <a:rPr lang="es-MX" sz="1100" b="1" i="0" u="none" strike="noStrike">
                          <a:solidFill>
                            <a:srgbClr val="000000"/>
                          </a:solidFill>
                          <a:latin typeface="Calibri"/>
                        </a:rPr>
                        <a:t>2</a:t>
                      </a:r>
                    </a:p>
                  </a:txBody>
                  <a:tcPr marL="9525" marR="9525" marT="9525" marB="0" anchor="ctr">
                    <a:lnL w="3175" cap="flat" cmpd="sng" algn="ctr">
                      <a:solidFill>
                        <a:prstClr val="white">
                          <a:lumMod val="50000"/>
                        </a:prstClr>
                      </a:solidFill>
                      <a:prstDash val="solid"/>
                      <a:round/>
                      <a:headEnd type="none" w="med" len="med"/>
                      <a:tailEnd type="none" w="med" len="med"/>
                    </a:lnL>
                    <a:lnR w="3175" cap="flat" cmpd="sng" algn="ctr">
                      <a:solidFill>
                        <a:prstClr val="white">
                          <a:lumMod val="50000"/>
                        </a:prstClr>
                      </a:solidFill>
                      <a:prstDash val="solid"/>
                      <a:round/>
                      <a:headEnd type="none" w="med" len="med"/>
                      <a:tailEnd type="none" w="med" len="med"/>
                    </a:lnR>
                    <a:solidFill>
                      <a:schemeClr val="bg1"/>
                    </a:solidFill>
                  </a:tcPr>
                </a:tc>
                <a:tc>
                  <a:txBody>
                    <a:bodyPr/>
                    <a:lstStyle/>
                    <a:p>
                      <a:pPr algn="ctr" fontAlgn="b"/>
                      <a:r>
                        <a:rPr lang="es-MX" sz="1100" b="1" i="0" u="none" strike="noStrike">
                          <a:solidFill>
                            <a:srgbClr val="000000"/>
                          </a:solidFill>
                          <a:latin typeface="Calibri"/>
                        </a:rPr>
                        <a:t>0</a:t>
                      </a:r>
                    </a:p>
                  </a:txBody>
                  <a:tcPr marL="9525" marR="9525" marT="9525" marB="0" anchor="ctr">
                    <a:lnL w="3175" cap="flat" cmpd="sng" algn="ctr">
                      <a:solidFill>
                        <a:prstClr val="white">
                          <a:lumMod val="50000"/>
                        </a:prstClr>
                      </a:solidFill>
                      <a:prstDash val="solid"/>
                      <a:round/>
                      <a:headEnd type="none" w="med" len="med"/>
                      <a:tailEnd type="none" w="med" len="med"/>
                    </a:lnL>
                    <a:lnR w="3175" cap="flat" cmpd="sng" algn="ctr">
                      <a:solidFill>
                        <a:prstClr val="white">
                          <a:lumMod val="50000"/>
                        </a:prstClr>
                      </a:solidFill>
                      <a:prstDash val="solid"/>
                      <a:round/>
                      <a:headEnd type="none" w="med" len="med"/>
                      <a:tailEnd type="none" w="med" len="med"/>
                    </a:lnR>
                    <a:solidFill>
                      <a:schemeClr val="bg1"/>
                    </a:solidFill>
                  </a:tcPr>
                </a:tc>
              </a:tr>
              <a:tr h="230554">
                <a:tc>
                  <a:txBody>
                    <a:bodyPr/>
                    <a:lstStyle/>
                    <a:p>
                      <a:pPr algn="l" fontAlgn="b"/>
                      <a:r>
                        <a:rPr lang="es-MX" sz="1100" b="1" i="0" u="none" strike="noStrike">
                          <a:solidFill>
                            <a:srgbClr val="000000"/>
                          </a:solidFill>
                          <a:latin typeface="Calibri"/>
                        </a:rPr>
                        <a:t>CUValles</a:t>
                      </a:r>
                    </a:p>
                  </a:txBody>
                  <a:tcPr marL="9525" marR="9525" marT="9525" marB="0" anchor="ctr">
                    <a:lnL w="3175" cap="flat" cmpd="sng" algn="ctr">
                      <a:noFill/>
                      <a:prstDash val="solid"/>
                      <a:round/>
                      <a:headEnd type="none" w="med" len="med"/>
                      <a:tailEnd type="none" w="med" len="med"/>
                    </a:lnL>
                    <a:lnR w="3175" cap="flat" cmpd="sng" algn="ctr">
                      <a:solidFill>
                        <a:prstClr val="white">
                          <a:lumMod val="50000"/>
                        </a:prstClr>
                      </a:solidFill>
                      <a:prstDash val="solid"/>
                      <a:round/>
                      <a:headEnd type="none" w="med" len="med"/>
                      <a:tailEnd type="none" w="med" len="med"/>
                    </a:lnR>
                    <a:solidFill>
                      <a:srgbClr val="E4EEF7"/>
                    </a:solidFill>
                  </a:tcPr>
                </a:tc>
                <a:tc>
                  <a:txBody>
                    <a:bodyPr/>
                    <a:lstStyle/>
                    <a:p>
                      <a:pPr algn="ctr" fontAlgn="b"/>
                      <a:r>
                        <a:rPr lang="es-MX" sz="1100" b="1" i="0" u="none" strike="noStrike">
                          <a:solidFill>
                            <a:srgbClr val="000000"/>
                          </a:solidFill>
                          <a:latin typeface="Calibri"/>
                        </a:rPr>
                        <a:t>4</a:t>
                      </a:r>
                    </a:p>
                  </a:txBody>
                  <a:tcPr marL="9525" marR="9525" marT="9525" marB="0" anchor="ctr">
                    <a:lnL w="3175" cap="flat" cmpd="sng" algn="ctr">
                      <a:solidFill>
                        <a:prstClr val="white">
                          <a:lumMod val="50000"/>
                        </a:prstClr>
                      </a:solidFill>
                      <a:prstDash val="solid"/>
                      <a:round/>
                      <a:headEnd type="none" w="med" len="med"/>
                      <a:tailEnd type="none" w="med" len="med"/>
                    </a:lnL>
                    <a:lnR w="3175" cap="flat" cmpd="sng" algn="ctr">
                      <a:solidFill>
                        <a:prstClr val="white">
                          <a:lumMod val="50000"/>
                        </a:prstClr>
                      </a:solidFill>
                      <a:prstDash val="solid"/>
                      <a:round/>
                      <a:headEnd type="none" w="med" len="med"/>
                      <a:tailEnd type="none" w="med" len="med"/>
                    </a:lnR>
                    <a:solidFill>
                      <a:srgbClr val="E4EEF7"/>
                    </a:solidFill>
                  </a:tcPr>
                </a:tc>
                <a:tc>
                  <a:txBody>
                    <a:bodyPr/>
                    <a:lstStyle/>
                    <a:p>
                      <a:pPr algn="ctr" fontAlgn="b"/>
                      <a:r>
                        <a:rPr lang="es-MX" sz="1100" b="1" i="0" u="none" strike="noStrike">
                          <a:solidFill>
                            <a:srgbClr val="000000"/>
                          </a:solidFill>
                          <a:latin typeface="Calibri"/>
                        </a:rPr>
                        <a:t>0</a:t>
                      </a:r>
                    </a:p>
                  </a:txBody>
                  <a:tcPr marL="9525" marR="9525" marT="9525" marB="0" anchor="ctr">
                    <a:lnL w="3175" cap="flat" cmpd="sng" algn="ctr">
                      <a:solidFill>
                        <a:prstClr val="white">
                          <a:lumMod val="50000"/>
                        </a:prstClr>
                      </a:solidFill>
                      <a:prstDash val="solid"/>
                      <a:round/>
                      <a:headEnd type="none" w="med" len="med"/>
                      <a:tailEnd type="none" w="med" len="med"/>
                    </a:lnL>
                    <a:lnR w="3175" cap="flat" cmpd="sng" algn="ctr">
                      <a:solidFill>
                        <a:prstClr val="white">
                          <a:lumMod val="50000"/>
                        </a:prstClr>
                      </a:solidFill>
                      <a:prstDash val="solid"/>
                      <a:round/>
                      <a:headEnd type="none" w="med" len="med"/>
                      <a:tailEnd type="none" w="med" len="med"/>
                    </a:lnR>
                    <a:solidFill>
                      <a:srgbClr val="E4EEF7"/>
                    </a:solidFill>
                  </a:tcPr>
                </a:tc>
              </a:tr>
              <a:tr h="230554">
                <a:tc>
                  <a:txBody>
                    <a:bodyPr/>
                    <a:lstStyle/>
                    <a:p>
                      <a:pPr algn="l" fontAlgn="b"/>
                      <a:r>
                        <a:rPr lang="es-MX" sz="1100" b="1" i="0" u="none" strike="noStrike">
                          <a:solidFill>
                            <a:srgbClr val="000000"/>
                          </a:solidFill>
                          <a:latin typeface="Calibri"/>
                        </a:rPr>
                        <a:t>CUAAD</a:t>
                      </a:r>
                    </a:p>
                  </a:txBody>
                  <a:tcPr marL="9525" marR="9525" marT="9525" marB="0" anchor="ctr">
                    <a:lnL w="3175" cap="flat" cmpd="sng" algn="ctr">
                      <a:noFill/>
                      <a:prstDash val="solid"/>
                      <a:round/>
                      <a:headEnd type="none" w="med" len="med"/>
                      <a:tailEnd type="none" w="med" len="med"/>
                    </a:lnL>
                    <a:lnR w="3175" cap="flat" cmpd="sng" algn="ctr">
                      <a:solidFill>
                        <a:prstClr val="white">
                          <a:lumMod val="50000"/>
                        </a:prstClr>
                      </a:solidFill>
                      <a:prstDash val="solid"/>
                      <a:round/>
                      <a:headEnd type="none" w="med" len="med"/>
                      <a:tailEnd type="none" w="med" len="med"/>
                    </a:lnR>
                    <a:solidFill>
                      <a:schemeClr val="bg1"/>
                    </a:solidFill>
                  </a:tcPr>
                </a:tc>
                <a:tc>
                  <a:txBody>
                    <a:bodyPr/>
                    <a:lstStyle/>
                    <a:p>
                      <a:pPr algn="ctr" fontAlgn="b"/>
                      <a:r>
                        <a:rPr lang="es-MX" sz="1100" b="1" i="0" u="none" strike="noStrike">
                          <a:solidFill>
                            <a:srgbClr val="000000"/>
                          </a:solidFill>
                          <a:latin typeface="Calibri"/>
                        </a:rPr>
                        <a:t>2</a:t>
                      </a:r>
                    </a:p>
                  </a:txBody>
                  <a:tcPr marL="9525" marR="9525" marT="9525" marB="0" anchor="ctr">
                    <a:lnL w="3175" cap="flat" cmpd="sng" algn="ctr">
                      <a:solidFill>
                        <a:prstClr val="white">
                          <a:lumMod val="50000"/>
                        </a:prstClr>
                      </a:solidFill>
                      <a:prstDash val="solid"/>
                      <a:round/>
                      <a:headEnd type="none" w="med" len="med"/>
                      <a:tailEnd type="none" w="med" len="med"/>
                    </a:lnL>
                    <a:lnR w="3175" cap="flat" cmpd="sng" algn="ctr">
                      <a:solidFill>
                        <a:prstClr val="white">
                          <a:lumMod val="50000"/>
                        </a:prstClr>
                      </a:solidFill>
                      <a:prstDash val="solid"/>
                      <a:round/>
                      <a:headEnd type="none" w="med" len="med"/>
                      <a:tailEnd type="none" w="med" len="med"/>
                    </a:lnR>
                    <a:solidFill>
                      <a:schemeClr val="bg1"/>
                    </a:solidFill>
                  </a:tcPr>
                </a:tc>
                <a:tc>
                  <a:txBody>
                    <a:bodyPr/>
                    <a:lstStyle/>
                    <a:p>
                      <a:pPr algn="ctr" fontAlgn="b"/>
                      <a:r>
                        <a:rPr lang="es-MX" sz="1100" b="1" i="0" u="none" strike="noStrike">
                          <a:solidFill>
                            <a:srgbClr val="000000"/>
                          </a:solidFill>
                          <a:latin typeface="Calibri"/>
                        </a:rPr>
                        <a:t>0</a:t>
                      </a:r>
                    </a:p>
                  </a:txBody>
                  <a:tcPr marL="9525" marR="9525" marT="9525" marB="0" anchor="ctr">
                    <a:lnL w="3175" cap="flat" cmpd="sng" algn="ctr">
                      <a:solidFill>
                        <a:prstClr val="white">
                          <a:lumMod val="50000"/>
                        </a:prstClr>
                      </a:solidFill>
                      <a:prstDash val="solid"/>
                      <a:round/>
                      <a:headEnd type="none" w="med" len="med"/>
                      <a:tailEnd type="none" w="med" len="med"/>
                    </a:lnL>
                    <a:lnR w="3175" cap="flat" cmpd="sng" algn="ctr">
                      <a:solidFill>
                        <a:prstClr val="white">
                          <a:lumMod val="50000"/>
                        </a:prstClr>
                      </a:solidFill>
                      <a:prstDash val="solid"/>
                      <a:round/>
                      <a:headEnd type="none" w="med" len="med"/>
                      <a:tailEnd type="none" w="med" len="med"/>
                    </a:lnR>
                    <a:solidFill>
                      <a:schemeClr val="bg1"/>
                    </a:solidFill>
                  </a:tcPr>
                </a:tc>
              </a:tr>
              <a:tr h="230554">
                <a:tc>
                  <a:txBody>
                    <a:bodyPr/>
                    <a:lstStyle/>
                    <a:p>
                      <a:pPr algn="l" fontAlgn="b"/>
                      <a:r>
                        <a:rPr lang="es-MX" sz="1100" b="1" i="0" u="none" strike="noStrike">
                          <a:solidFill>
                            <a:srgbClr val="000000"/>
                          </a:solidFill>
                          <a:latin typeface="Calibri"/>
                        </a:rPr>
                        <a:t>CUAltos</a:t>
                      </a:r>
                    </a:p>
                  </a:txBody>
                  <a:tcPr marL="9525" marR="9525" marT="9525" marB="0" anchor="ctr">
                    <a:lnL w="3175" cap="flat" cmpd="sng" algn="ctr">
                      <a:noFill/>
                      <a:prstDash val="solid"/>
                      <a:round/>
                      <a:headEnd type="none" w="med" len="med"/>
                      <a:tailEnd type="none" w="med" len="med"/>
                    </a:lnL>
                    <a:lnR w="3175" cap="flat" cmpd="sng" algn="ctr">
                      <a:solidFill>
                        <a:prstClr val="white">
                          <a:lumMod val="50000"/>
                        </a:prstClr>
                      </a:solidFill>
                      <a:prstDash val="solid"/>
                      <a:round/>
                      <a:headEnd type="none" w="med" len="med"/>
                      <a:tailEnd type="none" w="med" len="med"/>
                    </a:lnR>
                    <a:solidFill>
                      <a:srgbClr val="E4EEF7"/>
                    </a:solidFill>
                  </a:tcPr>
                </a:tc>
                <a:tc>
                  <a:txBody>
                    <a:bodyPr/>
                    <a:lstStyle/>
                    <a:p>
                      <a:pPr algn="ctr" fontAlgn="b"/>
                      <a:r>
                        <a:rPr lang="es-MX" sz="1100" b="1" i="0" u="none" strike="noStrike">
                          <a:solidFill>
                            <a:srgbClr val="000000"/>
                          </a:solidFill>
                          <a:latin typeface="Calibri"/>
                        </a:rPr>
                        <a:t>2</a:t>
                      </a:r>
                    </a:p>
                  </a:txBody>
                  <a:tcPr marL="9525" marR="9525" marT="9525" marB="0" anchor="ctr">
                    <a:lnL w="3175" cap="flat" cmpd="sng" algn="ctr">
                      <a:solidFill>
                        <a:prstClr val="white">
                          <a:lumMod val="50000"/>
                        </a:prstClr>
                      </a:solidFill>
                      <a:prstDash val="solid"/>
                      <a:round/>
                      <a:headEnd type="none" w="med" len="med"/>
                      <a:tailEnd type="none" w="med" len="med"/>
                    </a:lnL>
                    <a:lnR w="3175" cap="flat" cmpd="sng" algn="ctr">
                      <a:solidFill>
                        <a:prstClr val="white">
                          <a:lumMod val="50000"/>
                        </a:prstClr>
                      </a:solidFill>
                      <a:prstDash val="solid"/>
                      <a:round/>
                      <a:headEnd type="none" w="med" len="med"/>
                      <a:tailEnd type="none" w="med" len="med"/>
                    </a:lnR>
                    <a:solidFill>
                      <a:srgbClr val="E4EEF7"/>
                    </a:solidFill>
                  </a:tcPr>
                </a:tc>
                <a:tc>
                  <a:txBody>
                    <a:bodyPr/>
                    <a:lstStyle/>
                    <a:p>
                      <a:pPr algn="ctr" fontAlgn="b"/>
                      <a:r>
                        <a:rPr lang="es-MX" sz="1100" b="1" i="0" u="none" strike="noStrike">
                          <a:solidFill>
                            <a:srgbClr val="000000"/>
                          </a:solidFill>
                          <a:latin typeface="Calibri"/>
                        </a:rPr>
                        <a:t>0</a:t>
                      </a:r>
                    </a:p>
                  </a:txBody>
                  <a:tcPr marL="9525" marR="9525" marT="9525" marB="0" anchor="ctr">
                    <a:lnL w="3175" cap="flat" cmpd="sng" algn="ctr">
                      <a:solidFill>
                        <a:prstClr val="white">
                          <a:lumMod val="50000"/>
                        </a:prstClr>
                      </a:solidFill>
                      <a:prstDash val="solid"/>
                      <a:round/>
                      <a:headEnd type="none" w="med" len="med"/>
                      <a:tailEnd type="none" w="med" len="med"/>
                    </a:lnL>
                    <a:lnR w="3175" cap="flat" cmpd="sng" algn="ctr">
                      <a:solidFill>
                        <a:prstClr val="white">
                          <a:lumMod val="50000"/>
                        </a:prstClr>
                      </a:solidFill>
                      <a:prstDash val="solid"/>
                      <a:round/>
                      <a:headEnd type="none" w="med" len="med"/>
                      <a:tailEnd type="none" w="med" len="med"/>
                    </a:lnR>
                    <a:solidFill>
                      <a:srgbClr val="E4EEF7"/>
                    </a:solidFill>
                  </a:tcPr>
                </a:tc>
              </a:tr>
              <a:tr h="230554">
                <a:tc>
                  <a:txBody>
                    <a:bodyPr/>
                    <a:lstStyle/>
                    <a:p>
                      <a:pPr algn="l" fontAlgn="b"/>
                      <a:r>
                        <a:rPr lang="es-MX" sz="1100" b="1" i="0" u="none" strike="noStrike">
                          <a:solidFill>
                            <a:srgbClr val="000000"/>
                          </a:solidFill>
                          <a:latin typeface="Calibri"/>
                        </a:rPr>
                        <a:t>CUCBA</a:t>
                      </a:r>
                    </a:p>
                  </a:txBody>
                  <a:tcPr marL="9525" marR="9525" marT="9525" marB="0" anchor="ctr">
                    <a:lnL w="3175" cap="flat" cmpd="sng" algn="ctr">
                      <a:noFill/>
                      <a:prstDash val="solid"/>
                      <a:round/>
                      <a:headEnd type="none" w="med" len="med"/>
                      <a:tailEnd type="none" w="med" len="med"/>
                    </a:lnL>
                    <a:lnR w="3175" cap="flat" cmpd="sng" algn="ctr">
                      <a:solidFill>
                        <a:prstClr val="white">
                          <a:lumMod val="50000"/>
                        </a:prstClr>
                      </a:solidFill>
                      <a:prstDash val="solid"/>
                      <a:round/>
                      <a:headEnd type="none" w="med" len="med"/>
                      <a:tailEnd type="none" w="med" len="med"/>
                    </a:lnR>
                    <a:solidFill>
                      <a:schemeClr val="bg1"/>
                    </a:solidFill>
                  </a:tcPr>
                </a:tc>
                <a:tc>
                  <a:txBody>
                    <a:bodyPr/>
                    <a:lstStyle/>
                    <a:p>
                      <a:pPr algn="ctr" fontAlgn="b"/>
                      <a:r>
                        <a:rPr lang="es-MX" sz="1100" b="1" i="0" u="none" strike="noStrike">
                          <a:solidFill>
                            <a:srgbClr val="000000"/>
                          </a:solidFill>
                          <a:latin typeface="Calibri"/>
                        </a:rPr>
                        <a:t>2</a:t>
                      </a:r>
                    </a:p>
                  </a:txBody>
                  <a:tcPr marL="9525" marR="9525" marT="9525" marB="0" anchor="ctr">
                    <a:lnL w="3175" cap="flat" cmpd="sng" algn="ctr">
                      <a:solidFill>
                        <a:prstClr val="white">
                          <a:lumMod val="50000"/>
                        </a:prstClr>
                      </a:solidFill>
                      <a:prstDash val="solid"/>
                      <a:round/>
                      <a:headEnd type="none" w="med" len="med"/>
                      <a:tailEnd type="none" w="med" len="med"/>
                    </a:lnL>
                    <a:lnR w="3175" cap="flat" cmpd="sng" algn="ctr">
                      <a:solidFill>
                        <a:prstClr val="white">
                          <a:lumMod val="50000"/>
                        </a:prstClr>
                      </a:solidFill>
                      <a:prstDash val="solid"/>
                      <a:round/>
                      <a:headEnd type="none" w="med" len="med"/>
                      <a:tailEnd type="none" w="med" len="med"/>
                    </a:lnR>
                    <a:solidFill>
                      <a:schemeClr val="bg1"/>
                    </a:solidFill>
                  </a:tcPr>
                </a:tc>
                <a:tc>
                  <a:txBody>
                    <a:bodyPr/>
                    <a:lstStyle/>
                    <a:p>
                      <a:pPr algn="ctr" fontAlgn="b"/>
                      <a:r>
                        <a:rPr lang="es-MX" sz="1100" b="1" i="0" u="none" strike="noStrike">
                          <a:solidFill>
                            <a:srgbClr val="000000"/>
                          </a:solidFill>
                          <a:latin typeface="Calibri"/>
                        </a:rPr>
                        <a:t>0</a:t>
                      </a:r>
                    </a:p>
                  </a:txBody>
                  <a:tcPr marL="9525" marR="9525" marT="9525" marB="0" anchor="ctr">
                    <a:lnL w="3175" cap="flat" cmpd="sng" algn="ctr">
                      <a:solidFill>
                        <a:prstClr val="white">
                          <a:lumMod val="50000"/>
                        </a:prstClr>
                      </a:solidFill>
                      <a:prstDash val="solid"/>
                      <a:round/>
                      <a:headEnd type="none" w="med" len="med"/>
                      <a:tailEnd type="none" w="med" len="med"/>
                    </a:lnL>
                    <a:lnR w="3175" cap="flat" cmpd="sng" algn="ctr">
                      <a:solidFill>
                        <a:prstClr val="white">
                          <a:lumMod val="50000"/>
                        </a:prstClr>
                      </a:solidFill>
                      <a:prstDash val="solid"/>
                      <a:round/>
                      <a:headEnd type="none" w="med" len="med"/>
                      <a:tailEnd type="none" w="med" len="med"/>
                    </a:lnR>
                    <a:solidFill>
                      <a:schemeClr val="bg1"/>
                    </a:solidFill>
                  </a:tcPr>
                </a:tc>
              </a:tr>
              <a:tr h="230554">
                <a:tc>
                  <a:txBody>
                    <a:bodyPr/>
                    <a:lstStyle/>
                    <a:p>
                      <a:pPr algn="l" fontAlgn="b"/>
                      <a:r>
                        <a:rPr lang="es-MX" sz="1100" b="1" i="0" u="none" strike="noStrike">
                          <a:solidFill>
                            <a:srgbClr val="000000"/>
                          </a:solidFill>
                          <a:latin typeface="Calibri"/>
                        </a:rPr>
                        <a:t>CUCEA</a:t>
                      </a:r>
                    </a:p>
                  </a:txBody>
                  <a:tcPr marL="9525" marR="9525" marT="9525" marB="0" anchor="ctr">
                    <a:lnL w="3175" cap="flat" cmpd="sng" algn="ctr">
                      <a:noFill/>
                      <a:prstDash val="solid"/>
                      <a:round/>
                      <a:headEnd type="none" w="med" len="med"/>
                      <a:tailEnd type="none" w="med" len="med"/>
                    </a:lnL>
                    <a:lnR w="3175" cap="flat" cmpd="sng" algn="ctr">
                      <a:solidFill>
                        <a:prstClr val="white">
                          <a:lumMod val="50000"/>
                        </a:prstClr>
                      </a:solidFill>
                      <a:prstDash val="solid"/>
                      <a:round/>
                      <a:headEnd type="none" w="med" len="med"/>
                      <a:tailEnd type="none" w="med" len="med"/>
                    </a:lnR>
                    <a:solidFill>
                      <a:srgbClr val="E4EEF7"/>
                    </a:solidFill>
                  </a:tcPr>
                </a:tc>
                <a:tc>
                  <a:txBody>
                    <a:bodyPr/>
                    <a:lstStyle/>
                    <a:p>
                      <a:pPr algn="ctr" fontAlgn="b"/>
                      <a:r>
                        <a:rPr lang="es-MX" sz="1100" b="1" i="0" u="none" strike="noStrike">
                          <a:solidFill>
                            <a:srgbClr val="000000"/>
                          </a:solidFill>
                          <a:latin typeface="Calibri"/>
                        </a:rPr>
                        <a:t>3</a:t>
                      </a:r>
                    </a:p>
                  </a:txBody>
                  <a:tcPr marL="9525" marR="9525" marT="9525" marB="0" anchor="ctr">
                    <a:lnL w="3175" cap="flat" cmpd="sng" algn="ctr">
                      <a:solidFill>
                        <a:prstClr val="white">
                          <a:lumMod val="50000"/>
                        </a:prstClr>
                      </a:solidFill>
                      <a:prstDash val="solid"/>
                      <a:round/>
                      <a:headEnd type="none" w="med" len="med"/>
                      <a:tailEnd type="none" w="med" len="med"/>
                    </a:lnL>
                    <a:lnR w="3175" cap="flat" cmpd="sng" algn="ctr">
                      <a:solidFill>
                        <a:prstClr val="white">
                          <a:lumMod val="50000"/>
                        </a:prstClr>
                      </a:solidFill>
                      <a:prstDash val="solid"/>
                      <a:round/>
                      <a:headEnd type="none" w="med" len="med"/>
                      <a:tailEnd type="none" w="med" len="med"/>
                    </a:lnR>
                    <a:solidFill>
                      <a:srgbClr val="E4EEF7"/>
                    </a:solidFill>
                  </a:tcPr>
                </a:tc>
                <a:tc>
                  <a:txBody>
                    <a:bodyPr/>
                    <a:lstStyle/>
                    <a:p>
                      <a:pPr algn="ctr" fontAlgn="b"/>
                      <a:r>
                        <a:rPr lang="es-MX" sz="1100" b="1" i="0" u="none" strike="noStrike">
                          <a:solidFill>
                            <a:srgbClr val="000000"/>
                          </a:solidFill>
                          <a:latin typeface="Calibri"/>
                        </a:rPr>
                        <a:t>1</a:t>
                      </a:r>
                    </a:p>
                  </a:txBody>
                  <a:tcPr marL="9525" marR="9525" marT="9525" marB="0" anchor="ctr">
                    <a:lnL w="3175" cap="flat" cmpd="sng" algn="ctr">
                      <a:solidFill>
                        <a:prstClr val="white">
                          <a:lumMod val="50000"/>
                        </a:prstClr>
                      </a:solidFill>
                      <a:prstDash val="solid"/>
                      <a:round/>
                      <a:headEnd type="none" w="med" len="med"/>
                      <a:tailEnd type="none" w="med" len="med"/>
                    </a:lnL>
                    <a:lnR w="3175" cap="flat" cmpd="sng" algn="ctr">
                      <a:solidFill>
                        <a:prstClr val="white">
                          <a:lumMod val="50000"/>
                        </a:prstClr>
                      </a:solidFill>
                      <a:prstDash val="solid"/>
                      <a:round/>
                      <a:headEnd type="none" w="med" len="med"/>
                      <a:tailEnd type="none" w="med" len="med"/>
                    </a:lnR>
                    <a:solidFill>
                      <a:srgbClr val="E4EEF7"/>
                    </a:solidFill>
                  </a:tcPr>
                </a:tc>
              </a:tr>
              <a:tr h="230554">
                <a:tc>
                  <a:txBody>
                    <a:bodyPr/>
                    <a:lstStyle/>
                    <a:p>
                      <a:pPr algn="l" fontAlgn="b"/>
                      <a:r>
                        <a:rPr lang="es-MX" sz="1100" b="1" i="0" u="none" strike="noStrike">
                          <a:solidFill>
                            <a:srgbClr val="000000"/>
                          </a:solidFill>
                          <a:latin typeface="Calibri"/>
                        </a:rPr>
                        <a:t>CUCEI</a:t>
                      </a:r>
                    </a:p>
                  </a:txBody>
                  <a:tcPr marL="9525" marR="9525" marT="9525" marB="0" anchor="ctr">
                    <a:lnL w="3175" cap="flat" cmpd="sng" algn="ctr">
                      <a:noFill/>
                      <a:prstDash val="solid"/>
                      <a:round/>
                      <a:headEnd type="none" w="med" len="med"/>
                      <a:tailEnd type="none" w="med" len="med"/>
                    </a:lnL>
                    <a:lnR w="3175" cap="flat" cmpd="sng" algn="ctr">
                      <a:solidFill>
                        <a:prstClr val="white">
                          <a:lumMod val="50000"/>
                        </a:prstClr>
                      </a:solidFill>
                      <a:prstDash val="solid"/>
                      <a:round/>
                      <a:headEnd type="none" w="med" len="med"/>
                      <a:tailEnd type="none" w="med" len="med"/>
                    </a:lnR>
                    <a:solidFill>
                      <a:schemeClr val="bg1"/>
                    </a:solidFill>
                  </a:tcPr>
                </a:tc>
                <a:tc>
                  <a:txBody>
                    <a:bodyPr/>
                    <a:lstStyle/>
                    <a:p>
                      <a:pPr algn="ctr" fontAlgn="b"/>
                      <a:r>
                        <a:rPr lang="es-MX" sz="1100" b="1" i="0" u="none" strike="noStrike">
                          <a:solidFill>
                            <a:srgbClr val="000000"/>
                          </a:solidFill>
                          <a:latin typeface="Calibri"/>
                        </a:rPr>
                        <a:t>0</a:t>
                      </a:r>
                    </a:p>
                  </a:txBody>
                  <a:tcPr marL="9525" marR="9525" marT="9525" marB="0" anchor="ctr">
                    <a:lnL w="3175" cap="flat" cmpd="sng" algn="ctr">
                      <a:solidFill>
                        <a:prstClr val="white">
                          <a:lumMod val="50000"/>
                        </a:prstClr>
                      </a:solidFill>
                      <a:prstDash val="solid"/>
                      <a:round/>
                      <a:headEnd type="none" w="med" len="med"/>
                      <a:tailEnd type="none" w="med" len="med"/>
                    </a:lnL>
                    <a:lnR w="3175" cap="flat" cmpd="sng" algn="ctr">
                      <a:solidFill>
                        <a:prstClr val="white">
                          <a:lumMod val="50000"/>
                        </a:prstClr>
                      </a:solidFill>
                      <a:prstDash val="solid"/>
                      <a:round/>
                      <a:headEnd type="none" w="med" len="med"/>
                      <a:tailEnd type="none" w="med" len="med"/>
                    </a:lnR>
                    <a:solidFill>
                      <a:schemeClr val="bg1"/>
                    </a:solidFill>
                  </a:tcPr>
                </a:tc>
                <a:tc>
                  <a:txBody>
                    <a:bodyPr/>
                    <a:lstStyle/>
                    <a:p>
                      <a:pPr algn="ctr" fontAlgn="b"/>
                      <a:r>
                        <a:rPr lang="es-MX" sz="1100" b="1" i="0" u="none" strike="noStrike">
                          <a:solidFill>
                            <a:srgbClr val="000000"/>
                          </a:solidFill>
                          <a:latin typeface="Calibri"/>
                        </a:rPr>
                        <a:t>1</a:t>
                      </a:r>
                    </a:p>
                  </a:txBody>
                  <a:tcPr marL="9525" marR="9525" marT="9525" marB="0" anchor="ctr">
                    <a:lnL w="3175" cap="flat" cmpd="sng" algn="ctr">
                      <a:solidFill>
                        <a:prstClr val="white">
                          <a:lumMod val="50000"/>
                        </a:prstClr>
                      </a:solidFill>
                      <a:prstDash val="solid"/>
                      <a:round/>
                      <a:headEnd type="none" w="med" len="med"/>
                      <a:tailEnd type="none" w="med" len="med"/>
                    </a:lnL>
                    <a:lnR w="3175" cap="flat" cmpd="sng" algn="ctr">
                      <a:solidFill>
                        <a:prstClr val="white">
                          <a:lumMod val="50000"/>
                        </a:prstClr>
                      </a:solidFill>
                      <a:prstDash val="solid"/>
                      <a:round/>
                      <a:headEnd type="none" w="med" len="med"/>
                      <a:tailEnd type="none" w="med" len="med"/>
                    </a:lnR>
                    <a:solidFill>
                      <a:schemeClr val="bg1"/>
                    </a:solidFill>
                  </a:tcPr>
                </a:tc>
              </a:tr>
              <a:tr h="230554">
                <a:tc>
                  <a:txBody>
                    <a:bodyPr/>
                    <a:lstStyle/>
                    <a:p>
                      <a:pPr algn="l" fontAlgn="b"/>
                      <a:r>
                        <a:rPr lang="es-MX" sz="1100" b="1" i="0" u="none" strike="noStrike">
                          <a:solidFill>
                            <a:srgbClr val="000000"/>
                          </a:solidFill>
                          <a:latin typeface="Calibri"/>
                        </a:rPr>
                        <a:t>CUCosta</a:t>
                      </a:r>
                    </a:p>
                  </a:txBody>
                  <a:tcPr marL="9525" marR="9525" marT="9525" marB="0" anchor="ctr">
                    <a:lnL w="3175" cap="flat" cmpd="sng" algn="ctr">
                      <a:noFill/>
                      <a:prstDash val="solid"/>
                      <a:round/>
                      <a:headEnd type="none" w="med" len="med"/>
                      <a:tailEnd type="none" w="med" len="med"/>
                    </a:lnL>
                    <a:lnR w="3175" cap="flat" cmpd="sng" algn="ctr">
                      <a:solidFill>
                        <a:prstClr val="white">
                          <a:lumMod val="50000"/>
                        </a:prstClr>
                      </a:solidFill>
                      <a:prstDash val="solid"/>
                      <a:round/>
                      <a:headEnd type="none" w="med" len="med"/>
                      <a:tailEnd type="none" w="med" len="med"/>
                    </a:lnR>
                    <a:solidFill>
                      <a:srgbClr val="E4EEF7"/>
                    </a:solidFill>
                  </a:tcPr>
                </a:tc>
                <a:tc>
                  <a:txBody>
                    <a:bodyPr/>
                    <a:lstStyle/>
                    <a:p>
                      <a:pPr algn="ctr" fontAlgn="b"/>
                      <a:r>
                        <a:rPr lang="es-MX" sz="1100" b="1" i="0" u="none" strike="noStrike">
                          <a:solidFill>
                            <a:srgbClr val="000000"/>
                          </a:solidFill>
                          <a:latin typeface="Calibri"/>
                        </a:rPr>
                        <a:t>1</a:t>
                      </a:r>
                    </a:p>
                  </a:txBody>
                  <a:tcPr marL="9525" marR="9525" marT="9525" marB="0" anchor="ctr">
                    <a:lnL w="3175" cap="flat" cmpd="sng" algn="ctr">
                      <a:solidFill>
                        <a:prstClr val="white">
                          <a:lumMod val="50000"/>
                        </a:prstClr>
                      </a:solidFill>
                      <a:prstDash val="solid"/>
                      <a:round/>
                      <a:headEnd type="none" w="med" len="med"/>
                      <a:tailEnd type="none" w="med" len="med"/>
                    </a:lnL>
                    <a:lnR w="3175" cap="flat" cmpd="sng" algn="ctr">
                      <a:solidFill>
                        <a:prstClr val="white">
                          <a:lumMod val="50000"/>
                        </a:prstClr>
                      </a:solidFill>
                      <a:prstDash val="solid"/>
                      <a:round/>
                      <a:headEnd type="none" w="med" len="med"/>
                      <a:tailEnd type="none" w="med" len="med"/>
                    </a:lnR>
                    <a:solidFill>
                      <a:srgbClr val="E4EEF7"/>
                    </a:solidFill>
                  </a:tcPr>
                </a:tc>
                <a:tc>
                  <a:txBody>
                    <a:bodyPr/>
                    <a:lstStyle/>
                    <a:p>
                      <a:pPr algn="ctr" fontAlgn="b"/>
                      <a:r>
                        <a:rPr lang="es-MX" sz="1100" b="1" i="0" u="none" strike="noStrike">
                          <a:solidFill>
                            <a:srgbClr val="000000"/>
                          </a:solidFill>
                          <a:latin typeface="Calibri"/>
                        </a:rPr>
                        <a:t>1</a:t>
                      </a:r>
                    </a:p>
                  </a:txBody>
                  <a:tcPr marL="9525" marR="9525" marT="9525" marB="0" anchor="ctr">
                    <a:lnL w="3175" cap="flat" cmpd="sng" algn="ctr">
                      <a:solidFill>
                        <a:prstClr val="white">
                          <a:lumMod val="50000"/>
                        </a:prstClr>
                      </a:solidFill>
                      <a:prstDash val="solid"/>
                      <a:round/>
                      <a:headEnd type="none" w="med" len="med"/>
                      <a:tailEnd type="none" w="med" len="med"/>
                    </a:lnL>
                    <a:lnR w="3175" cap="flat" cmpd="sng" algn="ctr">
                      <a:solidFill>
                        <a:prstClr val="white">
                          <a:lumMod val="50000"/>
                        </a:prstClr>
                      </a:solidFill>
                      <a:prstDash val="solid"/>
                      <a:round/>
                      <a:headEnd type="none" w="med" len="med"/>
                      <a:tailEnd type="none" w="med" len="med"/>
                    </a:lnR>
                    <a:solidFill>
                      <a:srgbClr val="E4EEF7"/>
                    </a:solidFill>
                  </a:tcPr>
                </a:tc>
              </a:tr>
              <a:tr h="230554">
                <a:tc>
                  <a:txBody>
                    <a:bodyPr/>
                    <a:lstStyle/>
                    <a:p>
                      <a:pPr algn="l" fontAlgn="b"/>
                      <a:r>
                        <a:rPr lang="es-MX" sz="1100" b="1" i="0" u="none" strike="noStrike">
                          <a:solidFill>
                            <a:srgbClr val="000000"/>
                          </a:solidFill>
                          <a:latin typeface="Calibri"/>
                        </a:rPr>
                        <a:t>CUCS</a:t>
                      </a:r>
                    </a:p>
                  </a:txBody>
                  <a:tcPr marL="9525" marR="9525" marT="9525" marB="0" anchor="ctr">
                    <a:lnL w="3175" cap="flat" cmpd="sng" algn="ctr">
                      <a:noFill/>
                      <a:prstDash val="solid"/>
                      <a:round/>
                      <a:headEnd type="none" w="med" len="med"/>
                      <a:tailEnd type="none" w="med" len="med"/>
                    </a:lnL>
                    <a:lnR w="3175" cap="flat" cmpd="sng" algn="ctr">
                      <a:solidFill>
                        <a:prstClr val="white">
                          <a:lumMod val="50000"/>
                        </a:prstClr>
                      </a:solidFill>
                      <a:prstDash val="solid"/>
                      <a:round/>
                      <a:headEnd type="none" w="med" len="med"/>
                      <a:tailEnd type="none" w="med" len="med"/>
                    </a:lnR>
                    <a:solidFill>
                      <a:schemeClr val="bg1"/>
                    </a:solidFill>
                  </a:tcPr>
                </a:tc>
                <a:tc>
                  <a:txBody>
                    <a:bodyPr/>
                    <a:lstStyle/>
                    <a:p>
                      <a:pPr algn="ctr" fontAlgn="b"/>
                      <a:r>
                        <a:rPr lang="es-MX" sz="1100" b="1" i="0" u="none" strike="noStrike">
                          <a:solidFill>
                            <a:srgbClr val="000000"/>
                          </a:solidFill>
                          <a:latin typeface="Calibri"/>
                        </a:rPr>
                        <a:t>4</a:t>
                      </a:r>
                    </a:p>
                  </a:txBody>
                  <a:tcPr marL="9525" marR="9525" marT="9525" marB="0" anchor="ctr">
                    <a:lnL w="3175" cap="flat" cmpd="sng" algn="ctr">
                      <a:solidFill>
                        <a:prstClr val="white">
                          <a:lumMod val="50000"/>
                        </a:prstClr>
                      </a:solidFill>
                      <a:prstDash val="solid"/>
                      <a:round/>
                      <a:headEnd type="none" w="med" len="med"/>
                      <a:tailEnd type="none" w="med" len="med"/>
                    </a:lnL>
                    <a:lnR w="3175" cap="flat" cmpd="sng" algn="ctr">
                      <a:solidFill>
                        <a:prstClr val="white">
                          <a:lumMod val="50000"/>
                        </a:prstClr>
                      </a:solidFill>
                      <a:prstDash val="solid"/>
                      <a:round/>
                      <a:headEnd type="none" w="med" len="med"/>
                      <a:tailEnd type="none" w="med" len="med"/>
                    </a:lnR>
                    <a:solidFill>
                      <a:schemeClr val="bg1"/>
                    </a:solidFill>
                  </a:tcPr>
                </a:tc>
                <a:tc>
                  <a:txBody>
                    <a:bodyPr/>
                    <a:lstStyle/>
                    <a:p>
                      <a:pPr algn="ctr" fontAlgn="b"/>
                      <a:r>
                        <a:rPr lang="es-MX" sz="1100" b="1" i="0" u="none" strike="noStrike">
                          <a:solidFill>
                            <a:srgbClr val="000000"/>
                          </a:solidFill>
                          <a:latin typeface="Calibri"/>
                        </a:rPr>
                        <a:t>0</a:t>
                      </a:r>
                    </a:p>
                  </a:txBody>
                  <a:tcPr marL="9525" marR="9525" marT="9525" marB="0" anchor="ctr">
                    <a:lnL w="3175" cap="flat" cmpd="sng" algn="ctr">
                      <a:solidFill>
                        <a:prstClr val="white">
                          <a:lumMod val="50000"/>
                        </a:prstClr>
                      </a:solidFill>
                      <a:prstDash val="solid"/>
                      <a:round/>
                      <a:headEnd type="none" w="med" len="med"/>
                      <a:tailEnd type="none" w="med" len="med"/>
                    </a:lnL>
                    <a:lnR w="3175" cap="flat" cmpd="sng" algn="ctr">
                      <a:solidFill>
                        <a:prstClr val="white">
                          <a:lumMod val="50000"/>
                        </a:prstClr>
                      </a:solidFill>
                      <a:prstDash val="solid"/>
                      <a:round/>
                      <a:headEnd type="none" w="med" len="med"/>
                      <a:tailEnd type="none" w="med" len="med"/>
                    </a:lnR>
                    <a:solidFill>
                      <a:schemeClr val="bg1"/>
                    </a:solidFill>
                  </a:tcPr>
                </a:tc>
              </a:tr>
              <a:tr h="407830">
                <a:tc>
                  <a:txBody>
                    <a:bodyPr/>
                    <a:lstStyle/>
                    <a:p>
                      <a:pPr algn="l" fontAlgn="b"/>
                      <a:r>
                        <a:rPr lang="es-MX" sz="1100" b="1" i="0" u="none" strike="noStrike">
                          <a:solidFill>
                            <a:srgbClr val="000000"/>
                          </a:solidFill>
                          <a:latin typeface="Calibri"/>
                        </a:rPr>
                        <a:t>CUCSH                       </a:t>
                      </a:r>
                    </a:p>
                  </a:txBody>
                  <a:tcPr marL="9525" marR="9525" marT="9525" marB="0" anchor="ctr">
                    <a:lnL w="3175" cap="flat" cmpd="sng" algn="ctr">
                      <a:noFill/>
                      <a:prstDash val="solid"/>
                      <a:round/>
                      <a:headEnd type="none" w="med" len="med"/>
                      <a:tailEnd type="none" w="med" len="med"/>
                    </a:lnL>
                    <a:lnR w="3175" cap="flat" cmpd="sng" algn="ctr">
                      <a:solidFill>
                        <a:prstClr val="white">
                          <a:lumMod val="50000"/>
                        </a:prstClr>
                      </a:solidFill>
                      <a:prstDash val="solid"/>
                      <a:round/>
                      <a:headEnd type="none" w="med" len="med"/>
                      <a:tailEnd type="none" w="med" len="med"/>
                    </a:lnR>
                    <a:solidFill>
                      <a:srgbClr val="E4EEF7"/>
                    </a:solidFill>
                  </a:tcPr>
                </a:tc>
                <a:tc>
                  <a:txBody>
                    <a:bodyPr/>
                    <a:lstStyle/>
                    <a:p>
                      <a:pPr algn="ctr" fontAlgn="b"/>
                      <a:r>
                        <a:rPr lang="es-MX" sz="1100" b="1" i="0" u="none" strike="noStrike">
                          <a:solidFill>
                            <a:srgbClr val="000000"/>
                          </a:solidFill>
                          <a:latin typeface="Calibri"/>
                        </a:rPr>
                        <a:t>4</a:t>
                      </a:r>
                    </a:p>
                  </a:txBody>
                  <a:tcPr marL="9525" marR="9525" marT="9525" marB="0" anchor="ctr">
                    <a:lnL w="3175" cap="flat" cmpd="sng" algn="ctr">
                      <a:solidFill>
                        <a:prstClr val="white">
                          <a:lumMod val="50000"/>
                        </a:prstClr>
                      </a:solidFill>
                      <a:prstDash val="solid"/>
                      <a:round/>
                      <a:headEnd type="none" w="med" len="med"/>
                      <a:tailEnd type="none" w="med" len="med"/>
                    </a:lnL>
                    <a:lnR w="3175" cap="flat" cmpd="sng" algn="ctr">
                      <a:solidFill>
                        <a:prstClr val="white">
                          <a:lumMod val="50000"/>
                        </a:prstClr>
                      </a:solidFill>
                      <a:prstDash val="solid"/>
                      <a:round/>
                      <a:headEnd type="none" w="med" len="med"/>
                      <a:tailEnd type="none" w="med" len="med"/>
                    </a:lnR>
                    <a:solidFill>
                      <a:srgbClr val="E4EEF7"/>
                    </a:solidFill>
                  </a:tcPr>
                </a:tc>
                <a:tc>
                  <a:txBody>
                    <a:bodyPr/>
                    <a:lstStyle/>
                    <a:p>
                      <a:pPr algn="ctr" fontAlgn="b"/>
                      <a:r>
                        <a:rPr lang="es-MX" sz="1100" b="1" i="0" u="none" strike="noStrike">
                          <a:solidFill>
                            <a:srgbClr val="000000"/>
                          </a:solidFill>
                          <a:latin typeface="Calibri"/>
                        </a:rPr>
                        <a:t>0</a:t>
                      </a:r>
                    </a:p>
                  </a:txBody>
                  <a:tcPr marL="9525" marR="9525" marT="9525" marB="0" anchor="ctr">
                    <a:lnL w="3175" cap="flat" cmpd="sng" algn="ctr">
                      <a:solidFill>
                        <a:prstClr val="white">
                          <a:lumMod val="50000"/>
                        </a:prstClr>
                      </a:solidFill>
                      <a:prstDash val="solid"/>
                      <a:round/>
                      <a:headEnd type="none" w="med" len="med"/>
                      <a:tailEnd type="none" w="med" len="med"/>
                    </a:lnL>
                    <a:lnR w="3175" cap="flat" cmpd="sng" algn="ctr">
                      <a:solidFill>
                        <a:prstClr val="white">
                          <a:lumMod val="50000"/>
                        </a:prstClr>
                      </a:solidFill>
                      <a:prstDash val="solid"/>
                      <a:round/>
                      <a:headEnd type="none" w="med" len="med"/>
                      <a:tailEnd type="none" w="med" len="med"/>
                    </a:lnR>
                    <a:solidFill>
                      <a:srgbClr val="E4EEF7"/>
                    </a:solidFill>
                  </a:tcPr>
                </a:tc>
              </a:tr>
              <a:tr h="230554">
                <a:tc>
                  <a:txBody>
                    <a:bodyPr/>
                    <a:lstStyle/>
                    <a:p>
                      <a:pPr algn="l" fontAlgn="b"/>
                      <a:r>
                        <a:rPr lang="es-MX" sz="1100" b="1" i="0" u="none" strike="noStrike">
                          <a:solidFill>
                            <a:srgbClr val="000000"/>
                          </a:solidFill>
                          <a:latin typeface="Calibri"/>
                        </a:rPr>
                        <a:t>CUCSur</a:t>
                      </a:r>
                    </a:p>
                  </a:txBody>
                  <a:tcPr marL="9525" marR="9525" marT="9525" marB="0" anchor="ctr">
                    <a:lnL w="3175" cap="flat" cmpd="sng" algn="ctr">
                      <a:noFill/>
                      <a:prstDash val="solid"/>
                      <a:round/>
                      <a:headEnd type="none" w="med" len="med"/>
                      <a:tailEnd type="none" w="med" len="med"/>
                    </a:lnL>
                    <a:lnR w="3175" cap="flat" cmpd="sng" algn="ctr">
                      <a:solidFill>
                        <a:prstClr val="white">
                          <a:lumMod val="50000"/>
                        </a:prstClr>
                      </a:solidFill>
                      <a:prstDash val="solid"/>
                      <a:round/>
                      <a:headEnd type="none" w="med" len="med"/>
                      <a:tailEnd type="none" w="med" len="med"/>
                    </a:lnR>
                    <a:solidFill>
                      <a:schemeClr val="bg1"/>
                    </a:solidFill>
                  </a:tcPr>
                </a:tc>
                <a:tc>
                  <a:txBody>
                    <a:bodyPr/>
                    <a:lstStyle/>
                    <a:p>
                      <a:pPr algn="ctr" fontAlgn="b"/>
                      <a:r>
                        <a:rPr lang="es-MX" sz="1100" b="1" i="0" u="none" strike="noStrike">
                          <a:solidFill>
                            <a:srgbClr val="000000"/>
                          </a:solidFill>
                          <a:latin typeface="Calibri"/>
                        </a:rPr>
                        <a:t>3</a:t>
                      </a:r>
                    </a:p>
                  </a:txBody>
                  <a:tcPr marL="9525" marR="9525" marT="9525" marB="0" anchor="ctr">
                    <a:lnL w="3175" cap="flat" cmpd="sng" algn="ctr">
                      <a:solidFill>
                        <a:prstClr val="white">
                          <a:lumMod val="50000"/>
                        </a:prstClr>
                      </a:solidFill>
                      <a:prstDash val="solid"/>
                      <a:round/>
                      <a:headEnd type="none" w="med" len="med"/>
                      <a:tailEnd type="none" w="med" len="med"/>
                    </a:lnL>
                    <a:lnR w="3175" cap="flat" cmpd="sng" algn="ctr">
                      <a:solidFill>
                        <a:prstClr val="white">
                          <a:lumMod val="50000"/>
                        </a:prstClr>
                      </a:solidFill>
                      <a:prstDash val="solid"/>
                      <a:round/>
                      <a:headEnd type="none" w="med" len="med"/>
                      <a:tailEnd type="none" w="med" len="med"/>
                    </a:lnR>
                    <a:solidFill>
                      <a:schemeClr val="bg1"/>
                    </a:solidFill>
                  </a:tcPr>
                </a:tc>
                <a:tc>
                  <a:txBody>
                    <a:bodyPr/>
                    <a:lstStyle/>
                    <a:p>
                      <a:pPr algn="ctr" fontAlgn="b"/>
                      <a:r>
                        <a:rPr lang="es-MX" sz="1100" b="1" i="0" u="none" strike="noStrike">
                          <a:solidFill>
                            <a:srgbClr val="000000"/>
                          </a:solidFill>
                          <a:latin typeface="Calibri"/>
                        </a:rPr>
                        <a:t>0</a:t>
                      </a:r>
                    </a:p>
                  </a:txBody>
                  <a:tcPr marL="9525" marR="9525" marT="9525" marB="0" anchor="ctr">
                    <a:lnL w="3175" cap="flat" cmpd="sng" algn="ctr">
                      <a:solidFill>
                        <a:prstClr val="white">
                          <a:lumMod val="50000"/>
                        </a:prstClr>
                      </a:solidFill>
                      <a:prstDash val="solid"/>
                      <a:round/>
                      <a:headEnd type="none" w="med" len="med"/>
                      <a:tailEnd type="none" w="med" len="med"/>
                    </a:lnL>
                    <a:lnR w="3175" cap="flat" cmpd="sng" algn="ctr">
                      <a:solidFill>
                        <a:prstClr val="white">
                          <a:lumMod val="50000"/>
                        </a:prstClr>
                      </a:solidFill>
                      <a:prstDash val="solid"/>
                      <a:round/>
                      <a:headEnd type="none" w="med" len="med"/>
                      <a:tailEnd type="none" w="med" len="med"/>
                    </a:lnR>
                    <a:solidFill>
                      <a:schemeClr val="bg1"/>
                    </a:solidFill>
                  </a:tcPr>
                </a:tc>
              </a:tr>
              <a:tr h="230554">
                <a:tc>
                  <a:txBody>
                    <a:bodyPr/>
                    <a:lstStyle/>
                    <a:p>
                      <a:pPr algn="l" fontAlgn="b"/>
                      <a:r>
                        <a:rPr lang="es-MX" sz="1100" b="1" i="0" u="none" strike="noStrike">
                          <a:solidFill>
                            <a:srgbClr val="000000"/>
                          </a:solidFill>
                          <a:latin typeface="Calibri"/>
                        </a:rPr>
                        <a:t>CULagos</a:t>
                      </a:r>
                    </a:p>
                  </a:txBody>
                  <a:tcPr marL="9525" marR="9525" marT="9525" marB="0" anchor="ctr">
                    <a:lnL w="3175" cap="flat" cmpd="sng" algn="ctr">
                      <a:noFill/>
                      <a:prstDash val="solid"/>
                      <a:round/>
                      <a:headEnd type="none" w="med" len="med"/>
                      <a:tailEnd type="none" w="med" len="med"/>
                    </a:lnL>
                    <a:lnR w="3175" cap="flat" cmpd="sng" algn="ctr">
                      <a:solidFill>
                        <a:prstClr val="white">
                          <a:lumMod val="50000"/>
                        </a:prstClr>
                      </a:solidFill>
                      <a:prstDash val="solid"/>
                      <a:round/>
                      <a:headEnd type="none" w="med" len="med"/>
                      <a:tailEnd type="none" w="med" len="med"/>
                    </a:lnR>
                    <a:solidFill>
                      <a:srgbClr val="E4EEF7"/>
                    </a:solidFill>
                  </a:tcPr>
                </a:tc>
                <a:tc>
                  <a:txBody>
                    <a:bodyPr/>
                    <a:lstStyle/>
                    <a:p>
                      <a:pPr algn="ctr" fontAlgn="b"/>
                      <a:r>
                        <a:rPr lang="es-MX" sz="1100" b="1" i="0" u="none" strike="noStrike">
                          <a:solidFill>
                            <a:srgbClr val="000000"/>
                          </a:solidFill>
                          <a:latin typeface="Calibri"/>
                        </a:rPr>
                        <a:t>2</a:t>
                      </a:r>
                    </a:p>
                  </a:txBody>
                  <a:tcPr marL="9525" marR="9525" marT="9525" marB="0" anchor="ctr">
                    <a:lnL w="3175" cap="flat" cmpd="sng" algn="ctr">
                      <a:solidFill>
                        <a:prstClr val="white">
                          <a:lumMod val="50000"/>
                        </a:prstClr>
                      </a:solidFill>
                      <a:prstDash val="solid"/>
                      <a:round/>
                      <a:headEnd type="none" w="med" len="med"/>
                      <a:tailEnd type="none" w="med" len="med"/>
                    </a:lnL>
                    <a:lnR w="3175" cap="flat" cmpd="sng" algn="ctr">
                      <a:solidFill>
                        <a:prstClr val="white">
                          <a:lumMod val="50000"/>
                        </a:prstClr>
                      </a:solidFill>
                      <a:prstDash val="solid"/>
                      <a:round/>
                      <a:headEnd type="none" w="med" len="med"/>
                      <a:tailEnd type="none" w="med" len="med"/>
                    </a:lnR>
                    <a:solidFill>
                      <a:srgbClr val="E4EEF7"/>
                    </a:solidFill>
                  </a:tcPr>
                </a:tc>
                <a:tc>
                  <a:txBody>
                    <a:bodyPr/>
                    <a:lstStyle/>
                    <a:p>
                      <a:pPr algn="ctr" fontAlgn="b"/>
                      <a:r>
                        <a:rPr lang="es-MX" sz="1100" b="1" i="0" u="none" strike="noStrike">
                          <a:solidFill>
                            <a:srgbClr val="000000"/>
                          </a:solidFill>
                          <a:latin typeface="Calibri"/>
                        </a:rPr>
                        <a:t>0</a:t>
                      </a:r>
                    </a:p>
                  </a:txBody>
                  <a:tcPr marL="9525" marR="9525" marT="9525" marB="0" anchor="ctr">
                    <a:lnL w="3175" cap="flat" cmpd="sng" algn="ctr">
                      <a:solidFill>
                        <a:prstClr val="white">
                          <a:lumMod val="50000"/>
                        </a:prstClr>
                      </a:solidFill>
                      <a:prstDash val="solid"/>
                      <a:round/>
                      <a:headEnd type="none" w="med" len="med"/>
                      <a:tailEnd type="none" w="med" len="med"/>
                    </a:lnL>
                    <a:lnR w="3175" cap="flat" cmpd="sng" algn="ctr">
                      <a:solidFill>
                        <a:prstClr val="white">
                          <a:lumMod val="50000"/>
                        </a:prstClr>
                      </a:solidFill>
                      <a:prstDash val="solid"/>
                      <a:round/>
                      <a:headEnd type="none" w="med" len="med"/>
                      <a:tailEnd type="none" w="med" len="med"/>
                    </a:lnR>
                    <a:solidFill>
                      <a:srgbClr val="E4EEF7"/>
                    </a:solidFill>
                  </a:tcPr>
                </a:tc>
              </a:tr>
              <a:tr h="230554">
                <a:tc>
                  <a:txBody>
                    <a:bodyPr/>
                    <a:lstStyle/>
                    <a:p>
                      <a:pPr algn="l" fontAlgn="b"/>
                      <a:r>
                        <a:rPr lang="es-MX" sz="1100" b="1" i="0" u="none" strike="noStrike">
                          <a:solidFill>
                            <a:srgbClr val="000000"/>
                          </a:solidFill>
                          <a:latin typeface="Calibri"/>
                        </a:rPr>
                        <a:t>CUNorte</a:t>
                      </a:r>
                    </a:p>
                  </a:txBody>
                  <a:tcPr marL="9525" marR="9525" marT="9525" marB="0" anchor="ctr">
                    <a:lnL w="3175" cap="flat" cmpd="sng" algn="ctr">
                      <a:noFill/>
                      <a:prstDash val="solid"/>
                      <a:round/>
                      <a:headEnd type="none" w="med" len="med"/>
                      <a:tailEnd type="none" w="med" len="med"/>
                    </a:lnL>
                    <a:lnR w="3175" cap="flat" cmpd="sng" algn="ctr">
                      <a:solidFill>
                        <a:prstClr val="white">
                          <a:lumMod val="50000"/>
                        </a:prstClr>
                      </a:solidFill>
                      <a:prstDash val="solid"/>
                      <a:round/>
                      <a:headEnd type="none" w="med" len="med"/>
                      <a:tailEnd type="none" w="med" len="med"/>
                    </a:lnR>
                    <a:solidFill>
                      <a:schemeClr val="bg1"/>
                    </a:solidFill>
                  </a:tcPr>
                </a:tc>
                <a:tc>
                  <a:txBody>
                    <a:bodyPr/>
                    <a:lstStyle/>
                    <a:p>
                      <a:pPr algn="ctr" fontAlgn="b"/>
                      <a:r>
                        <a:rPr lang="es-MX" sz="1100" b="1" i="0" u="none" strike="noStrike">
                          <a:solidFill>
                            <a:srgbClr val="000000"/>
                          </a:solidFill>
                          <a:latin typeface="Calibri"/>
                        </a:rPr>
                        <a:t>1</a:t>
                      </a:r>
                    </a:p>
                  </a:txBody>
                  <a:tcPr marL="9525" marR="9525" marT="9525" marB="0" anchor="ctr">
                    <a:lnL w="3175" cap="flat" cmpd="sng" algn="ctr">
                      <a:solidFill>
                        <a:prstClr val="white">
                          <a:lumMod val="50000"/>
                        </a:prstClr>
                      </a:solidFill>
                      <a:prstDash val="solid"/>
                      <a:round/>
                      <a:headEnd type="none" w="med" len="med"/>
                      <a:tailEnd type="none" w="med" len="med"/>
                    </a:lnL>
                    <a:lnR w="3175" cap="flat" cmpd="sng" algn="ctr">
                      <a:solidFill>
                        <a:prstClr val="white">
                          <a:lumMod val="50000"/>
                        </a:prstClr>
                      </a:solidFill>
                      <a:prstDash val="solid"/>
                      <a:round/>
                      <a:headEnd type="none" w="med" len="med"/>
                      <a:tailEnd type="none" w="med" len="med"/>
                    </a:lnR>
                    <a:solidFill>
                      <a:schemeClr val="bg1"/>
                    </a:solidFill>
                  </a:tcPr>
                </a:tc>
                <a:tc>
                  <a:txBody>
                    <a:bodyPr/>
                    <a:lstStyle/>
                    <a:p>
                      <a:pPr algn="ctr" fontAlgn="b"/>
                      <a:r>
                        <a:rPr lang="es-MX" sz="1100" b="1" i="0" u="none" strike="noStrike">
                          <a:solidFill>
                            <a:srgbClr val="000000"/>
                          </a:solidFill>
                          <a:latin typeface="Calibri"/>
                        </a:rPr>
                        <a:t>0</a:t>
                      </a:r>
                    </a:p>
                  </a:txBody>
                  <a:tcPr marL="9525" marR="9525" marT="9525" marB="0" anchor="ctr">
                    <a:lnL w="3175" cap="flat" cmpd="sng" algn="ctr">
                      <a:solidFill>
                        <a:prstClr val="white">
                          <a:lumMod val="50000"/>
                        </a:prstClr>
                      </a:solidFill>
                      <a:prstDash val="solid"/>
                      <a:round/>
                      <a:headEnd type="none" w="med" len="med"/>
                      <a:tailEnd type="none" w="med" len="med"/>
                    </a:lnL>
                    <a:lnR w="3175" cap="flat" cmpd="sng" algn="ctr">
                      <a:solidFill>
                        <a:prstClr val="white">
                          <a:lumMod val="50000"/>
                        </a:prstClr>
                      </a:solidFill>
                      <a:prstDash val="solid"/>
                      <a:round/>
                      <a:headEnd type="none" w="med" len="med"/>
                      <a:tailEnd type="none" w="med" len="med"/>
                    </a:lnR>
                    <a:solidFill>
                      <a:schemeClr val="bg1"/>
                    </a:solidFill>
                  </a:tcPr>
                </a:tc>
              </a:tr>
              <a:tr h="230554">
                <a:tc>
                  <a:txBody>
                    <a:bodyPr/>
                    <a:lstStyle/>
                    <a:p>
                      <a:pPr algn="l" fontAlgn="b"/>
                      <a:r>
                        <a:rPr lang="es-MX" sz="1100" b="1" i="0" u="none" strike="noStrike">
                          <a:solidFill>
                            <a:srgbClr val="000000"/>
                          </a:solidFill>
                          <a:latin typeface="Calibri"/>
                        </a:rPr>
                        <a:t>CUSur</a:t>
                      </a:r>
                    </a:p>
                  </a:txBody>
                  <a:tcPr marL="9525" marR="9525" marT="9525" marB="0" anchor="ctr">
                    <a:lnL w="3175" cap="flat" cmpd="sng" algn="ctr">
                      <a:noFill/>
                      <a:prstDash val="solid"/>
                      <a:round/>
                      <a:headEnd type="none" w="med" len="med"/>
                      <a:tailEnd type="none" w="med" len="med"/>
                    </a:lnL>
                    <a:lnR w="3175" cap="flat" cmpd="sng" algn="ctr">
                      <a:solidFill>
                        <a:prstClr val="white">
                          <a:lumMod val="50000"/>
                        </a:prstClr>
                      </a:solidFill>
                      <a:prstDash val="solid"/>
                      <a:round/>
                      <a:headEnd type="none" w="med" len="med"/>
                      <a:tailEnd type="none" w="med" len="med"/>
                    </a:lnR>
                    <a:solidFill>
                      <a:srgbClr val="E4EEF7"/>
                    </a:solidFill>
                  </a:tcPr>
                </a:tc>
                <a:tc>
                  <a:txBody>
                    <a:bodyPr/>
                    <a:lstStyle/>
                    <a:p>
                      <a:pPr algn="ctr" fontAlgn="b"/>
                      <a:r>
                        <a:rPr lang="es-MX" sz="1100" b="1" i="0" u="none" strike="noStrike">
                          <a:solidFill>
                            <a:srgbClr val="000000"/>
                          </a:solidFill>
                          <a:latin typeface="Calibri"/>
                        </a:rPr>
                        <a:t>1</a:t>
                      </a:r>
                    </a:p>
                  </a:txBody>
                  <a:tcPr marL="9525" marR="9525" marT="9525" marB="0" anchor="ctr">
                    <a:lnL w="3175" cap="flat" cmpd="sng" algn="ctr">
                      <a:solidFill>
                        <a:prstClr val="white">
                          <a:lumMod val="50000"/>
                        </a:prstClr>
                      </a:solidFill>
                      <a:prstDash val="solid"/>
                      <a:round/>
                      <a:headEnd type="none" w="med" len="med"/>
                      <a:tailEnd type="none" w="med" len="med"/>
                    </a:lnL>
                    <a:lnR w="3175" cap="flat" cmpd="sng" algn="ctr">
                      <a:solidFill>
                        <a:prstClr val="white">
                          <a:lumMod val="50000"/>
                        </a:prstClr>
                      </a:solidFill>
                      <a:prstDash val="solid"/>
                      <a:round/>
                      <a:headEnd type="none" w="med" len="med"/>
                      <a:tailEnd type="none" w="med" len="med"/>
                    </a:lnR>
                    <a:solidFill>
                      <a:srgbClr val="E4EEF7"/>
                    </a:solidFill>
                  </a:tcPr>
                </a:tc>
                <a:tc>
                  <a:txBody>
                    <a:bodyPr/>
                    <a:lstStyle/>
                    <a:p>
                      <a:pPr algn="ctr" fontAlgn="b"/>
                      <a:r>
                        <a:rPr lang="es-MX" sz="1100" b="1" i="0" u="none" strike="noStrike">
                          <a:solidFill>
                            <a:srgbClr val="000000"/>
                          </a:solidFill>
                          <a:latin typeface="Calibri"/>
                        </a:rPr>
                        <a:t>0</a:t>
                      </a:r>
                    </a:p>
                  </a:txBody>
                  <a:tcPr marL="9525" marR="9525" marT="9525" marB="0" anchor="ctr">
                    <a:lnL w="3175" cap="flat" cmpd="sng" algn="ctr">
                      <a:solidFill>
                        <a:prstClr val="white">
                          <a:lumMod val="50000"/>
                        </a:prstClr>
                      </a:solidFill>
                      <a:prstDash val="solid"/>
                      <a:round/>
                      <a:headEnd type="none" w="med" len="med"/>
                      <a:tailEnd type="none" w="med" len="med"/>
                    </a:lnL>
                    <a:lnR w="3175" cap="flat" cmpd="sng" algn="ctr">
                      <a:solidFill>
                        <a:prstClr val="white">
                          <a:lumMod val="50000"/>
                        </a:prstClr>
                      </a:solidFill>
                      <a:prstDash val="solid"/>
                      <a:round/>
                      <a:headEnd type="none" w="med" len="med"/>
                      <a:tailEnd type="none" w="med" len="med"/>
                    </a:lnR>
                    <a:solidFill>
                      <a:srgbClr val="E4EEF7"/>
                    </a:solidFill>
                  </a:tcPr>
                </a:tc>
              </a:tr>
              <a:tr h="230554">
                <a:tc>
                  <a:txBody>
                    <a:bodyPr/>
                    <a:lstStyle/>
                    <a:p>
                      <a:pPr algn="l" fontAlgn="b"/>
                      <a:r>
                        <a:rPr lang="es-MX" sz="1100" b="1" i="0" u="none" strike="noStrike" dirty="0" err="1">
                          <a:solidFill>
                            <a:srgbClr val="000000"/>
                          </a:solidFill>
                          <a:latin typeface="Calibri"/>
                        </a:rPr>
                        <a:t>CUTonala</a:t>
                      </a:r>
                      <a:endParaRPr lang="es-MX" sz="1100" b="1" i="0" u="none" strike="noStrike" dirty="0">
                        <a:solidFill>
                          <a:srgbClr val="000000"/>
                        </a:solidFill>
                        <a:latin typeface="Calibri"/>
                      </a:endParaRPr>
                    </a:p>
                  </a:txBody>
                  <a:tcPr marL="9525" marR="9525" marT="9525" marB="0" anchor="ctr">
                    <a:lnL w="3175" cap="flat" cmpd="sng" algn="ctr">
                      <a:noFill/>
                      <a:prstDash val="solid"/>
                      <a:round/>
                      <a:headEnd type="none" w="med" len="med"/>
                      <a:tailEnd type="none" w="med" len="med"/>
                    </a:lnL>
                    <a:lnR w="3175" cap="flat" cmpd="sng" algn="ctr">
                      <a:solidFill>
                        <a:prstClr val="white">
                          <a:lumMod val="50000"/>
                        </a:prstClr>
                      </a:solidFill>
                      <a:prstDash val="solid"/>
                      <a:round/>
                      <a:headEnd type="none" w="med" len="med"/>
                      <a:tailEnd type="none" w="med" len="med"/>
                    </a:lnR>
                    <a:solidFill>
                      <a:schemeClr val="bg1"/>
                    </a:solidFill>
                  </a:tcPr>
                </a:tc>
                <a:tc>
                  <a:txBody>
                    <a:bodyPr/>
                    <a:lstStyle/>
                    <a:p>
                      <a:pPr algn="ctr" fontAlgn="b"/>
                      <a:r>
                        <a:rPr lang="es-MX" sz="1100" b="1" i="0" u="none" strike="noStrike" dirty="0">
                          <a:solidFill>
                            <a:srgbClr val="000000"/>
                          </a:solidFill>
                          <a:latin typeface="Calibri"/>
                        </a:rPr>
                        <a:t>0</a:t>
                      </a:r>
                    </a:p>
                  </a:txBody>
                  <a:tcPr marL="9525" marR="9525" marT="9525" marB="0" anchor="ctr">
                    <a:lnL w="3175" cap="flat" cmpd="sng" algn="ctr">
                      <a:solidFill>
                        <a:prstClr val="white">
                          <a:lumMod val="50000"/>
                        </a:prstClr>
                      </a:solidFill>
                      <a:prstDash val="solid"/>
                      <a:round/>
                      <a:headEnd type="none" w="med" len="med"/>
                      <a:tailEnd type="none" w="med" len="med"/>
                    </a:lnL>
                    <a:lnR w="3175" cap="flat" cmpd="sng" algn="ctr">
                      <a:solidFill>
                        <a:prstClr val="white">
                          <a:lumMod val="50000"/>
                        </a:prstClr>
                      </a:solidFill>
                      <a:prstDash val="solid"/>
                      <a:round/>
                      <a:headEnd type="none" w="med" len="med"/>
                      <a:tailEnd type="none" w="med" len="med"/>
                    </a:lnR>
                    <a:solidFill>
                      <a:schemeClr val="bg1"/>
                    </a:solidFill>
                  </a:tcPr>
                </a:tc>
                <a:tc>
                  <a:txBody>
                    <a:bodyPr/>
                    <a:lstStyle/>
                    <a:p>
                      <a:pPr algn="ctr" fontAlgn="b"/>
                      <a:r>
                        <a:rPr lang="es-MX" sz="1100" b="1" i="0" u="none" strike="noStrike" dirty="0">
                          <a:solidFill>
                            <a:srgbClr val="000000"/>
                          </a:solidFill>
                          <a:latin typeface="Calibri"/>
                        </a:rPr>
                        <a:t>0</a:t>
                      </a:r>
                    </a:p>
                  </a:txBody>
                  <a:tcPr marL="9525" marR="9525" marT="9525" marB="0" anchor="ctr">
                    <a:lnL w="3175" cap="flat" cmpd="sng" algn="ctr">
                      <a:solidFill>
                        <a:prstClr val="white">
                          <a:lumMod val="50000"/>
                        </a:prstClr>
                      </a:solidFill>
                      <a:prstDash val="solid"/>
                      <a:round/>
                      <a:headEnd type="none" w="med" len="med"/>
                      <a:tailEnd type="none" w="med" len="med"/>
                    </a:lnL>
                    <a:lnR w="3175" cap="flat" cmpd="sng" algn="ctr">
                      <a:solidFill>
                        <a:prstClr val="white">
                          <a:lumMod val="50000"/>
                        </a:prstClr>
                      </a:solidFill>
                      <a:prstDash val="solid"/>
                      <a:round/>
                      <a:headEnd type="none" w="med" len="med"/>
                      <a:tailEnd type="none" w="med" len="med"/>
                    </a:lnR>
                    <a:solidFill>
                      <a:schemeClr val="bg1"/>
                    </a:solidFill>
                  </a:tcPr>
                </a:tc>
              </a:tr>
              <a:tr h="230554">
                <a:tc>
                  <a:txBody>
                    <a:bodyPr/>
                    <a:lstStyle/>
                    <a:p>
                      <a:pPr algn="l" fontAlgn="b"/>
                      <a:r>
                        <a:rPr lang="es-MX" sz="1100" b="1" i="0" u="none" strike="noStrike">
                          <a:solidFill>
                            <a:srgbClr val="000000"/>
                          </a:solidFill>
                          <a:latin typeface="Calibri"/>
                        </a:rPr>
                        <a:t>SEMS </a:t>
                      </a:r>
                    </a:p>
                  </a:txBody>
                  <a:tcPr marL="9525" marR="9525" marT="9525" marB="0" anchor="ctr">
                    <a:lnL w="3175" cap="flat" cmpd="sng" algn="ctr">
                      <a:noFill/>
                      <a:prstDash val="solid"/>
                      <a:round/>
                      <a:headEnd type="none" w="med" len="med"/>
                      <a:tailEnd type="none" w="med" len="med"/>
                    </a:lnL>
                    <a:lnR w="3175" cap="flat" cmpd="sng" algn="ctr">
                      <a:solidFill>
                        <a:prstClr val="white">
                          <a:lumMod val="50000"/>
                        </a:prstClr>
                      </a:solidFill>
                      <a:prstDash val="solid"/>
                      <a:round/>
                      <a:headEnd type="none" w="med" len="med"/>
                      <a:tailEnd type="none" w="med" len="med"/>
                    </a:lnR>
                    <a:solidFill>
                      <a:srgbClr val="E4EEF7"/>
                    </a:solidFill>
                  </a:tcPr>
                </a:tc>
                <a:tc>
                  <a:txBody>
                    <a:bodyPr/>
                    <a:lstStyle/>
                    <a:p>
                      <a:pPr algn="ctr" fontAlgn="b"/>
                      <a:r>
                        <a:rPr lang="es-MX" sz="1100" b="1" i="0" u="none" strike="noStrike" dirty="0">
                          <a:solidFill>
                            <a:srgbClr val="000000"/>
                          </a:solidFill>
                          <a:latin typeface="Calibri"/>
                        </a:rPr>
                        <a:t>0</a:t>
                      </a:r>
                    </a:p>
                  </a:txBody>
                  <a:tcPr marL="9525" marR="9525" marT="9525" marB="0" anchor="ctr">
                    <a:lnL w="3175" cap="flat" cmpd="sng" algn="ctr">
                      <a:solidFill>
                        <a:prstClr val="white">
                          <a:lumMod val="50000"/>
                        </a:prstClr>
                      </a:solidFill>
                      <a:prstDash val="solid"/>
                      <a:round/>
                      <a:headEnd type="none" w="med" len="med"/>
                      <a:tailEnd type="none" w="med" len="med"/>
                    </a:lnL>
                    <a:lnR w="3175" cap="flat" cmpd="sng" algn="ctr">
                      <a:solidFill>
                        <a:prstClr val="white">
                          <a:lumMod val="50000"/>
                        </a:prstClr>
                      </a:solidFill>
                      <a:prstDash val="solid"/>
                      <a:round/>
                      <a:headEnd type="none" w="med" len="med"/>
                      <a:tailEnd type="none" w="med" len="med"/>
                    </a:lnR>
                    <a:solidFill>
                      <a:srgbClr val="E4EEF7"/>
                    </a:solidFill>
                  </a:tcPr>
                </a:tc>
                <a:tc>
                  <a:txBody>
                    <a:bodyPr/>
                    <a:lstStyle/>
                    <a:p>
                      <a:pPr algn="ctr" fontAlgn="b"/>
                      <a:r>
                        <a:rPr lang="es-MX" sz="1100" b="1" i="0" u="none" strike="noStrike">
                          <a:solidFill>
                            <a:srgbClr val="000000"/>
                          </a:solidFill>
                          <a:latin typeface="Calibri"/>
                        </a:rPr>
                        <a:t>1</a:t>
                      </a:r>
                    </a:p>
                  </a:txBody>
                  <a:tcPr marL="9525" marR="9525" marT="9525" marB="0" anchor="ctr">
                    <a:lnL w="3175" cap="flat" cmpd="sng" algn="ctr">
                      <a:solidFill>
                        <a:prstClr val="white">
                          <a:lumMod val="50000"/>
                        </a:prstClr>
                      </a:solidFill>
                      <a:prstDash val="solid"/>
                      <a:round/>
                      <a:headEnd type="none" w="med" len="med"/>
                      <a:tailEnd type="none" w="med" len="med"/>
                    </a:lnL>
                    <a:lnR w="3175" cap="flat" cmpd="sng" algn="ctr">
                      <a:solidFill>
                        <a:prstClr val="white">
                          <a:lumMod val="50000"/>
                        </a:prstClr>
                      </a:solidFill>
                      <a:prstDash val="solid"/>
                      <a:round/>
                      <a:headEnd type="none" w="med" len="med"/>
                      <a:tailEnd type="none" w="med" len="med"/>
                    </a:lnR>
                    <a:solidFill>
                      <a:srgbClr val="E4EEF7"/>
                    </a:solidFill>
                  </a:tcPr>
                </a:tc>
              </a:tr>
              <a:tr h="230554">
                <a:tc>
                  <a:txBody>
                    <a:bodyPr/>
                    <a:lstStyle/>
                    <a:p>
                      <a:pPr algn="l" fontAlgn="b"/>
                      <a:r>
                        <a:rPr lang="es-MX" sz="1100" b="1" i="0" u="none" strike="noStrike" dirty="0">
                          <a:solidFill>
                            <a:srgbClr val="000000"/>
                          </a:solidFill>
                          <a:latin typeface="Calibri"/>
                        </a:rPr>
                        <a:t>SUV                    </a:t>
                      </a:r>
                    </a:p>
                  </a:txBody>
                  <a:tcPr marL="9525" marR="9525" marT="9525" marB="0" anchor="ctr">
                    <a:lnL w="3175" cap="flat" cmpd="sng" algn="ctr">
                      <a:noFill/>
                      <a:prstDash val="solid"/>
                      <a:round/>
                      <a:headEnd type="none" w="med" len="med"/>
                      <a:tailEnd type="none" w="med" len="med"/>
                    </a:lnL>
                    <a:lnR w="3175" cap="flat" cmpd="sng" algn="ctr">
                      <a:solidFill>
                        <a:prstClr val="white">
                          <a:lumMod val="50000"/>
                        </a:prstClr>
                      </a:solidFill>
                      <a:prstDash val="solid"/>
                      <a:round/>
                      <a:headEnd type="none" w="med" len="med"/>
                      <a:tailEnd type="none" w="med" len="med"/>
                    </a:lnR>
                    <a:solidFill>
                      <a:schemeClr val="bg1"/>
                    </a:solidFill>
                  </a:tcPr>
                </a:tc>
                <a:tc>
                  <a:txBody>
                    <a:bodyPr/>
                    <a:lstStyle/>
                    <a:p>
                      <a:pPr algn="ctr" fontAlgn="b"/>
                      <a:r>
                        <a:rPr lang="es-MX" sz="1100" b="1" i="0" u="none" strike="noStrike" dirty="0">
                          <a:solidFill>
                            <a:srgbClr val="000000"/>
                          </a:solidFill>
                          <a:latin typeface="Calibri"/>
                        </a:rPr>
                        <a:t>4</a:t>
                      </a:r>
                    </a:p>
                  </a:txBody>
                  <a:tcPr marL="9525" marR="9525" marT="9525" marB="0" anchor="ctr">
                    <a:lnL w="3175" cap="flat" cmpd="sng" algn="ctr">
                      <a:solidFill>
                        <a:prstClr val="white">
                          <a:lumMod val="50000"/>
                        </a:prstClr>
                      </a:solidFill>
                      <a:prstDash val="solid"/>
                      <a:round/>
                      <a:headEnd type="none" w="med" len="med"/>
                      <a:tailEnd type="none" w="med" len="med"/>
                    </a:lnL>
                    <a:lnR w="3175" cap="flat" cmpd="sng" algn="ctr">
                      <a:solidFill>
                        <a:prstClr val="white">
                          <a:lumMod val="50000"/>
                        </a:prstClr>
                      </a:solidFill>
                      <a:prstDash val="solid"/>
                      <a:round/>
                      <a:headEnd type="none" w="med" len="med"/>
                      <a:tailEnd type="none" w="med" len="med"/>
                    </a:lnR>
                    <a:solidFill>
                      <a:schemeClr val="bg1"/>
                    </a:solidFill>
                  </a:tcPr>
                </a:tc>
                <a:tc>
                  <a:txBody>
                    <a:bodyPr/>
                    <a:lstStyle/>
                    <a:p>
                      <a:pPr algn="ctr" fontAlgn="b"/>
                      <a:r>
                        <a:rPr lang="es-MX" sz="1100" b="1" i="0" u="none" strike="noStrike" dirty="0">
                          <a:solidFill>
                            <a:srgbClr val="000000"/>
                          </a:solidFill>
                          <a:latin typeface="Calibri"/>
                        </a:rPr>
                        <a:t>1</a:t>
                      </a:r>
                    </a:p>
                  </a:txBody>
                  <a:tcPr marL="9525" marR="9525" marT="9525" marB="0" anchor="ctr">
                    <a:lnL w="3175" cap="flat" cmpd="sng" algn="ctr">
                      <a:solidFill>
                        <a:prstClr val="white">
                          <a:lumMod val="50000"/>
                        </a:prstClr>
                      </a:solidFill>
                      <a:prstDash val="solid"/>
                      <a:round/>
                      <a:headEnd type="none" w="med" len="med"/>
                      <a:tailEnd type="none" w="med" len="med"/>
                    </a:lnL>
                    <a:lnR w="3175" cap="flat" cmpd="sng" algn="ctr">
                      <a:solidFill>
                        <a:prstClr val="white">
                          <a:lumMod val="50000"/>
                        </a:prstClr>
                      </a:solidFill>
                      <a:prstDash val="solid"/>
                      <a:round/>
                      <a:headEnd type="none" w="med" len="med"/>
                      <a:tailEnd type="none" w="med" len="med"/>
                    </a:lnR>
                    <a:solidFill>
                      <a:schemeClr val="bg1"/>
                    </a:solidFill>
                  </a:tcPr>
                </a:tc>
              </a:tr>
            </a:tbl>
          </a:graphicData>
        </a:graphic>
      </p:graphicFrame>
      <p:sp>
        <p:nvSpPr>
          <p:cNvPr id="8" name="Título 103"/>
          <p:cNvSpPr txBox="1">
            <a:spLocks/>
          </p:cNvSpPr>
          <p:nvPr/>
        </p:nvSpPr>
        <p:spPr>
          <a:xfrm>
            <a:off x="469900" y="431800"/>
            <a:ext cx="3746500" cy="685800"/>
          </a:xfrm>
          <a:prstGeom prst="rect">
            <a:avLst/>
          </a:prstGeom>
          <a:effectLst>
            <a:outerShdw blurRad="50800" dist="38100" dir="2700000">
              <a:srgbClr val="000000">
                <a:alpha val="43000"/>
              </a:srgbClr>
            </a:outerShdw>
          </a:effectLst>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s-ES_tradnl" sz="1800" b="1" dirty="0" smtClean="0">
                <a:solidFill>
                  <a:schemeClr val="bg1"/>
                </a:solidFill>
              </a:rPr>
              <a:t>Enlaces de videoconferencia al año</a:t>
            </a:r>
            <a:endParaRPr lang="es-ES_tradnl" sz="1800" b="1" dirty="0">
              <a:solidFill>
                <a:schemeClr val="bg1"/>
              </a:solidFill>
            </a:endParaRPr>
          </a:p>
        </p:txBody>
      </p:sp>
      <p:sp>
        <p:nvSpPr>
          <p:cNvPr id="7" name="CuadroTexto 6"/>
          <p:cNvSpPr txBox="1"/>
          <p:nvPr/>
        </p:nvSpPr>
        <p:spPr>
          <a:xfrm>
            <a:off x="1181100" y="5899697"/>
            <a:ext cx="2411497" cy="553998"/>
          </a:xfrm>
          <a:prstGeom prst="rect">
            <a:avLst/>
          </a:prstGeom>
          <a:noFill/>
        </p:spPr>
        <p:txBody>
          <a:bodyPr wrap="none" rtlCol="0">
            <a:spAutoFit/>
          </a:bodyPr>
          <a:lstStyle/>
          <a:p>
            <a:r>
              <a:rPr lang="es-ES" sz="1400" i="1" dirty="0" smtClean="0">
                <a:solidFill>
                  <a:schemeClr val="bg1"/>
                </a:solidFill>
                <a:latin typeface="Georgia"/>
                <a:cs typeface="Georgia"/>
              </a:rPr>
              <a:t>Total</a:t>
            </a:r>
            <a:r>
              <a:rPr lang="es-ES" sz="3000" i="1" dirty="0" smtClean="0">
                <a:solidFill>
                  <a:schemeClr val="bg1"/>
                </a:solidFill>
                <a:latin typeface="Georgia"/>
                <a:cs typeface="Georgia"/>
              </a:rPr>
              <a:t>: </a:t>
            </a:r>
            <a:r>
              <a:rPr lang="es-ES" sz="3000" b="1" i="1" dirty="0" smtClean="0">
                <a:solidFill>
                  <a:schemeClr val="bg1"/>
                </a:solidFill>
                <a:latin typeface="Georgia"/>
                <a:cs typeface="Georgia"/>
              </a:rPr>
              <a:t>584 </a:t>
            </a:r>
            <a:r>
              <a:rPr lang="es-ES" sz="1400" i="1" dirty="0">
                <a:solidFill>
                  <a:schemeClr val="bg1"/>
                </a:solidFill>
                <a:latin typeface="Georgia"/>
                <a:cs typeface="Georgia"/>
              </a:rPr>
              <a:t>Enlaces</a:t>
            </a:r>
            <a:r>
              <a:rPr lang="es-ES" sz="2400" i="1" dirty="0">
                <a:solidFill>
                  <a:schemeClr val="bg1"/>
                </a:solidFill>
                <a:latin typeface="Georgia"/>
                <a:cs typeface="Georgia"/>
              </a:rPr>
              <a:t> </a:t>
            </a:r>
          </a:p>
        </p:txBody>
      </p:sp>
      <p:sp>
        <p:nvSpPr>
          <p:cNvPr id="16" name="CuadroTexto 15"/>
          <p:cNvSpPr txBox="1"/>
          <p:nvPr/>
        </p:nvSpPr>
        <p:spPr>
          <a:xfrm>
            <a:off x="7886700" y="5834019"/>
            <a:ext cx="518739" cy="553998"/>
          </a:xfrm>
          <a:prstGeom prst="rect">
            <a:avLst/>
          </a:prstGeom>
          <a:noFill/>
        </p:spPr>
        <p:txBody>
          <a:bodyPr wrap="none" rtlCol="0">
            <a:spAutoFit/>
          </a:bodyPr>
          <a:lstStyle/>
          <a:p>
            <a:r>
              <a:rPr lang="es-ES" sz="3000" b="1" i="1" dirty="0" smtClean="0">
                <a:solidFill>
                  <a:schemeClr val="bg1"/>
                </a:solidFill>
                <a:latin typeface="Georgia"/>
                <a:cs typeface="Georgia"/>
              </a:rPr>
              <a:t>5</a:t>
            </a:r>
            <a:endParaRPr lang="es-ES" sz="3000" i="1" dirty="0">
              <a:solidFill>
                <a:schemeClr val="bg1"/>
              </a:solidFill>
              <a:latin typeface="Georgia"/>
              <a:cs typeface="Georgia"/>
            </a:endParaRPr>
          </a:p>
        </p:txBody>
      </p:sp>
      <p:sp>
        <p:nvSpPr>
          <p:cNvPr id="17" name="CuadroTexto 16"/>
          <p:cNvSpPr txBox="1"/>
          <p:nvPr/>
        </p:nvSpPr>
        <p:spPr>
          <a:xfrm>
            <a:off x="4813300" y="6024519"/>
            <a:ext cx="724777" cy="307777"/>
          </a:xfrm>
          <a:prstGeom prst="rect">
            <a:avLst/>
          </a:prstGeom>
          <a:noFill/>
        </p:spPr>
        <p:txBody>
          <a:bodyPr wrap="none" rtlCol="0">
            <a:spAutoFit/>
          </a:bodyPr>
          <a:lstStyle/>
          <a:p>
            <a:r>
              <a:rPr lang="es-ES" sz="1400" i="1" dirty="0" smtClean="0">
                <a:solidFill>
                  <a:schemeClr val="bg1">
                    <a:lumMod val="50000"/>
                  </a:schemeClr>
                </a:solidFill>
                <a:latin typeface="Georgia"/>
                <a:cs typeface="Georgia"/>
              </a:rPr>
              <a:t>Total:</a:t>
            </a:r>
            <a:endParaRPr lang="es-ES" sz="2400" i="1" dirty="0">
              <a:solidFill>
                <a:schemeClr val="bg1">
                  <a:lumMod val="50000"/>
                </a:schemeClr>
              </a:solidFill>
              <a:latin typeface="Georgia"/>
              <a:cs typeface="Georgia"/>
            </a:endParaRPr>
          </a:p>
        </p:txBody>
      </p:sp>
    </p:spTree>
    <p:extLst>
      <p:ext uri="{BB962C8B-B14F-4D97-AF65-F5344CB8AC3E}">
        <p14:creationId xmlns:p14="http://schemas.microsoft.com/office/powerpoint/2010/main" val="377605871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Imagen 2"/>
          <p:cNvPicPr>
            <a:picLocks noChangeAspect="1"/>
          </p:cNvPicPr>
          <p:nvPr/>
        </p:nvPicPr>
        <p:blipFill>
          <a:blip r:embed="rId3" cstate="print"/>
          <a:stretch>
            <a:fillRect/>
          </a:stretch>
        </p:blipFill>
        <p:spPr>
          <a:xfrm>
            <a:off x="3721100" y="3730871"/>
            <a:ext cx="1854200" cy="2087214"/>
          </a:xfrm>
          <a:prstGeom prst="rect">
            <a:avLst/>
          </a:prstGeom>
        </p:spPr>
      </p:pic>
      <p:sp>
        <p:nvSpPr>
          <p:cNvPr id="177" name="Rectángulo 176"/>
          <p:cNvSpPr/>
          <p:nvPr/>
        </p:nvSpPr>
        <p:spPr>
          <a:xfrm>
            <a:off x="-1" y="0"/>
            <a:ext cx="9142413" cy="1739900"/>
          </a:xfrm>
          <a:prstGeom prst="rect">
            <a:avLst/>
          </a:prstGeom>
          <a:gradFill flip="none" rotWithShape="1">
            <a:gsLst>
              <a:gs pos="0">
                <a:schemeClr val="tx1">
                  <a:lumMod val="75000"/>
                </a:schemeClr>
              </a:gs>
              <a:gs pos="99000">
                <a:schemeClr val="bg2">
                  <a:lumMod val="50000"/>
                </a:schemeClr>
              </a:gs>
            </a:gsLst>
            <a:lin ang="16200000" scaled="0"/>
            <a:tileRect/>
          </a:gra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es-ES_tradnl"/>
          </a:p>
        </p:txBody>
      </p:sp>
      <p:sp>
        <p:nvSpPr>
          <p:cNvPr id="104" name="Título 103"/>
          <p:cNvSpPr>
            <a:spLocks noGrp="1"/>
          </p:cNvSpPr>
          <p:nvPr>
            <p:ph type="title" idx="4294967295"/>
          </p:nvPr>
        </p:nvSpPr>
        <p:spPr>
          <a:xfrm>
            <a:off x="355600" y="228600"/>
            <a:ext cx="5918200" cy="1117600"/>
          </a:xfrm>
          <a:effectLst>
            <a:outerShdw blurRad="50800" dist="38100" dir="2700000">
              <a:srgbClr val="000000">
                <a:alpha val="43000"/>
              </a:srgbClr>
            </a:outerShdw>
          </a:effectLst>
        </p:spPr>
        <p:txBody>
          <a:bodyPr>
            <a:normAutofit/>
          </a:bodyPr>
          <a:lstStyle/>
          <a:p>
            <a:pPr algn="l"/>
            <a:r>
              <a:rPr lang="es-MX" sz="1500" b="1" dirty="0">
                <a:solidFill>
                  <a:schemeClr val="bg1"/>
                </a:solidFill>
              </a:rPr>
              <a:t>I</a:t>
            </a:r>
            <a:r>
              <a:rPr lang="es-MX" sz="1500" b="1" dirty="0" smtClean="0">
                <a:solidFill>
                  <a:schemeClr val="bg1"/>
                </a:solidFill>
              </a:rPr>
              <a:t>ntegración </a:t>
            </a:r>
            <a:r>
              <a:rPr lang="es-MX" sz="1500" b="1" dirty="0">
                <a:solidFill>
                  <a:schemeClr val="bg1"/>
                </a:solidFill>
              </a:rPr>
              <a:t>de los servicios de tecnologías de información </a:t>
            </a:r>
            <a:r>
              <a:rPr lang="es-MX" sz="1500" dirty="0">
                <a:solidFill>
                  <a:schemeClr val="bg1"/>
                </a:solidFill>
              </a:rPr>
              <a:t>en los procesos de gestión, formación y generación del conocimiento de la Institución.</a:t>
            </a:r>
            <a:r>
              <a:rPr lang="es-ES_tradnl" sz="1500" dirty="0">
                <a:solidFill>
                  <a:schemeClr val="bg1"/>
                </a:solidFill>
              </a:rPr>
              <a:t> </a:t>
            </a:r>
          </a:p>
        </p:txBody>
      </p:sp>
      <p:sp>
        <p:nvSpPr>
          <p:cNvPr id="52" name="Rectángulo 51"/>
          <p:cNvSpPr/>
          <p:nvPr/>
        </p:nvSpPr>
        <p:spPr>
          <a:xfrm>
            <a:off x="6190192" y="1447800"/>
            <a:ext cx="2658533" cy="23622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53" name="CuadroTexto 52"/>
          <p:cNvSpPr txBox="1"/>
          <p:nvPr/>
        </p:nvSpPr>
        <p:spPr>
          <a:xfrm>
            <a:off x="6896100" y="2404534"/>
            <a:ext cx="1955800" cy="1015663"/>
          </a:xfrm>
          <a:prstGeom prst="rect">
            <a:avLst/>
          </a:prstGeom>
          <a:noFill/>
        </p:spPr>
        <p:txBody>
          <a:bodyPr wrap="square" rtlCol="0">
            <a:spAutoFit/>
          </a:bodyPr>
          <a:lstStyle/>
          <a:p>
            <a:r>
              <a:rPr lang="es-MX" sz="1200" dirty="0"/>
              <a:t>Adquirir y poner en operación equipos blade center para hospedar servicios de </a:t>
            </a:r>
            <a:r>
              <a:rPr lang="es-MX" sz="1200" b="1" dirty="0"/>
              <a:t>cómputo </a:t>
            </a:r>
            <a:r>
              <a:rPr lang="es-MX" sz="1200" b="1" dirty="0" smtClean="0"/>
              <a:t>académico</a:t>
            </a:r>
            <a:endParaRPr lang="es-ES" sz="900" b="1" dirty="0"/>
          </a:p>
        </p:txBody>
      </p:sp>
      <p:grpSp>
        <p:nvGrpSpPr>
          <p:cNvPr id="54" name="Agrupar 53"/>
          <p:cNvGrpSpPr/>
          <p:nvPr/>
        </p:nvGrpSpPr>
        <p:grpSpPr>
          <a:xfrm>
            <a:off x="6438900" y="2078913"/>
            <a:ext cx="400917" cy="372187"/>
            <a:chOff x="2857500" y="1917700"/>
            <a:chExt cx="1790700" cy="1662378"/>
          </a:xfrm>
        </p:grpSpPr>
        <p:sp>
          <p:nvSpPr>
            <p:cNvPr id="55" name="Elipse 54"/>
            <p:cNvSpPr/>
            <p:nvPr/>
          </p:nvSpPr>
          <p:spPr>
            <a:xfrm>
              <a:off x="2857500" y="1917700"/>
              <a:ext cx="1790700" cy="1662378"/>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s-ES"/>
            </a:p>
          </p:txBody>
        </p:sp>
        <p:sp>
          <p:nvSpPr>
            <p:cNvPr id="56" name="Forma en L 55"/>
            <p:cNvSpPr/>
            <p:nvPr/>
          </p:nvSpPr>
          <p:spPr>
            <a:xfrm rot="18900000">
              <a:off x="3215883" y="2357638"/>
              <a:ext cx="1116384" cy="601676"/>
            </a:xfrm>
            <a:prstGeom prst="corner">
              <a:avLst>
                <a:gd name="adj1" fmla="val 49812"/>
                <a:gd name="adj2" fmla="val 46204"/>
              </a:avLst>
            </a:prstGeom>
            <a:solidFill>
              <a:srgbClr val="FFFFFF"/>
            </a:solidFill>
          </p:spPr>
          <p:style>
            <a:lnRef idx="1">
              <a:schemeClr val="accent3"/>
            </a:lnRef>
            <a:fillRef idx="3">
              <a:schemeClr val="accent3"/>
            </a:fillRef>
            <a:effectRef idx="2">
              <a:schemeClr val="accent3"/>
            </a:effectRef>
            <a:fontRef idx="minor">
              <a:schemeClr val="lt1"/>
            </a:fontRef>
          </p:style>
          <p:txBody>
            <a:bodyPr rtlCol="0" anchor="ctr"/>
            <a:lstStyle/>
            <a:p>
              <a:pPr algn="ctr"/>
              <a:endParaRPr lang="es-ES"/>
            </a:p>
          </p:txBody>
        </p:sp>
      </p:grpSp>
      <p:sp>
        <p:nvSpPr>
          <p:cNvPr id="64" name="Rectángulo 63"/>
          <p:cNvSpPr/>
          <p:nvPr/>
        </p:nvSpPr>
        <p:spPr>
          <a:xfrm>
            <a:off x="355600" y="1460500"/>
            <a:ext cx="2781300" cy="23622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65" name="CuadroTexto 64"/>
          <p:cNvSpPr txBox="1"/>
          <p:nvPr/>
        </p:nvSpPr>
        <p:spPr>
          <a:xfrm>
            <a:off x="1059921" y="2429934"/>
            <a:ext cx="1955800" cy="1015663"/>
          </a:xfrm>
          <a:prstGeom prst="rect">
            <a:avLst/>
          </a:prstGeom>
          <a:noFill/>
        </p:spPr>
        <p:txBody>
          <a:bodyPr wrap="square" rtlCol="0">
            <a:spAutoFit/>
          </a:bodyPr>
          <a:lstStyle/>
          <a:p>
            <a:r>
              <a:rPr lang="es-MX" sz="1200" dirty="0"/>
              <a:t>Adquirir un sistema de almacenamiento para brindar la persistencia de información Universitaria. </a:t>
            </a:r>
            <a:endParaRPr lang="es-ES" sz="900" b="1" dirty="0"/>
          </a:p>
        </p:txBody>
      </p:sp>
      <p:grpSp>
        <p:nvGrpSpPr>
          <p:cNvPr id="66" name="Agrupar 65"/>
          <p:cNvGrpSpPr/>
          <p:nvPr/>
        </p:nvGrpSpPr>
        <p:grpSpPr>
          <a:xfrm>
            <a:off x="604308" y="2091613"/>
            <a:ext cx="400917" cy="372187"/>
            <a:chOff x="2857500" y="1917700"/>
            <a:chExt cx="1790700" cy="1662378"/>
          </a:xfrm>
        </p:grpSpPr>
        <p:sp>
          <p:nvSpPr>
            <p:cNvPr id="67" name="Elipse 66"/>
            <p:cNvSpPr/>
            <p:nvPr/>
          </p:nvSpPr>
          <p:spPr>
            <a:xfrm>
              <a:off x="2857500" y="1917700"/>
              <a:ext cx="1790700" cy="1662378"/>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s-ES"/>
            </a:p>
          </p:txBody>
        </p:sp>
        <p:sp>
          <p:nvSpPr>
            <p:cNvPr id="68" name="Forma en L 67"/>
            <p:cNvSpPr/>
            <p:nvPr/>
          </p:nvSpPr>
          <p:spPr>
            <a:xfrm rot="18900000">
              <a:off x="3215883" y="2357638"/>
              <a:ext cx="1116384" cy="601676"/>
            </a:xfrm>
            <a:prstGeom prst="corner">
              <a:avLst>
                <a:gd name="adj1" fmla="val 49812"/>
                <a:gd name="adj2" fmla="val 46204"/>
              </a:avLst>
            </a:prstGeom>
            <a:solidFill>
              <a:srgbClr val="FFFFFF"/>
            </a:solidFill>
          </p:spPr>
          <p:style>
            <a:lnRef idx="1">
              <a:schemeClr val="accent3"/>
            </a:lnRef>
            <a:fillRef idx="3">
              <a:schemeClr val="accent3"/>
            </a:fillRef>
            <a:effectRef idx="2">
              <a:schemeClr val="accent3"/>
            </a:effectRef>
            <a:fontRef idx="minor">
              <a:schemeClr val="lt1"/>
            </a:fontRef>
          </p:style>
          <p:txBody>
            <a:bodyPr rtlCol="0" anchor="ctr"/>
            <a:lstStyle/>
            <a:p>
              <a:pPr algn="ctr"/>
              <a:endParaRPr lang="es-ES"/>
            </a:p>
          </p:txBody>
        </p:sp>
      </p:grpSp>
      <p:sp>
        <p:nvSpPr>
          <p:cNvPr id="24" name="CuadroTexto 23"/>
          <p:cNvSpPr txBox="1"/>
          <p:nvPr/>
        </p:nvSpPr>
        <p:spPr>
          <a:xfrm>
            <a:off x="6896100" y="2112434"/>
            <a:ext cx="1955800" cy="338554"/>
          </a:xfrm>
          <a:prstGeom prst="rect">
            <a:avLst/>
          </a:prstGeom>
          <a:noFill/>
        </p:spPr>
        <p:txBody>
          <a:bodyPr wrap="square" rtlCol="0">
            <a:spAutoFit/>
          </a:bodyPr>
          <a:lstStyle/>
          <a:p>
            <a:r>
              <a:rPr lang="es-MX" sz="1600" b="1" dirty="0" smtClean="0">
                <a:solidFill>
                  <a:schemeClr val="bg1">
                    <a:lumMod val="50000"/>
                  </a:schemeClr>
                </a:solidFill>
              </a:rPr>
              <a:t>Procesamiento</a:t>
            </a:r>
            <a:endParaRPr lang="es-ES" sz="1600" b="1" dirty="0">
              <a:solidFill>
                <a:schemeClr val="bg1">
                  <a:lumMod val="50000"/>
                </a:schemeClr>
              </a:solidFill>
            </a:endParaRPr>
          </a:p>
        </p:txBody>
      </p:sp>
      <p:sp>
        <p:nvSpPr>
          <p:cNvPr id="25" name="CuadroTexto 24"/>
          <p:cNvSpPr txBox="1"/>
          <p:nvPr/>
        </p:nvSpPr>
        <p:spPr>
          <a:xfrm>
            <a:off x="1066800" y="2112434"/>
            <a:ext cx="1955800" cy="338554"/>
          </a:xfrm>
          <a:prstGeom prst="rect">
            <a:avLst/>
          </a:prstGeom>
          <a:noFill/>
        </p:spPr>
        <p:txBody>
          <a:bodyPr wrap="square" rtlCol="0">
            <a:spAutoFit/>
          </a:bodyPr>
          <a:lstStyle/>
          <a:p>
            <a:r>
              <a:rPr lang="es-MX" sz="1600" b="1" dirty="0" smtClean="0">
                <a:solidFill>
                  <a:schemeClr val="bg1">
                    <a:lumMod val="50000"/>
                  </a:schemeClr>
                </a:solidFill>
              </a:rPr>
              <a:t>Almacenamiento</a:t>
            </a:r>
            <a:endParaRPr lang="es-ES" sz="1600" b="1" dirty="0">
              <a:solidFill>
                <a:schemeClr val="bg1">
                  <a:lumMod val="50000"/>
                </a:schemeClr>
              </a:solidFill>
            </a:endParaRPr>
          </a:p>
        </p:txBody>
      </p:sp>
      <p:sp>
        <p:nvSpPr>
          <p:cNvPr id="26" name="Rectángulo 25"/>
          <p:cNvSpPr/>
          <p:nvPr/>
        </p:nvSpPr>
        <p:spPr>
          <a:xfrm>
            <a:off x="3263900" y="1460500"/>
            <a:ext cx="2781300" cy="23622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27" name="CuadroTexto 26"/>
          <p:cNvSpPr txBox="1"/>
          <p:nvPr/>
        </p:nvSpPr>
        <p:spPr>
          <a:xfrm>
            <a:off x="3968221" y="2429934"/>
            <a:ext cx="1955800" cy="1200329"/>
          </a:xfrm>
          <a:prstGeom prst="rect">
            <a:avLst/>
          </a:prstGeom>
          <a:noFill/>
        </p:spPr>
        <p:txBody>
          <a:bodyPr wrap="square" rtlCol="0">
            <a:spAutoFit/>
          </a:bodyPr>
          <a:lstStyle/>
          <a:p>
            <a:r>
              <a:rPr lang="es-MX" sz="1200" dirty="0"/>
              <a:t>Implementar un ambiente que brinde un proceso de respaldo de información segura, confiable y de alto desempeño. </a:t>
            </a:r>
            <a:endParaRPr lang="es-ES" sz="900" b="1" dirty="0"/>
          </a:p>
        </p:txBody>
      </p:sp>
      <p:grpSp>
        <p:nvGrpSpPr>
          <p:cNvPr id="28" name="Agrupar 27"/>
          <p:cNvGrpSpPr/>
          <p:nvPr/>
        </p:nvGrpSpPr>
        <p:grpSpPr>
          <a:xfrm>
            <a:off x="3512608" y="2091613"/>
            <a:ext cx="400917" cy="372187"/>
            <a:chOff x="2857500" y="1917700"/>
            <a:chExt cx="1790700" cy="1662378"/>
          </a:xfrm>
        </p:grpSpPr>
        <p:sp>
          <p:nvSpPr>
            <p:cNvPr id="29" name="Elipse 28"/>
            <p:cNvSpPr/>
            <p:nvPr/>
          </p:nvSpPr>
          <p:spPr>
            <a:xfrm>
              <a:off x="2857500" y="1917700"/>
              <a:ext cx="1790700" cy="1662378"/>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s-ES"/>
            </a:p>
          </p:txBody>
        </p:sp>
        <p:sp>
          <p:nvSpPr>
            <p:cNvPr id="30" name="Forma en L 29"/>
            <p:cNvSpPr/>
            <p:nvPr/>
          </p:nvSpPr>
          <p:spPr>
            <a:xfrm rot="18900000">
              <a:off x="3215883" y="2357638"/>
              <a:ext cx="1116384" cy="601676"/>
            </a:xfrm>
            <a:prstGeom prst="corner">
              <a:avLst>
                <a:gd name="adj1" fmla="val 49812"/>
                <a:gd name="adj2" fmla="val 46204"/>
              </a:avLst>
            </a:prstGeom>
            <a:solidFill>
              <a:srgbClr val="FFFFFF"/>
            </a:solidFill>
          </p:spPr>
          <p:style>
            <a:lnRef idx="1">
              <a:schemeClr val="accent3"/>
            </a:lnRef>
            <a:fillRef idx="3">
              <a:schemeClr val="accent3"/>
            </a:fillRef>
            <a:effectRef idx="2">
              <a:schemeClr val="accent3"/>
            </a:effectRef>
            <a:fontRef idx="minor">
              <a:schemeClr val="lt1"/>
            </a:fontRef>
          </p:style>
          <p:txBody>
            <a:bodyPr rtlCol="0" anchor="ctr"/>
            <a:lstStyle/>
            <a:p>
              <a:pPr algn="ctr"/>
              <a:endParaRPr lang="es-ES"/>
            </a:p>
          </p:txBody>
        </p:sp>
      </p:grpSp>
      <p:sp>
        <p:nvSpPr>
          <p:cNvPr id="31" name="CuadroTexto 30"/>
          <p:cNvSpPr txBox="1"/>
          <p:nvPr/>
        </p:nvSpPr>
        <p:spPr>
          <a:xfrm>
            <a:off x="4064000" y="2087034"/>
            <a:ext cx="1955800" cy="338554"/>
          </a:xfrm>
          <a:prstGeom prst="rect">
            <a:avLst/>
          </a:prstGeom>
          <a:noFill/>
        </p:spPr>
        <p:txBody>
          <a:bodyPr wrap="square" rtlCol="0">
            <a:spAutoFit/>
          </a:bodyPr>
          <a:lstStyle/>
          <a:p>
            <a:r>
              <a:rPr lang="es-MX" sz="1600" b="1" dirty="0" smtClean="0">
                <a:solidFill>
                  <a:schemeClr val="bg1">
                    <a:lumMod val="50000"/>
                  </a:schemeClr>
                </a:solidFill>
              </a:rPr>
              <a:t>Respaldo</a:t>
            </a:r>
            <a:endParaRPr lang="es-ES" sz="1600" b="1" dirty="0">
              <a:solidFill>
                <a:schemeClr val="bg1">
                  <a:lumMod val="50000"/>
                </a:schemeClr>
              </a:solidFill>
            </a:endParaRPr>
          </a:p>
        </p:txBody>
      </p:sp>
      <p:pic>
        <p:nvPicPr>
          <p:cNvPr id="2" name="Imagen 1"/>
          <p:cNvPicPr>
            <a:picLocks noChangeAspect="1"/>
          </p:cNvPicPr>
          <p:nvPr/>
        </p:nvPicPr>
        <p:blipFill>
          <a:blip r:embed="rId4" cstate="print"/>
          <a:stretch>
            <a:fillRect/>
          </a:stretch>
        </p:blipFill>
        <p:spPr>
          <a:xfrm>
            <a:off x="1130301" y="4439444"/>
            <a:ext cx="1193799" cy="1428749"/>
          </a:xfrm>
          <a:prstGeom prst="rect">
            <a:avLst/>
          </a:prstGeom>
        </p:spPr>
      </p:pic>
      <p:pic>
        <p:nvPicPr>
          <p:cNvPr id="4" name="Imagen 3"/>
          <p:cNvPicPr>
            <a:picLocks noChangeAspect="1"/>
          </p:cNvPicPr>
          <p:nvPr/>
        </p:nvPicPr>
        <p:blipFill>
          <a:blip r:embed="rId5" cstate="print"/>
          <a:stretch>
            <a:fillRect/>
          </a:stretch>
        </p:blipFill>
        <p:spPr>
          <a:xfrm>
            <a:off x="6680201" y="4215214"/>
            <a:ext cx="1676399" cy="1805768"/>
          </a:xfrm>
          <a:prstGeom prst="rect">
            <a:avLst/>
          </a:prstGeom>
        </p:spPr>
      </p:pic>
    </p:spTree>
    <p:extLst>
      <p:ext uri="{BB962C8B-B14F-4D97-AF65-F5344CB8AC3E}">
        <p14:creationId xmlns:p14="http://schemas.microsoft.com/office/powerpoint/2010/main" val="305615716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7" name="Rectángulo 176"/>
          <p:cNvSpPr/>
          <p:nvPr/>
        </p:nvSpPr>
        <p:spPr>
          <a:xfrm>
            <a:off x="-1" y="0"/>
            <a:ext cx="9142413" cy="1739900"/>
          </a:xfrm>
          <a:prstGeom prst="rect">
            <a:avLst/>
          </a:prstGeom>
          <a:gradFill flip="none" rotWithShape="1">
            <a:gsLst>
              <a:gs pos="0">
                <a:schemeClr val="tx1">
                  <a:lumMod val="75000"/>
                </a:schemeClr>
              </a:gs>
              <a:gs pos="99000">
                <a:schemeClr val="bg2">
                  <a:lumMod val="50000"/>
                </a:schemeClr>
              </a:gs>
            </a:gsLst>
            <a:lin ang="16200000" scaled="0"/>
            <a:tileRect/>
          </a:gra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es-ES_tradnl"/>
          </a:p>
        </p:txBody>
      </p:sp>
      <p:sp>
        <p:nvSpPr>
          <p:cNvPr id="104" name="Título 103"/>
          <p:cNvSpPr>
            <a:spLocks noGrp="1"/>
          </p:cNvSpPr>
          <p:nvPr>
            <p:ph type="title" idx="4294967295"/>
          </p:nvPr>
        </p:nvSpPr>
        <p:spPr>
          <a:xfrm>
            <a:off x="165100" y="190500"/>
            <a:ext cx="5918200" cy="889000"/>
          </a:xfrm>
          <a:effectLst>
            <a:outerShdw blurRad="50800" dist="38100" dir="2700000">
              <a:srgbClr val="000000">
                <a:alpha val="43000"/>
              </a:srgbClr>
            </a:outerShdw>
          </a:effectLst>
        </p:spPr>
        <p:txBody>
          <a:bodyPr>
            <a:normAutofit/>
          </a:bodyPr>
          <a:lstStyle/>
          <a:p>
            <a:pPr algn="l"/>
            <a:r>
              <a:rPr lang="es-ES_tradnl" sz="1500" dirty="0" smtClean="0">
                <a:solidFill>
                  <a:schemeClr val="bg1"/>
                </a:solidFill>
              </a:rPr>
              <a:t>Servicios de TI a la Red universitaria </a:t>
            </a:r>
            <a:br>
              <a:rPr lang="es-ES_tradnl" sz="1500" dirty="0" smtClean="0">
                <a:solidFill>
                  <a:schemeClr val="bg1"/>
                </a:solidFill>
              </a:rPr>
            </a:br>
            <a:r>
              <a:rPr lang="es-ES_tradnl" sz="1500" dirty="0" smtClean="0">
                <a:solidFill>
                  <a:schemeClr val="bg1"/>
                </a:solidFill>
              </a:rPr>
              <a:t>que han sido  o están hospedados en la CGTI</a:t>
            </a:r>
            <a:endParaRPr lang="es-ES_tradnl" sz="1500" dirty="0">
              <a:solidFill>
                <a:schemeClr val="bg1"/>
              </a:solidFill>
            </a:endParaRPr>
          </a:p>
        </p:txBody>
      </p:sp>
      <p:graphicFrame>
        <p:nvGraphicFramePr>
          <p:cNvPr id="9" name="Tabla 8"/>
          <p:cNvGraphicFramePr>
            <a:graphicFrameLocks noGrp="1"/>
          </p:cNvGraphicFramePr>
          <p:nvPr>
            <p:extLst>
              <p:ext uri="{D42A27DB-BD31-4B8C-83A1-F6EECF244321}">
                <p14:modId xmlns:p14="http://schemas.microsoft.com/office/powerpoint/2010/main" val="1043389853"/>
              </p:ext>
            </p:extLst>
          </p:nvPr>
        </p:nvGraphicFramePr>
        <p:xfrm>
          <a:off x="228599" y="1079500"/>
          <a:ext cx="8674104" cy="5078604"/>
        </p:xfrm>
        <a:graphic>
          <a:graphicData uri="http://schemas.openxmlformats.org/drawingml/2006/table">
            <a:tbl>
              <a:tblPr firstRow="1" bandRow="1">
                <a:effectLst>
                  <a:outerShdw blurRad="50800" dist="38100" dir="2700000" algn="tl" rotWithShape="0">
                    <a:prstClr val="black">
                      <a:alpha val="40000"/>
                    </a:prstClr>
                  </a:outerShdw>
                </a:effectLst>
                <a:tableStyleId>{5FD0F851-EC5A-4D38-B0AD-8093EC10F338}</a:tableStyleId>
              </a:tblPr>
              <a:tblGrid>
                <a:gridCol w="1445684"/>
                <a:gridCol w="1445684"/>
                <a:gridCol w="1363133"/>
                <a:gridCol w="1528235"/>
                <a:gridCol w="1445684"/>
                <a:gridCol w="1445684"/>
              </a:tblGrid>
              <a:tr h="415164">
                <a:tc>
                  <a:txBody>
                    <a:bodyPr/>
                    <a:lstStyle/>
                    <a:p>
                      <a:pPr marL="0" lvl="0" indent="-9525" algn="l">
                        <a:spcAft>
                          <a:spcPts val="0"/>
                        </a:spcAft>
                      </a:pPr>
                      <a:r>
                        <a:rPr lang="es-ES" sz="1100" b="1" dirty="0" smtClean="0">
                          <a:solidFill>
                            <a:schemeClr val="tx1">
                              <a:lumMod val="65000"/>
                              <a:lumOff val="35000"/>
                            </a:schemeClr>
                          </a:solidFill>
                          <a:effectLst/>
                        </a:rPr>
                        <a:t>CU</a:t>
                      </a:r>
                      <a:endParaRPr lang="es-ES_tradnl" sz="1000" b="1" dirty="0">
                        <a:solidFill>
                          <a:schemeClr val="tx1">
                            <a:lumMod val="65000"/>
                            <a:lumOff val="35000"/>
                          </a:schemeClr>
                        </a:solidFill>
                        <a:effectLst/>
                        <a:latin typeface="Arial"/>
                        <a:ea typeface="Times New Roman"/>
                        <a:cs typeface="Times New Roman"/>
                      </a:endParaRPr>
                    </a:p>
                  </a:txBody>
                  <a:tcPr marL="45720" marR="45720" anchor="ctr">
                    <a:lnL w="3175" cap="flat" cmpd="sng" algn="ctr">
                      <a:noFill/>
                      <a:prstDash val="solid"/>
                      <a:round/>
                      <a:headEnd type="none" w="med" len="med"/>
                      <a:tailEnd type="none" w="med" len="med"/>
                    </a:lnL>
                    <a:lnR w="3175" cap="flat" cmpd="sng" algn="ctr">
                      <a:solidFill>
                        <a:prstClr val="white">
                          <a:lumMod val="50000"/>
                        </a:prstClr>
                      </a:solidFill>
                      <a:prstDash val="solid"/>
                      <a:round/>
                      <a:headEnd type="none" w="med" len="med"/>
                      <a:tailEnd type="none" w="med" len="med"/>
                    </a:lnR>
                    <a:solidFill>
                      <a:schemeClr val="accent1">
                        <a:lumMod val="60000"/>
                        <a:lumOff val="40000"/>
                      </a:schemeClr>
                    </a:solidFill>
                  </a:tcPr>
                </a:tc>
                <a:tc>
                  <a:txBody>
                    <a:bodyPr/>
                    <a:lstStyle/>
                    <a:p>
                      <a:pPr marL="0" lvl="0" indent="0" algn="ctr">
                        <a:spcAft>
                          <a:spcPts val="0"/>
                        </a:spcAft>
                      </a:pPr>
                      <a:r>
                        <a:rPr lang="es-ES" sz="1100" dirty="0">
                          <a:solidFill>
                            <a:schemeClr val="tx1">
                              <a:lumMod val="65000"/>
                              <a:lumOff val="35000"/>
                            </a:schemeClr>
                          </a:solidFill>
                          <a:effectLst/>
                        </a:rPr>
                        <a:t>Portal Web</a:t>
                      </a:r>
                      <a:endParaRPr lang="es-ES_tradnl" sz="1000" dirty="0">
                        <a:solidFill>
                          <a:schemeClr val="tx1">
                            <a:lumMod val="65000"/>
                            <a:lumOff val="35000"/>
                          </a:schemeClr>
                        </a:solidFill>
                        <a:effectLst/>
                        <a:latin typeface="Arial"/>
                        <a:ea typeface="Times New Roman"/>
                        <a:cs typeface="Times New Roman"/>
                      </a:endParaRPr>
                    </a:p>
                  </a:txBody>
                  <a:tcPr marL="45720" marR="45720" anchor="ctr">
                    <a:lnL w="3175" cap="flat" cmpd="sng" algn="ctr">
                      <a:solidFill>
                        <a:prstClr val="white">
                          <a:lumMod val="50000"/>
                        </a:prstClr>
                      </a:solidFill>
                      <a:prstDash val="solid"/>
                      <a:round/>
                      <a:headEnd type="none" w="med" len="med"/>
                      <a:tailEnd type="none" w="med" len="med"/>
                    </a:lnL>
                    <a:lnR w="3175" cap="flat" cmpd="sng" algn="ctr">
                      <a:solidFill>
                        <a:prstClr val="white">
                          <a:lumMod val="50000"/>
                        </a:prstClr>
                      </a:solidFill>
                      <a:prstDash val="solid"/>
                      <a:round/>
                      <a:headEnd type="none" w="med" len="med"/>
                      <a:tailEnd type="none" w="med" len="med"/>
                    </a:lnR>
                    <a:solidFill>
                      <a:schemeClr val="accent1">
                        <a:lumMod val="60000"/>
                        <a:lumOff val="40000"/>
                      </a:schemeClr>
                    </a:solidFill>
                  </a:tcPr>
                </a:tc>
                <a:tc>
                  <a:txBody>
                    <a:bodyPr/>
                    <a:lstStyle/>
                    <a:p>
                      <a:pPr marL="0" lvl="0" indent="-365125" algn="ctr">
                        <a:spcAft>
                          <a:spcPts val="0"/>
                        </a:spcAft>
                      </a:pPr>
                      <a:r>
                        <a:rPr lang="es-ES" sz="1100" dirty="0">
                          <a:solidFill>
                            <a:schemeClr val="tx1">
                              <a:lumMod val="65000"/>
                              <a:lumOff val="35000"/>
                            </a:schemeClr>
                          </a:solidFill>
                          <a:effectLst/>
                        </a:rPr>
                        <a:t>Otros sitios WEB</a:t>
                      </a:r>
                      <a:endParaRPr lang="es-ES_tradnl" sz="1000" dirty="0">
                        <a:solidFill>
                          <a:schemeClr val="tx1">
                            <a:lumMod val="65000"/>
                            <a:lumOff val="35000"/>
                          </a:schemeClr>
                        </a:solidFill>
                        <a:effectLst/>
                        <a:latin typeface="Arial"/>
                        <a:ea typeface="Times New Roman"/>
                        <a:cs typeface="Times New Roman"/>
                      </a:endParaRPr>
                    </a:p>
                  </a:txBody>
                  <a:tcPr marL="45720" marR="45720" anchor="ctr">
                    <a:lnL w="3175" cap="flat" cmpd="sng" algn="ctr">
                      <a:solidFill>
                        <a:prstClr val="white">
                          <a:lumMod val="50000"/>
                        </a:prstClr>
                      </a:solidFill>
                      <a:prstDash val="solid"/>
                      <a:round/>
                      <a:headEnd type="none" w="med" len="med"/>
                      <a:tailEnd type="none" w="med" len="med"/>
                    </a:lnL>
                    <a:lnR w="3175" cap="flat" cmpd="sng" algn="ctr">
                      <a:solidFill>
                        <a:prstClr val="white">
                          <a:lumMod val="50000"/>
                        </a:prstClr>
                      </a:solidFill>
                      <a:prstDash val="solid"/>
                      <a:round/>
                      <a:headEnd type="none" w="med" len="med"/>
                      <a:tailEnd type="none" w="med" len="med"/>
                    </a:lnR>
                    <a:solidFill>
                      <a:schemeClr val="accent1">
                        <a:lumMod val="60000"/>
                        <a:lumOff val="40000"/>
                      </a:schemeClr>
                    </a:solidFill>
                  </a:tcPr>
                </a:tc>
                <a:tc>
                  <a:txBody>
                    <a:bodyPr/>
                    <a:lstStyle/>
                    <a:p>
                      <a:pPr marL="0" lvl="0" algn="ctr">
                        <a:spcAft>
                          <a:spcPts val="0"/>
                        </a:spcAft>
                      </a:pPr>
                      <a:r>
                        <a:rPr lang="es-ES" sz="1100" dirty="0">
                          <a:solidFill>
                            <a:schemeClr val="tx1">
                              <a:lumMod val="65000"/>
                              <a:lumOff val="35000"/>
                            </a:schemeClr>
                          </a:solidFill>
                          <a:effectLst/>
                        </a:rPr>
                        <a:t>Servicio de correo</a:t>
                      </a:r>
                      <a:endParaRPr lang="es-ES_tradnl" sz="1000" dirty="0">
                        <a:solidFill>
                          <a:schemeClr val="tx1">
                            <a:lumMod val="65000"/>
                            <a:lumOff val="35000"/>
                          </a:schemeClr>
                        </a:solidFill>
                        <a:effectLst/>
                        <a:latin typeface="Arial"/>
                        <a:ea typeface="Times New Roman"/>
                        <a:cs typeface="Times New Roman"/>
                      </a:endParaRPr>
                    </a:p>
                  </a:txBody>
                  <a:tcPr marL="45720" marR="45720" anchor="ctr">
                    <a:lnL w="3175" cap="flat" cmpd="sng" algn="ctr">
                      <a:solidFill>
                        <a:prstClr val="white">
                          <a:lumMod val="50000"/>
                        </a:prstClr>
                      </a:solidFill>
                      <a:prstDash val="solid"/>
                      <a:round/>
                      <a:headEnd type="none" w="med" len="med"/>
                      <a:tailEnd type="none" w="med" len="med"/>
                    </a:lnL>
                    <a:lnR w="3175" cap="flat" cmpd="sng" algn="ctr">
                      <a:solidFill>
                        <a:prstClr val="white">
                          <a:lumMod val="50000"/>
                        </a:prstClr>
                      </a:solidFill>
                      <a:prstDash val="solid"/>
                      <a:round/>
                      <a:headEnd type="none" w="med" len="med"/>
                      <a:tailEnd type="none" w="med" len="med"/>
                    </a:lnR>
                    <a:solidFill>
                      <a:schemeClr val="accent1">
                        <a:lumMod val="60000"/>
                        <a:lumOff val="40000"/>
                      </a:schemeClr>
                    </a:solidFill>
                  </a:tcPr>
                </a:tc>
                <a:tc>
                  <a:txBody>
                    <a:bodyPr/>
                    <a:lstStyle/>
                    <a:p>
                      <a:pPr marL="0" lvl="0" indent="-365125" algn="ctr">
                        <a:spcAft>
                          <a:spcPts val="0"/>
                        </a:spcAft>
                      </a:pPr>
                      <a:r>
                        <a:rPr lang="es-ES" sz="1100" dirty="0">
                          <a:solidFill>
                            <a:schemeClr val="tx1">
                              <a:lumMod val="65000"/>
                              <a:lumOff val="35000"/>
                            </a:schemeClr>
                          </a:solidFill>
                          <a:effectLst/>
                        </a:rPr>
                        <a:t>MOODLES</a:t>
                      </a:r>
                      <a:endParaRPr lang="es-ES_tradnl" sz="1000" dirty="0">
                        <a:solidFill>
                          <a:schemeClr val="tx1">
                            <a:lumMod val="65000"/>
                            <a:lumOff val="35000"/>
                          </a:schemeClr>
                        </a:solidFill>
                        <a:effectLst/>
                        <a:latin typeface="Arial"/>
                        <a:ea typeface="Times New Roman"/>
                        <a:cs typeface="Times New Roman"/>
                      </a:endParaRPr>
                    </a:p>
                  </a:txBody>
                  <a:tcPr marL="45720" marR="45720" anchor="ctr">
                    <a:lnL w="3175" cap="flat" cmpd="sng" algn="ctr">
                      <a:solidFill>
                        <a:prstClr val="white">
                          <a:lumMod val="50000"/>
                        </a:prstClr>
                      </a:solidFill>
                      <a:prstDash val="solid"/>
                      <a:round/>
                      <a:headEnd type="none" w="med" len="med"/>
                      <a:tailEnd type="none" w="med" len="med"/>
                    </a:lnL>
                    <a:lnR w="3175" cap="flat" cmpd="sng" algn="ctr">
                      <a:solidFill>
                        <a:prstClr val="white">
                          <a:lumMod val="50000"/>
                        </a:prstClr>
                      </a:solidFill>
                      <a:prstDash val="solid"/>
                      <a:round/>
                      <a:headEnd type="none" w="med" len="med"/>
                      <a:tailEnd type="none" w="med" len="med"/>
                    </a:lnR>
                    <a:solidFill>
                      <a:schemeClr val="accent1">
                        <a:lumMod val="60000"/>
                        <a:lumOff val="40000"/>
                      </a:schemeClr>
                    </a:solidFill>
                  </a:tcPr>
                </a:tc>
                <a:tc>
                  <a:txBody>
                    <a:bodyPr/>
                    <a:lstStyle/>
                    <a:p>
                      <a:pPr marL="0" lvl="0" indent="0" algn="ctr">
                        <a:spcAft>
                          <a:spcPts val="0"/>
                        </a:spcAft>
                      </a:pPr>
                      <a:r>
                        <a:rPr lang="es-ES" sz="1100" dirty="0">
                          <a:solidFill>
                            <a:schemeClr val="tx1">
                              <a:lumMod val="65000"/>
                              <a:lumOff val="35000"/>
                            </a:schemeClr>
                          </a:solidFill>
                          <a:effectLst/>
                        </a:rPr>
                        <a:t>Hospedaje de Equipo</a:t>
                      </a:r>
                      <a:endParaRPr lang="es-ES_tradnl" sz="1000" dirty="0">
                        <a:solidFill>
                          <a:schemeClr val="tx1">
                            <a:lumMod val="65000"/>
                            <a:lumOff val="35000"/>
                          </a:schemeClr>
                        </a:solidFill>
                        <a:effectLst/>
                        <a:latin typeface="Arial"/>
                        <a:ea typeface="Times New Roman"/>
                        <a:cs typeface="Times New Roman"/>
                      </a:endParaRPr>
                    </a:p>
                  </a:txBody>
                  <a:tcPr marL="45720" marR="45720" anchor="ctr">
                    <a:lnL w="3175" cap="flat" cmpd="sng" algn="ctr">
                      <a:solidFill>
                        <a:prstClr val="white">
                          <a:lumMod val="50000"/>
                        </a:prstClr>
                      </a:solidFill>
                      <a:prstDash val="solid"/>
                      <a:round/>
                      <a:headEnd type="none" w="med" len="med"/>
                      <a:tailEnd type="none" w="med" len="med"/>
                    </a:lnL>
                    <a:lnR w="3175" cap="flat" cmpd="sng" algn="ctr">
                      <a:noFill/>
                      <a:prstDash val="solid"/>
                      <a:round/>
                      <a:headEnd type="none" w="med" len="med"/>
                      <a:tailEnd type="none" w="med" len="med"/>
                    </a:lnR>
                    <a:solidFill>
                      <a:schemeClr val="accent1">
                        <a:lumMod val="60000"/>
                        <a:lumOff val="40000"/>
                      </a:schemeClr>
                    </a:solidFill>
                  </a:tcPr>
                </a:tc>
              </a:tr>
              <a:tr h="0">
                <a:tc>
                  <a:txBody>
                    <a:bodyPr/>
                    <a:lstStyle/>
                    <a:p>
                      <a:pPr marL="0" lvl="0" algn="l">
                        <a:spcAft>
                          <a:spcPts val="0"/>
                        </a:spcAft>
                      </a:pPr>
                      <a:r>
                        <a:rPr lang="es-ES" sz="1100" b="1" dirty="0">
                          <a:effectLst/>
                        </a:rPr>
                        <a:t>CUAAD</a:t>
                      </a:r>
                      <a:endParaRPr lang="es-ES_tradnl" sz="1000" b="1" dirty="0">
                        <a:effectLst/>
                        <a:latin typeface="Arial"/>
                        <a:ea typeface="Times New Roman"/>
                        <a:cs typeface="Times New Roman"/>
                      </a:endParaRPr>
                    </a:p>
                  </a:txBody>
                  <a:tcPr marL="45720" marR="45720" anchor="ctr">
                    <a:lnL w="3175" cap="flat" cmpd="sng" algn="ctr">
                      <a:noFill/>
                      <a:prstDash val="solid"/>
                      <a:round/>
                      <a:headEnd type="none" w="med" len="med"/>
                      <a:tailEnd type="none" w="med" len="med"/>
                    </a:lnL>
                    <a:lnR w="3175" cap="flat" cmpd="sng" algn="ctr">
                      <a:solidFill>
                        <a:prstClr val="white">
                          <a:lumMod val="50000"/>
                        </a:prstClr>
                      </a:solidFill>
                      <a:prstDash val="solid"/>
                      <a:round/>
                      <a:headEnd type="none" w="med" len="med"/>
                      <a:tailEnd type="none" w="med" len="med"/>
                    </a:lnR>
                    <a:solidFill>
                      <a:schemeClr val="bg1"/>
                    </a:solidFill>
                  </a:tcPr>
                </a:tc>
                <a:tc>
                  <a:txBody>
                    <a:bodyPr/>
                    <a:lstStyle/>
                    <a:p>
                      <a:pPr marL="0" lvl="0" algn="ctr">
                        <a:spcAft>
                          <a:spcPts val="0"/>
                        </a:spcAft>
                      </a:pPr>
                      <a:r>
                        <a:rPr lang="es-ES" sz="1200" b="0" dirty="0" smtClean="0">
                          <a:solidFill>
                            <a:schemeClr val="accent3"/>
                          </a:solidFill>
                          <a:effectLst/>
                          <a:latin typeface="Zapf Dingbats"/>
                          <a:ea typeface="Zapf Dingbats"/>
                          <a:cs typeface="Zapf Dingbats"/>
                          <a:sym typeface="Zapf Dingbats"/>
                        </a:rPr>
                        <a:t>✔</a:t>
                      </a:r>
                      <a:endParaRPr lang="es-ES_tradnl" sz="1200" b="0" dirty="0">
                        <a:solidFill>
                          <a:schemeClr val="accent3"/>
                        </a:solidFill>
                        <a:effectLst/>
                        <a:latin typeface="Arial"/>
                        <a:ea typeface="Times New Roman"/>
                        <a:cs typeface="Times New Roman"/>
                      </a:endParaRPr>
                    </a:p>
                  </a:txBody>
                  <a:tcPr marL="45720" marR="45720" anchor="ctr">
                    <a:lnL w="3175" cap="flat" cmpd="sng" algn="ctr">
                      <a:solidFill>
                        <a:prstClr val="white">
                          <a:lumMod val="50000"/>
                        </a:prstClr>
                      </a:solidFill>
                      <a:prstDash val="solid"/>
                      <a:round/>
                      <a:headEnd type="none" w="med" len="med"/>
                      <a:tailEnd type="none" w="med" len="med"/>
                    </a:lnL>
                    <a:lnR w="3175" cap="flat" cmpd="sng" algn="ctr">
                      <a:solidFill>
                        <a:prstClr val="white">
                          <a:lumMod val="50000"/>
                        </a:prstClr>
                      </a:solidFill>
                      <a:prstDash val="solid"/>
                      <a:round/>
                      <a:headEnd type="none" w="med" len="med"/>
                      <a:tailEnd type="none" w="med" len="med"/>
                    </a:lnR>
                    <a:solidFill>
                      <a:schemeClr val="bg1"/>
                    </a:solidFill>
                  </a:tcPr>
                </a:tc>
                <a:tc>
                  <a:txBody>
                    <a:bodyPr/>
                    <a:lstStyle/>
                    <a:p>
                      <a:pPr marL="0" lvl="0" algn="ctr">
                        <a:spcAft>
                          <a:spcPts val="0"/>
                        </a:spcAft>
                      </a:pPr>
                      <a:r>
                        <a:rPr lang="es-ES" sz="1200" b="0" dirty="0" smtClean="0">
                          <a:solidFill>
                            <a:schemeClr val="accent3"/>
                          </a:solidFill>
                          <a:effectLst/>
                          <a:latin typeface="Zapf Dingbats"/>
                          <a:ea typeface="Zapf Dingbats"/>
                          <a:cs typeface="Zapf Dingbats"/>
                          <a:sym typeface="Zapf Dingbats"/>
                        </a:rPr>
                        <a:t>✔</a:t>
                      </a:r>
                      <a:endParaRPr lang="es-ES_tradnl" sz="1200" b="0" dirty="0">
                        <a:solidFill>
                          <a:schemeClr val="accent3"/>
                        </a:solidFill>
                        <a:effectLst/>
                        <a:latin typeface="Arial"/>
                        <a:ea typeface="Times New Roman"/>
                        <a:cs typeface="Times New Roman"/>
                      </a:endParaRPr>
                    </a:p>
                  </a:txBody>
                  <a:tcPr marL="45720" marR="45720" anchor="ctr">
                    <a:lnL w="3175" cap="flat" cmpd="sng" algn="ctr">
                      <a:solidFill>
                        <a:prstClr val="white">
                          <a:lumMod val="50000"/>
                        </a:prstClr>
                      </a:solidFill>
                      <a:prstDash val="solid"/>
                      <a:round/>
                      <a:headEnd type="none" w="med" len="med"/>
                      <a:tailEnd type="none" w="med" len="med"/>
                    </a:lnL>
                    <a:lnR w="3175" cap="flat" cmpd="sng" algn="ctr">
                      <a:solidFill>
                        <a:prstClr val="white">
                          <a:lumMod val="50000"/>
                        </a:prstClr>
                      </a:solidFill>
                      <a:prstDash val="solid"/>
                      <a:round/>
                      <a:headEnd type="none" w="med" len="med"/>
                      <a:tailEnd type="none" w="med" len="med"/>
                    </a:lnR>
                    <a:solidFill>
                      <a:schemeClr val="bg1"/>
                    </a:solidFill>
                  </a:tcPr>
                </a:tc>
                <a:tc>
                  <a:txBody>
                    <a:bodyPr/>
                    <a:lstStyle/>
                    <a:p>
                      <a:pPr marL="0" lvl="0" algn="ctr">
                        <a:spcAft>
                          <a:spcPts val="0"/>
                        </a:spcAft>
                      </a:pPr>
                      <a:r>
                        <a:rPr lang="es-ES" sz="1200" b="0" dirty="0">
                          <a:effectLst/>
                        </a:rPr>
                        <a:t> </a:t>
                      </a:r>
                      <a:endParaRPr lang="es-ES_tradnl" sz="1200" b="0" dirty="0">
                        <a:effectLst/>
                        <a:latin typeface="Arial"/>
                        <a:ea typeface="Times New Roman"/>
                        <a:cs typeface="Times New Roman"/>
                      </a:endParaRPr>
                    </a:p>
                  </a:txBody>
                  <a:tcPr marL="45720" marR="45720" anchor="ctr">
                    <a:lnL w="3175" cap="flat" cmpd="sng" algn="ctr">
                      <a:solidFill>
                        <a:prstClr val="white">
                          <a:lumMod val="50000"/>
                        </a:prstClr>
                      </a:solidFill>
                      <a:prstDash val="solid"/>
                      <a:round/>
                      <a:headEnd type="none" w="med" len="med"/>
                      <a:tailEnd type="none" w="med" len="med"/>
                    </a:lnL>
                    <a:lnR w="3175" cap="flat" cmpd="sng" algn="ctr">
                      <a:solidFill>
                        <a:prstClr val="white">
                          <a:lumMod val="50000"/>
                        </a:prstClr>
                      </a:solidFill>
                      <a:prstDash val="solid"/>
                      <a:round/>
                      <a:headEnd type="none" w="med" len="med"/>
                      <a:tailEnd type="none" w="med" len="med"/>
                    </a:lnR>
                    <a:solidFill>
                      <a:schemeClr val="bg1"/>
                    </a:solidFill>
                  </a:tcPr>
                </a:tc>
                <a:tc>
                  <a:txBody>
                    <a:bodyPr/>
                    <a:lstStyle/>
                    <a:p>
                      <a:pPr marL="0" lvl="0" algn="ctr">
                        <a:spcAft>
                          <a:spcPts val="0"/>
                        </a:spcAft>
                      </a:pPr>
                      <a:r>
                        <a:rPr lang="es-ES" sz="1200" b="0" dirty="0" smtClean="0">
                          <a:solidFill>
                            <a:schemeClr val="accent3"/>
                          </a:solidFill>
                          <a:effectLst/>
                          <a:latin typeface="Zapf Dingbats"/>
                          <a:ea typeface="Zapf Dingbats"/>
                          <a:cs typeface="Zapf Dingbats"/>
                          <a:sym typeface="Zapf Dingbats"/>
                        </a:rPr>
                        <a:t>✔</a:t>
                      </a:r>
                      <a:endParaRPr lang="es-ES_tradnl" sz="1200" b="0" dirty="0">
                        <a:solidFill>
                          <a:schemeClr val="accent3"/>
                        </a:solidFill>
                        <a:effectLst/>
                        <a:latin typeface="Arial"/>
                        <a:ea typeface="Times New Roman"/>
                        <a:cs typeface="Times New Roman"/>
                      </a:endParaRPr>
                    </a:p>
                  </a:txBody>
                  <a:tcPr marL="45720" marR="45720" anchor="ctr">
                    <a:lnL w="3175" cap="flat" cmpd="sng" algn="ctr">
                      <a:solidFill>
                        <a:prstClr val="white">
                          <a:lumMod val="50000"/>
                        </a:prstClr>
                      </a:solidFill>
                      <a:prstDash val="solid"/>
                      <a:round/>
                      <a:headEnd type="none" w="med" len="med"/>
                      <a:tailEnd type="none" w="med" len="med"/>
                    </a:lnL>
                    <a:lnR w="3175" cap="flat" cmpd="sng" algn="ctr">
                      <a:solidFill>
                        <a:prstClr val="white">
                          <a:lumMod val="50000"/>
                        </a:prstClr>
                      </a:solidFill>
                      <a:prstDash val="solid"/>
                      <a:round/>
                      <a:headEnd type="none" w="med" len="med"/>
                      <a:tailEnd type="none" w="med" len="med"/>
                    </a:lnR>
                    <a:solidFill>
                      <a:schemeClr val="bg1"/>
                    </a:solidFill>
                  </a:tcPr>
                </a:tc>
                <a:tc>
                  <a:txBody>
                    <a:bodyPr/>
                    <a:lstStyle/>
                    <a:p>
                      <a:pPr marL="0" lvl="0" algn="ctr">
                        <a:spcAft>
                          <a:spcPts val="0"/>
                        </a:spcAft>
                      </a:pPr>
                      <a:r>
                        <a:rPr lang="es-ES" sz="1200" b="0" smtClean="0">
                          <a:solidFill>
                            <a:schemeClr val="accent3"/>
                          </a:solidFill>
                          <a:effectLst/>
                          <a:latin typeface="Zapf Dingbats"/>
                          <a:ea typeface="Zapf Dingbats"/>
                          <a:cs typeface="Zapf Dingbats"/>
                          <a:sym typeface="Zapf Dingbats"/>
                        </a:rPr>
                        <a:t>✔</a:t>
                      </a:r>
                      <a:endParaRPr lang="es-ES_tradnl" sz="1200" b="0" dirty="0">
                        <a:solidFill>
                          <a:schemeClr val="accent3"/>
                        </a:solidFill>
                        <a:effectLst/>
                        <a:latin typeface="Arial"/>
                        <a:ea typeface="Times New Roman"/>
                        <a:cs typeface="Times New Roman"/>
                      </a:endParaRPr>
                    </a:p>
                  </a:txBody>
                  <a:tcPr marL="45720" marR="45720" anchor="ctr">
                    <a:lnL w="3175" cap="flat" cmpd="sng" algn="ctr">
                      <a:solidFill>
                        <a:prstClr val="white">
                          <a:lumMod val="50000"/>
                        </a:prstClr>
                      </a:solidFill>
                      <a:prstDash val="solid"/>
                      <a:round/>
                      <a:headEnd type="none" w="med" len="med"/>
                      <a:tailEnd type="none" w="med" len="med"/>
                    </a:lnL>
                    <a:lnR w="3175" cap="flat" cmpd="sng" algn="ctr">
                      <a:noFill/>
                      <a:prstDash val="solid"/>
                      <a:round/>
                      <a:headEnd type="none" w="med" len="med"/>
                      <a:tailEnd type="none" w="med" len="med"/>
                    </a:lnR>
                    <a:solidFill>
                      <a:schemeClr val="bg1"/>
                    </a:solidFill>
                  </a:tcPr>
                </a:tc>
              </a:tr>
              <a:tr h="0">
                <a:tc>
                  <a:txBody>
                    <a:bodyPr/>
                    <a:lstStyle/>
                    <a:p>
                      <a:pPr marL="0" lvl="0" indent="-9525" algn="l">
                        <a:spcAft>
                          <a:spcPts val="0"/>
                        </a:spcAft>
                      </a:pPr>
                      <a:r>
                        <a:rPr lang="es-ES" sz="1100" b="1" dirty="0">
                          <a:effectLst/>
                        </a:rPr>
                        <a:t>CUCBA</a:t>
                      </a:r>
                      <a:endParaRPr lang="es-ES_tradnl" sz="1000" b="1" dirty="0">
                        <a:effectLst/>
                        <a:latin typeface="Arial"/>
                        <a:ea typeface="Times New Roman"/>
                        <a:cs typeface="Times New Roman"/>
                      </a:endParaRPr>
                    </a:p>
                  </a:txBody>
                  <a:tcPr marL="45720" marR="45720" anchor="ctr">
                    <a:lnL w="3175" cap="flat" cmpd="sng" algn="ctr">
                      <a:noFill/>
                      <a:prstDash val="solid"/>
                      <a:round/>
                      <a:headEnd type="none" w="med" len="med"/>
                      <a:tailEnd type="none" w="med" len="med"/>
                    </a:lnL>
                    <a:lnR w="3175" cap="flat" cmpd="sng" algn="ctr">
                      <a:solidFill>
                        <a:prstClr val="white">
                          <a:lumMod val="50000"/>
                        </a:prstClr>
                      </a:solidFill>
                      <a:prstDash val="solid"/>
                      <a:round/>
                      <a:headEnd type="none" w="med" len="med"/>
                      <a:tailEnd type="none" w="med" len="med"/>
                    </a:lnR>
                    <a:solidFill>
                      <a:srgbClr val="E4EEF7"/>
                    </a:solidFill>
                  </a:tcPr>
                </a:tc>
                <a:tc>
                  <a:txBody>
                    <a:bodyPr/>
                    <a:lstStyle/>
                    <a:p>
                      <a:pPr marL="0" lvl="0" algn="ctr">
                        <a:spcAft>
                          <a:spcPts val="0"/>
                        </a:spcAft>
                      </a:pPr>
                      <a:r>
                        <a:rPr lang="es-ES" sz="1200" b="0" dirty="0">
                          <a:effectLst/>
                        </a:rPr>
                        <a:t> </a:t>
                      </a:r>
                      <a:endParaRPr lang="es-ES_tradnl" sz="1200" b="0" dirty="0">
                        <a:effectLst/>
                        <a:latin typeface="Arial"/>
                        <a:ea typeface="Times New Roman"/>
                        <a:cs typeface="Times New Roman"/>
                      </a:endParaRPr>
                    </a:p>
                  </a:txBody>
                  <a:tcPr marL="45720" marR="45720" anchor="ctr">
                    <a:lnL w="3175" cap="flat" cmpd="sng" algn="ctr">
                      <a:solidFill>
                        <a:prstClr val="white">
                          <a:lumMod val="50000"/>
                        </a:prstClr>
                      </a:solidFill>
                      <a:prstDash val="solid"/>
                      <a:round/>
                      <a:headEnd type="none" w="med" len="med"/>
                      <a:tailEnd type="none" w="med" len="med"/>
                    </a:lnL>
                    <a:lnR w="3175" cap="flat" cmpd="sng" algn="ctr">
                      <a:solidFill>
                        <a:prstClr val="white">
                          <a:lumMod val="50000"/>
                        </a:prstClr>
                      </a:solidFill>
                      <a:prstDash val="solid"/>
                      <a:round/>
                      <a:headEnd type="none" w="med" len="med"/>
                      <a:tailEnd type="none" w="med" len="med"/>
                    </a:lnR>
                    <a:solidFill>
                      <a:srgbClr val="E4EEF7"/>
                    </a:solidFill>
                  </a:tcPr>
                </a:tc>
                <a:tc>
                  <a:txBody>
                    <a:bodyPr/>
                    <a:lstStyle/>
                    <a:p>
                      <a:pPr marL="0" lvl="0" algn="ctr">
                        <a:spcAft>
                          <a:spcPts val="0"/>
                        </a:spcAft>
                      </a:pPr>
                      <a:r>
                        <a:rPr lang="es-ES" sz="1200" b="0" dirty="0" smtClean="0">
                          <a:solidFill>
                            <a:schemeClr val="accent3"/>
                          </a:solidFill>
                          <a:effectLst/>
                          <a:latin typeface="Zapf Dingbats"/>
                          <a:ea typeface="Zapf Dingbats"/>
                          <a:cs typeface="Zapf Dingbats"/>
                          <a:sym typeface="Zapf Dingbats"/>
                        </a:rPr>
                        <a:t>✔</a:t>
                      </a:r>
                      <a:endParaRPr lang="es-ES_tradnl" sz="1200" b="0" dirty="0">
                        <a:solidFill>
                          <a:schemeClr val="accent3"/>
                        </a:solidFill>
                        <a:effectLst/>
                        <a:latin typeface="Arial"/>
                        <a:ea typeface="Times New Roman"/>
                        <a:cs typeface="Times New Roman"/>
                      </a:endParaRPr>
                    </a:p>
                  </a:txBody>
                  <a:tcPr marL="45720" marR="45720" anchor="ctr">
                    <a:lnL w="3175" cap="flat" cmpd="sng" algn="ctr">
                      <a:solidFill>
                        <a:prstClr val="white">
                          <a:lumMod val="50000"/>
                        </a:prstClr>
                      </a:solidFill>
                      <a:prstDash val="solid"/>
                      <a:round/>
                      <a:headEnd type="none" w="med" len="med"/>
                      <a:tailEnd type="none" w="med" len="med"/>
                    </a:lnL>
                    <a:lnR w="3175" cap="flat" cmpd="sng" algn="ctr">
                      <a:solidFill>
                        <a:prstClr val="white">
                          <a:lumMod val="50000"/>
                        </a:prstClr>
                      </a:solidFill>
                      <a:prstDash val="solid"/>
                      <a:round/>
                      <a:headEnd type="none" w="med" len="med"/>
                      <a:tailEnd type="none" w="med" len="med"/>
                    </a:lnR>
                    <a:solidFill>
                      <a:srgbClr val="E4EEF7"/>
                    </a:solidFill>
                  </a:tcPr>
                </a:tc>
                <a:tc>
                  <a:txBody>
                    <a:bodyPr/>
                    <a:lstStyle/>
                    <a:p>
                      <a:pPr marL="0" lvl="0" algn="ctr">
                        <a:spcAft>
                          <a:spcPts val="0"/>
                        </a:spcAft>
                      </a:pPr>
                      <a:r>
                        <a:rPr lang="es-ES" sz="1200" b="0" dirty="0" smtClean="0">
                          <a:solidFill>
                            <a:schemeClr val="accent3"/>
                          </a:solidFill>
                          <a:effectLst/>
                          <a:latin typeface="Zapf Dingbats"/>
                          <a:ea typeface="Zapf Dingbats"/>
                          <a:cs typeface="Zapf Dingbats"/>
                          <a:sym typeface="Zapf Dingbats"/>
                        </a:rPr>
                        <a:t>✔</a:t>
                      </a:r>
                      <a:endParaRPr lang="es-ES_tradnl" sz="1200" b="0" dirty="0">
                        <a:solidFill>
                          <a:schemeClr val="accent3"/>
                        </a:solidFill>
                        <a:effectLst/>
                        <a:latin typeface="Arial"/>
                        <a:ea typeface="Times New Roman"/>
                        <a:cs typeface="Times New Roman"/>
                      </a:endParaRPr>
                    </a:p>
                  </a:txBody>
                  <a:tcPr marL="45720" marR="45720" anchor="ctr">
                    <a:lnL w="3175" cap="flat" cmpd="sng" algn="ctr">
                      <a:solidFill>
                        <a:prstClr val="white">
                          <a:lumMod val="50000"/>
                        </a:prstClr>
                      </a:solidFill>
                      <a:prstDash val="solid"/>
                      <a:round/>
                      <a:headEnd type="none" w="med" len="med"/>
                      <a:tailEnd type="none" w="med" len="med"/>
                    </a:lnL>
                    <a:lnR w="3175" cap="flat" cmpd="sng" algn="ctr">
                      <a:solidFill>
                        <a:prstClr val="white">
                          <a:lumMod val="50000"/>
                        </a:prstClr>
                      </a:solidFill>
                      <a:prstDash val="solid"/>
                      <a:round/>
                      <a:headEnd type="none" w="med" len="med"/>
                      <a:tailEnd type="none" w="med" len="med"/>
                    </a:lnR>
                    <a:solidFill>
                      <a:srgbClr val="E4EEF7"/>
                    </a:solidFill>
                  </a:tcPr>
                </a:tc>
                <a:tc>
                  <a:txBody>
                    <a:bodyPr/>
                    <a:lstStyle/>
                    <a:p>
                      <a:pPr marL="0" lvl="0" algn="ctr">
                        <a:spcAft>
                          <a:spcPts val="0"/>
                        </a:spcAft>
                      </a:pPr>
                      <a:r>
                        <a:rPr lang="es-ES" sz="1200" b="0" dirty="0">
                          <a:effectLst/>
                        </a:rPr>
                        <a:t> </a:t>
                      </a:r>
                      <a:endParaRPr lang="es-ES_tradnl" sz="1200" b="0" dirty="0">
                        <a:effectLst/>
                        <a:latin typeface="Arial"/>
                        <a:ea typeface="Times New Roman"/>
                        <a:cs typeface="Times New Roman"/>
                      </a:endParaRPr>
                    </a:p>
                  </a:txBody>
                  <a:tcPr marL="45720" marR="45720" anchor="ctr">
                    <a:lnL w="3175" cap="flat" cmpd="sng" algn="ctr">
                      <a:solidFill>
                        <a:prstClr val="white">
                          <a:lumMod val="50000"/>
                        </a:prstClr>
                      </a:solidFill>
                      <a:prstDash val="solid"/>
                      <a:round/>
                      <a:headEnd type="none" w="med" len="med"/>
                      <a:tailEnd type="none" w="med" len="med"/>
                    </a:lnL>
                    <a:lnR w="3175" cap="flat" cmpd="sng" algn="ctr">
                      <a:solidFill>
                        <a:prstClr val="white">
                          <a:lumMod val="50000"/>
                        </a:prstClr>
                      </a:solidFill>
                      <a:prstDash val="solid"/>
                      <a:round/>
                      <a:headEnd type="none" w="med" len="med"/>
                      <a:tailEnd type="none" w="med" len="med"/>
                    </a:lnR>
                    <a:solidFill>
                      <a:srgbClr val="E4EEF7"/>
                    </a:solidFill>
                  </a:tcPr>
                </a:tc>
                <a:tc>
                  <a:txBody>
                    <a:bodyPr/>
                    <a:lstStyle/>
                    <a:p>
                      <a:pPr marL="0" lvl="0" algn="ctr">
                        <a:spcAft>
                          <a:spcPts val="0"/>
                        </a:spcAft>
                      </a:pPr>
                      <a:r>
                        <a:rPr lang="es-ES" sz="1200" b="0" dirty="0" smtClean="0">
                          <a:solidFill>
                            <a:schemeClr val="accent3"/>
                          </a:solidFill>
                          <a:effectLst/>
                          <a:latin typeface="Zapf Dingbats"/>
                          <a:ea typeface="Zapf Dingbats"/>
                          <a:cs typeface="Zapf Dingbats"/>
                          <a:sym typeface="Zapf Dingbats"/>
                        </a:rPr>
                        <a:t>✔</a:t>
                      </a:r>
                      <a:endParaRPr lang="es-ES_tradnl" sz="1200" b="0" dirty="0">
                        <a:solidFill>
                          <a:schemeClr val="accent3"/>
                        </a:solidFill>
                        <a:effectLst/>
                        <a:latin typeface="Arial"/>
                        <a:ea typeface="Times New Roman"/>
                        <a:cs typeface="Times New Roman"/>
                      </a:endParaRPr>
                    </a:p>
                  </a:txBody>
                  <a:tcPr marL="45720" marR="45720" anchor="ctr">
                    <a:lnL w="3175" cap="flat" cmpd="sng" algn="ctr">
                      <a:solidFill>
                        <a:prstClr val="white">
                          <a:lumMod val="50000"/>
                        </a:prstClr>
                      </a:solidFill>
                      <a:prstDash val="solid"/>
                      <a:round/>
                      <a:headEnd type="none" w="med" len="med"/>
                      <a:tailEnd type="none" w="med" len="med"/>
                    </a:lnL>
                    <a:lnR w="3175" cap="flat" cmpd="sng" algn="ctr">
                      <a:noFill/>
                      <a:prstDash val="solid"/>
                      <a:round/>
                      <a:headEnd type="none" w="med" len="med"/>
                      <a:tailEnd type="none" w="med" len="med"/>
                    </a:lnR>
                    <a:solidFill>
                      <a:srgbClr val="E4EEF7"/>
                    </a:solidFill>
                  </a:tcPr>
                </a:tc>
              </a:tr>
              <a:tr h="0">
                <a:tc>
                  <a:txBody>
                    <a:bodyPr/>
                    <a:lstStyle/>
                    <a:p>
                      <a:pPr marL="0" lvl="0" algn="l">
                        <a:spcAft>
                          <a:spcPts val="0"/>
                        </a:spcAft>
                      </a:pPr>
                      <a:r>
                        <a:rPr lang="es-ES" sz="1100" b="1" dirty="0">
                          <a:effectLst/>
                        </a:rPr>
                        <a:t>CUCEA</a:t>
                      </a:r>
                      <a:endParaRPr lang="es-ES_tradnl" sz="1000" b="1" dirty="0">
                        <a:effectLst/>
                        <a:latin typeface="Arial"/>
                        <a:ea typeface="Times New Roman"/>
                        <a:cs typeface="Times New Roman"/>
                      </a:endParaRPr>
                    </a:p>
                  </a:txBody>
                  <a:tcPr marL="45720" marR="45720" anchor="ctr">
                    <a:lnL w="3175" cap="flat" cmpd="sng" algn="ctr">
                      <a:noFill/>
                      <a:prstDash val="solid"/>
                      <a:round/>
                      <a:headEnd type="none" w="med" len="med"/>
                      <a:tailEnd type="none" w="med" len="med"/>
                    </a:lnL>
                    <a:lnR w="3175" cap="flat" cmpd="sng" algn="ctr">
                      <a:solidFill>
                        <a:prstClr val="white">
                          <a:lumMod val="50000"/>
                        </a:prstClr>
                      </a:solidFill>
                      <a:prstDash val="solid"/>
                      <a:round/>
                      <a:headEnd type="none" w="med" len="med"/>
                      <a:tailEnd type="none" w="med" len="med"/>
                    </a:lnR>
                    <a:solidFill>
                      <a:schemeClr val="bg1"/>
                    </a:solidFill>
                  </a:tcPr>
                </a:tc>
                <a:tc>
                  <a:txBody>
                    <a:bodyPr/>
                    <a:lstStyle/>
                    <a:p>
                      <a:pPr marL="0" lvl="0" algn="ctr">
                        <a:spcAft>
                          <a:spcPts val="0"/>
                        </a:spcAft>
                      </a:pPr>
                      <a:r>
                        <a:rPr lang="es-ES" sz="1200" b="0" dirty="0">
                          <a:effectLst/>
                        </a:rPr>
                        <a:t> </a:t>
                      </a:r>
                      <a:endParaRPr lang="es-ES_tradnl" sz="1200" b="0" dirty="0">
                        <a:effectLst/>
                        <a:latin typeface="Arial"/>
                        <a:ea typeface="Times New Roman"/>
                        <a:cs typeface="Times New Roman"/>
                      </a:endParaRPr>
                    </a:p>
                  </a:txBody>
                  <a:tcPr marL="45720" marR="45720" anchor="ctr">
                    <a:lnL w="3175" cap="flat" cmpd="sng" algn="ctr">
                      <a:solidFill>
                        <a:prstClr val="white">
                          <a:lumMod val="50000"/>
                        </a:prstClr>
                      </a:solidFill>
                      <a:prstDash val="solid"/>
                      <a:round/>
                      <a:headEnd type="none" w="med" len="med"/>
                      <a:tailEnd type="none" w="med" len="med"/>
                    </a:lnL>
                    <a:lnR w="3175" cap="flat" cmpd="sng" algn="ctr">
                      <a:solidFill>
                        <a:prstClr val="white">
                          <a:lumMod val="50000"/>
                        </a:prstClr>
                      </a:solidFill>
                      <a:prstDash val="solid"/>
                      <a:round/>
                      <a:headEnd type="none" w="med" len="med"/>
                      <a:tailEnd type="none" w="med" len="med"/>
                    </a:lnR>
                    <a:solidFill>
                      <a:schemeClr val="bg1"/>
                    </a:solidFill>
                  </a:tcPr>
                </a:tc>
                <a:tc>
                  <a:txBody>
                    <a:bodyPr/>
                    <a:lstStyle/>
                    <a:p>
                      <a:pPr marL="0" lvl="0" algn="ctr">
                        <a:spcAft>
                          <a:spcPts val="0"/>
                        </a:spcAft>
                      </a:pPr>
                      <a:r>
                        <a:rPr lang="es-ES" sz="1200" b="0" dirty="0">
                          <a:effectLst/>
                        </a:rPr>
                        <a:t> </a:t>
                      </a:r>
                      <a:endParaRPr lang="es-ES_tradnl" sz="1200" b="0" dirty="0">
                        <a:effectLst/>
                        <a:latin typeface="Arial"/>
                        <a:ea typeface="Times New Roman"/>
                        <a:cs typeface="Times New Roman"/>
                      </a:endParaRPr>
                    </a:p>
                  </a:txBody>
                  <a:tcPr marL="45720" marR="45720" anchor="ctr">
                    <a:lnL w="3175" cap="flat" cmpd="sng" algn="ctr">
                      <a:solidFill>
                        <a:prstClr val="white">
                          <a:lumMod val="50000"/>
                        </a:prstClr>
                      </a:solidFill>
                      <a:prstDash val="solid"/>
                      <a:round/>
                      <a:headEnd type="none" w="med" len="med"/>
                      <a:tailEnd type="none" w="med" len="med"/>
                    </a:lnL>
                    <a:lnR w="3175" cap="flat" cmpd="sng" algn="ctr">
                      <a:solidFill>
                        <a:prstClr val="white">
                          <a:lumMod val="50000"/>
                        </a:prstClr>
                      </a:solidFill>
                      <a:prstDash val="solid"/>
                      <a:round/>
                      <a:headEnd type="none" w="med" len="med"/>
                      <a:tailEnd type="none" w="med" len="med"/>
                    </a:lnR>
                    <a:solidFill>
                      <a:schemeClr val="bg1"/>
                    </a:solidFill>
                  </a:tcPr>
                </a:tc>
                <a:tc>
                  <a:txBody>
                    <a:bodyPr/>
                    <a:lstStyle/>
                    <a:p>
                      <a:pPr marL="0" lvl="0" algn="ctr">
                        <a:spcAft>
                          <a:spcPts val="0"/>
                        </a:spcAft>
                      </a:pPr>
                      <a:r>
                        <a:rPr lang="es-ES" sz="1200" b="0" dirty="0">
                          <a:effectLst/>
                        </a:rPr>
                        <a:t> </a:t>
                      </a:r>
                      <a:endParaRPr lang="es-ES_tradnl" sz="1200" b="0" dirty="0">
                        <a:effectLst/>
                        <a:latin typeface="Arial"/>
                        <a:ea typeface="Times New Roman"/>
                        <a:cs typeface="Times New Roman"/>
                      </a:endParaRPr>
                    </a:p>
                  </a:txBody>
                  <a:tcPr marL="45720" marR="45720" anchor="ctr">
                    <a:lnL w="3175" cap="flat" cmpd="sng" algn="ctr">
                      <a:solidFill>
                        <a:prstClr val="white">
                          <a:lumMod val="50000"/>
                        </a:prstClr>
                      </a:solidFill>
                      <a:prstDash val="solid"/>
                      <a:round/>
                      <a:headEnd type="none" w="med" len="med"/>
                      <a:tailEnd type="none" w="med" len="med"/>
                    </a:lnL>
                    <a:lnR w="3175" cap="flat" cmpd="sng" algn="ctr">
                      <a:solidFill>
                        <a:prstClr val="white">
                          <a:lumMod val="50000"/>
                        </a:prstClr>
                      </a:solidFill>
                      <a:prstDash val="solid"/>
                      <a:round/>
                      <a:headEnd type="none" w="med" len="med"/>
                      <a:tailEnd type="none" w="med" len="med"/>
                    </a:lnR>
                    <a:solidFill>
                      <a:schemeClr val="bg1"/>
                    </a:solidFill>
                  </a:tcPr>
                </a:tc>
                <a:tc>
                  <a:txBody>
                    <a:bodyPr/>
                    <a:lstStyle/>
                    <a:p>
                      <a:pPr marL="0" lvl="0" algn="ctr">
                        <a:spcAft>
                          <a:spcPts val="0"/>
                        </a:spcAft>
                      </a:pPr>
                      <a:r>
                        <a:rPr lang="es-ES" sz="1200" b="0" dirty="0" smtClean="0">
                          <a:solidFill>
                            <a:schemeClr val="accent3"/>
                          </a:solidFill>
                          <a:effectLst/>
                          <a:latin typeface="Zapf Dingbats"/>
                          <a:ea typeface="Zapf Dingbats"/>
                          <a:cs typeface="Zapf Dingbats"/>
                          <a:sym typeface="Zapf Dingbats"/>
                        </a:rPr>
                        <a:t>✔</a:t>
                      </a:r>
                      <a:endParaRPr lang="es-ES_tradnl" sz="1200" b="0" dirty="0">
                        <a:solidFill>
                          <a:schemeClr val="accent3"/>
                        </a:solidFill>
                        <a:effectLst/>
                        <a:latin typeface="Arial"/>
                        <a:ea typeface="Times New Roman"/>
                        <a:cs typeface="Times New Roman"/>
                      </a:endParaRPr>
                    </a:p>
                  </a:txBody>
                  <a:tcPr marL="45720" marR="45720" anchor="ctr">
                    <a:lnL w="3175" cap="flat" cmpd="sng" algn="ctr">
                      <a:solidFill>
                        <a:prstClr val="white">
                          <a:lumMod val="50000"/>
                        </a:prstClr>
                      </a:solidFill>
                      <a:prstDash val="solid"/>
                      <a:round/>
                      <a:headEnd type="none" w="med" len="med"/>
                      <a:tailEnd type="none" w="med" len="med"/>
                    </a:lnL>
                    <a:lnR w="3175" cap="flat" cmpd="sng" algn="ctr">
                      <a:solidFill>
                        <a:prstClr val="white">
                          <a:lumMod val="50000"/>
                        </a:prstClr>
                      </a:solidFill>
                      <a:prstDash val="solid"/>
                      <a:round/>
                      <a:headEnd type="none" w="med" len="med"/>
                      <a:tailEnd type="none" w="med" len="med"/>
                    </a:lnR>
                    <a:solidFill>
                      <a:schemeClr val="bg1"/>
                    </a:solidFill>
                  </a:tcPr>
                </a:tc>
                <a:tc>
                  <a:txBody>
                    <a:bodyPr/>
                    <a:lstStyle/>
                    <a:p>
                      <a:pPr marL="0" lvl="0" algn="ctr">
                        <a:spcAft>
                          <a:spcPts val="0"/>
                        </a:spcAft>
                      </a:pPr>
                      <a:r>
                        <a:rPr lang="es-ES" sz="1200" b="0" dirty="0">
                          <a:effectLst/>
                        </a:rPr>
                        <a:t> </a:t>
                      </a:r>
                      <a:endParaRPr lang="es-ES_tradnl" sz="1200" b="0" dirty="0">
                        <a:effectLst/>
                        <a:latin typeface="Arial"/>
                        <a:ea typeface="Times New Roman"/>
                        <a:cs typeface="Times New Roman"/>
                      </a:endParaRPr>
                    </a:p>
                  </a:txBody>
                  <a:tcPr marL="45720" marR="45720" anchor="ctr">
                    <a:lnL w="3175" cap="flat" cmpd="sng" algn="ctr">
                      <a:solidFill>
                        <a:prstClr val="white">
                          <a:lumMod val="50000"/>
                        </a:prstClr>
                      </a:solidFill>
                      <a:prstDash val="solid"/>
                      <a:round/>
                      <a:headEnd type="none" w="med" len="med"/>
                      <a:tailEnd type="none" w="med" len="med"/>
                    </a:lnL>
                    <a:lnR w="3175" cap="flat" cmpd="sng" algn="ctr">
                      <a:noFill/>
                      <a:prstDash val="solid"/>
                      <a:round/>
                      <a:headEnd type="none" w="med" len="med"/>
                      <a:tailEnd type="none" w="med" len="med"/>
                    </a:lnR>
                    <a:solidFill>
                      <a:schemeClr val="bg1"/>
                    </a:solidFill>
                  </a:tcPr>
                </a:tc>
              </a:tr>
              <a:tr h="0">
                <a:tc>
                  <a:txBody>
                    <a:bodyPr/>
                    <a:lstStyle/>
                    <a:p>
                      <a:pPr marL="0" lvl="0" algn="l">
                        <a:spcAft>
                          <a:spcPts val="0"/>
                        </a:spcAft>
                      </a:pPr>
                      <a:r>
                        <a:rPr lang="es-ES" sz="1100" b="1" dirty="0">
                          <a:effectLst/>
                        </a:rPr>
                        <a:t>CUCEI</a:t>
                      </a:r>
                      <a:endParaRPr lang="es-ES_tradnl" sz="1000" b="1" dirty="0">
                        <a:effectLst/>
                        <a:latin typeface="Arial"/>
                        <a:ea typeface="Times New Roman"/>
                        <a:cs typeface="Times New Roman"/>
                      </a:endParaRPr>
                    </a:p>
                  </a:txBody>
                  <a:tcPr marL="45720" marR="45720" anchor="ctr">
                    <a:lnL w="3175" cap="flat" cmpd="sng" algn="ctr">
                      <a:noFill/>
                      <a:prstDash val="solid"/>
                      <a:round/>
                      <a:headEnd type="none" w="med" len="med"/>
                      <a:tailEnd type="none" w="med" len="med"/>
                    </a:lnL>
                    <a:lnR w="3175" cap="flat" cmpd="sng" algn="ctr">
                      <a:solidFill>
                        <a:prstClr val="white">
                          <a:lumMod val="50000"/>
                        </a:prstClr>
                      </a:solidFill>
                      <a:prstDash val="solid"/>
                      <a:round/>
                      <a:headEnd type="none" w="med" len="med"/>
                      <a:tailEnd type="none" w="med" len="med"/>
                    </a:lnR>
                    <a:solidFill>
                      <a:srgbClr val="E4EEF7"/>
                    </a:solidFill>
                  </a:tcPr>
                </a:tc>
                <a:tc>
                  <a:txBody>
                    <a:bodyPr/>
                    <a:lstStyle/>
                    <a:p>
                      <a:pPr marL="0" lvl="0" algn="ctr">
                        <a:spcAft>
                          <a:spcPts val="0"/>
                        </a:spcAft>
                      </a:pPr>
                      <a:r>
                        <a:rPr lang="es-ES" sz="1200" b="0" dirty="0">
                          <a:effectLst/>
                        </a:rPr>
                        <a:t> </a:t>
                      </a:r>
                      <a:endParaRPr lang="es-ES_tradnl" sz="1200" b="0" dirty="0">
                        <a:effectLst/>
                        <a:latin typeface="Arial"/>
                        <a:ea typeface="Times New Roman"/>
                        <a:cs typeface="Times New Roman"/>
                      </a:endParaRPr>
                    </a:p>
                  </a:txBody>
                  <a:tcPr marL="45720" marR="45720" anchor="ctr">
                    <a:lnL w="3175" cap="flat" cmpd="sng" algn="ctr">
                      <a:solidFill>
                        <a:prstClr val="white">
                          <a:lumMod val="50000"/>
                        </a:prstClr>
                      </a:solidFill>
                      <a:prstDash val="solid"/>
                      <a:round/>
                      <a:headEnd type="none" w="med" len="med"/>
                      <a:tailEnd type="none" w="med" len="med"/>
                    </a:lnL>
                    <a:lnR w="3175" cap="flat" cmpd="sng" algn="ctr">
                      <a:solidFill>
                        <a:prstClr val="white">
                          <a:lumMod val="50000"/>
                        </a:prstClr>
                      </a:solidFill>
                      <a:prstDash val="solid"/>
                      <a:round/>
                      <a:headEnd type="none" w="med" len="med"/>
                      <a:tailEnd type="none" w="med" len="med"/>
                    </a:lnR>
                    <a:solidFill>
                      <a:srgbClr val="E4EEF7"/>
                    </a:solidFill>
                  </a:tcPr>
                </a:tc>
                <a:tc>
                  <a:txBody>
                    <a:bodyPr/>
                    <a:lstStyle/>
                    <a:p>
                      <a:pPr marL="0" lvl="0" algn="ctr">
                        <a:spcAft>
                          <a:spcPts val="0"/>
                        </a:spcAft>
                      </a:pPr>
                      <a:r>
                        <a:rPr lang="es-ES" sz="1200" b="0" dirty="0">
                          <a:effectLst/>
                        </a:rPr>
                        <a:t> </a:t>
                      </a:r>
                      <a:endParaRPr lang="es-ES_tradnl" sz="1200" b="0" dirty="0">
                        <a:effectLst/>
                        <a:latin typeface="Arial"/>
                        <a:ea typeface="Times New Roman"/>
                        <a:cs typeface="Times New Roman"/>
                      </a:endParaRPr>
                    </a:p>
                  </a:txBody>
                  <a:tcPr marL="45720" marR="45720" anchor="ctr">
                    <a:lnL w="3175" cap="flat" cmpd="sng" algn="ctr">
                      <a:solidFill>
                        <a:prstClr val="white">
                          <a:lumMod val="50000"/>
                        </a:prstClr>
                      </a:solidFill>
                      <a:prstDash val="solid"/>
                      <a:round/>
                      <a:headEnd type="none" w="med" len="med"/>
                      <a:tailEnd type="none" w="med" len="med"/>
                    </a:lnL>
                    <a:lnR w="3175" cap="flat" cmpd="sng" algn="ctr">
                      <a:solidFill>
                        <a:prstClr val="white">
                          <a:lumMod val="50000"/>
                        </a:prstClr>
                      </a:solidFill>
                      <a:prstDash val="solid"/>
                      <a:round/>
                      <a:headEnd type="none" w="med" len="med"/>
                      <a:tailEnd type="none" w="med" len="med"/>
                    </a:lnR>
                    <a:solidFill>
                      <a:srgbClr val="E4EEF7"/>
                    </a:solidFill>
                  </a:tcPr>
                </a:tc>
                <a:tc>
                  <a:txBody>
                    <a:bodyPr/>
                    <a:lstStyle/>
                    <a:p>
                      <a:pPr marL="0" lvl="0" algn="ctr">
                        <a:spcAft>
                          <a:spcPts val="0"/>
                        </a:spcAft>
                      </a:pPr>
                      <a:r>
                        <a:rPr lang="es-ES" sz="1200" b="0" dirty="0">
                          <a:effectLst/>
                        </a:rPr>
                        <a:t> </a:t>
                      </a:r>
                      <a:endParaRPr lang="es-ES_tradnl" sz="1200" b="0" dirty="0">
                        <a:effectLst/>
                        <a:latin typeface="Arial"/>
                        <a:ea typeface="Times New Roman"/>
                        <a:cs typeface="Times New Roman"/>
                      </a:endParaRPr>
                    </a:p>
                  </a:txBody>
                  <a:tcPr marL="45720" marR="45720" anchor="ctr">
                    <a:lnL w="3175" cap="flat" cmpd="sng" algn="ctr">
                      <a:solidFill>
                        <a:prstClr val="white">
                          <a:lumMod val="50000"/>
                        </a:prstClr>
                      </a:solidFill>
                      <a:prstDash val="solid"/>
                      <a:round/>
                      <a:headEnd type="none" w="med" len="med"/>
                      <a:tailEnd type="none" w="med" len="med"/>
                    </a:lnL>
                    <a:lnR w="3175" cap="flat" cmpd="sng" algn="ctr">
                      <a:solidFill>
                        <a:prstClr val="white">
                          <a:lumMod val="50000"/>
                        </a:prstClr>
                      </a:solidFill>
                      <a:prstDash val="solid"/>
                      <a:round/>
                      <a:headEnd type="none" w="med" len="med"/>
                      <a:tailEnd type="none" w="med" len="med"/>
                    </a:lnR>
                    <a:solidFill>
                      <a:srgbClr val="E4EEF7"/>
                    </a:solidFill>
                  </a:tcPr>
                </a:tc>
                <a:tc>
                  <a:txBody>
                    <a:bodyPr/>
                    <a:lstStyle/>
                    <a:p>
                      <a:pPr marL="0" lvl="0" algn="ctr">
                        <a:spcAft>
                          <a:spcPts val="0"/>
                        </a:spcAft>
                      </a:pPr>
                      <a:r>
                        <a:rPr lang="es-ES" sz="1200" b="0" dirty="0" smtClean="0">
                          <a:solidFill>
                            <a:schemeClr val="accent3"/>
                          </a:solidFill>
                          <a:effectLst/>
                          <a:latin typeface="Zapf Dingbats"/>
                          <a:ea typeface="Zapf Dingbats"/>
                          <a:cs typeface="Zapf Dingbats"/>
                          <a:sym typeface="Zapf Dingbats"/>
                        </a:rPr>
                        <a:t>✔</a:t>
                      </a:r>
                      <a:endParaRPr lang="es-ES_tradnl" sz="1200" b="0" dirty="0">
                        <a:solidFill>
                          <a:schemeClr val="accent3"/>
                        </a:solidFill>
                        <a:effectLst/>
                        <a:latin typeface="Arial"/>
                        <a:ea typeface="Times New Roman"/>
                        <a:cs typeface="Times New Roman"/>
                      </a:endParaRPr>
                    </a:p>
                  </a:txBody>
                  <a:tcPr marL="45720" marR="45720" anchor="ctr">
                    <a:lnL w="3175" cap="flat" cmpd="sng" algn="ctr">
                      <a:solidFill>
                        <a:prstClr val="white">
                          <a:lumMod val="50000"/>
                        </a:prstClr>
                      </a:solidFill>
                      <a:prstDash val="solid"/>
                      <a:round/>
                      <a:headEnd type="none" w="med" len="med"/>
                      <a:tailEnd type="none" w="med" len="med"/>
                    </a:lnL>
                    <a:lnR w="3175" cap="flat" cmpd="sng" algn="ctr">
                      <a:solidFill>
                        <a:prstClr val="white">
                          <a:lumMod val="50000"/>
                        </a:prstClr>
                      </a:solidFill>
                      <a:prstDash val="solid"/>
                      <a:round/>
                      <a:headEnd type="none" w="med" len="med"/>
                      <a:tailEnd type="none" w="med" len="med"/>
                    </a:lnR>
                    <a:solidFill>
                      <a:srgbClr val="E4EEF7"/>
                    </a:solidFill>
                  </a:tcPr>
                </a:tc>
                <a:tc>
                  <a:txBody>
                    <a:bodyPr/>
                    <a:lstStyle/>
                    <a:p>
                      <a:pPr marL="0" lvl="0" algn="ctr">
                        <a:spcAft>
                          <a:spcPts val="0"/>
                        </a:spcAft>
                      </a:pPr>
                      <a:r>
                        <a:rPr lang="es-ES" sz="1200" b="0" dirty="0">
                          <a:effectLst/>
                        </a:rPr>
                        <a:t> </a:t>
                      </a:r>
                      <a:endParaRPr lang="es-ES_tradnl" sz="1200" b="0" dirty="0">
                        <a:effectLst/>
                        <a:latin typeface="Arial"/>
                        <a:ea typeface="Times New Roman"/>
                        <a:cs typeface="Times New Roman"/>
                      </a:endParaRPr>
                    </a:p>
                  </a:txBody>
                  <a:tcPr marL="45720" marR="45720" anchor="ctr">
                    <a:lnL w="3175" cap="flat" cmpd="sng" algn="ctr">
                      <a:solidFill>
                        <a:prstClr val="white">
                          <a:lumMod val="50000"/>
                        </a:prstClr>
                      </a:solidFill>
                      <a:prstDash val="solid"/>
                      <a:round/>
                      <a:headEnd type="none" w="med" len="med"/>
                      <a:tailEnd type="none" w="med" len="med"/>
                    </a:lnL>
                    <a:lnR w="3175" cap="flat" cmpd="sng" algn="ctr">
                      <a:noFill/>
                      <a:prstDash val="solid"/>
                      <a:round/>
                      <a:headEnd type="none" w="med" len="med"/>
                      <a:tailEnd type="none" w="med" len="med"/>
                    </a:lnR>
                    <a:solidFill>
                      <a:srgbClr val="E4EEF7"/>
                    </a:solidFill>
                  </a:tcPr>
                </a:tc>
              </a:tr>
              <a:tr h="0">
                <a:tc>
                  <a:txBody>
                    <a:bodyPr/>
                    <a:lstStyle/>
                    <a:p>
                      <a:pPr marL="0" lvl="0" algn="l">
                        <a:spcAft>
                          <a:spcPts val="0"/>
                        </a:spcAft>
                      </a:pPr>
                      <a:r>
                        <a:rPr lang="es-ES" sz="1100" b="1" dirty="0">
                          <a:effectLst/>
                        </a:rPr>
                        <a:t>CUCS</a:t>
                      </a:r>
                      <a:endParaRPr lang="es-ES_tradnl" sz="1000" b="1" dirty="0">
                        <a:effectLst/>
                        <a:latin typeface="Arial"/>
                        <a:ea typeface="Times New Roman"/>
                        <a:cs typeface="Times New Roman"/>
                      </a:endParaRPr>
                    </a:p>
                  </a:txBody>
                  <a:tcPr marL="45720" marR="45720" anchor="ctr">
                    <a:lnL w="3175" cap="flat" cmpd="sng" algn="ctr">
                      <a:noFill/>
                      <a:prstDash val="solid"/>
                      <a:round/>
                      <a:headEnd type="none" w="med" len="med"/>
                      <a:tailEnd type="none" w="med" len="med"/>
                    </a:lnL>
                    <a:lnR w="3175" cap="flat" cmpd="sng" algn="ctr">
                      <a:solidFill>
                        <a:prstClr val="white">
                          <a:lumMod val="50000"/>
                        </a:prstClr>
                      </a:solidFill>
                      <a:prstDash val="solid"/>
                      <a:round/>
                      <a:headEnd type="none" w="med" len="med"/>
                      <a:tailEnd type="none" w="med" len="med"/>
                    </a:lnR>
                    <a:solidFill>
                      <a:schemeClr val="bg1"/>
                    </a:solidFill>
                  </a:tcPr>
                </a:tc>
                <a:tc>
                  <a:txBody>
                    <a:bodyPr/>
                    <a:lstStyle/>
                    <a:p>
                      <a:pPr marL="0" lvl="0" algn="ctr">
                        <a:spcAft>
                          <a:spcPts val="0"/>
                        </a:spcAft>
                      </a:pPr>
                      <a:r>
                        <a:rPr lang="es-ES" sz="1200" b="0">
                          <a:effectLst/>
                        </a:rPr>
                        <a:t> </a:t>
                      </a:r>
                      <a:endParaRPr lang="es-ES_tradnl" sz="1200" b="0">
                        <a:effectLst/>
                        <a:latin typeface="Arial"/>
                        <a:ea typeface="Times New Roman"/>
                        <a:cs typeface="Times New Roman"/>
                      </a:endParaRPr>
                    </a:p>
                  </a:txBody>
                  <a:tcPr marL="45720" marR="45720" anchor="ctr">
                    <a:lnL w="3175" cap="flat" cmpd="sng" algn="ctr">
                      <a:solidFill>
                        <a:prstClr val="white">
                          <a:lumMod val="50000"/>
                        </a:prstClr>
                      </a:solidFill>
                      <a:prstDash val="solid"/>
                      <a:round/>
                      <a:headEnd type="none" w="med" len="med"/>
                      <a:tailEnd type="none" w="med" len="med"/>
                    </a:lnL>
                    <a:lnR w="3175" cap="flat" cmpd="sng" algn="ctr">
                      <a:solidFill>
                        <a:prstClr val="white">
                          <a:lumMod val="50000"/>
                        </a:prstClr>
                      </a:solidFill>
                      <a:prstDash val="solid"/>
                      <a:round/>
                      <a:headEnd type="none" w="med" len="med"/>
                      <a:tailEnd type="none" w="med" len="med"/>
                    </a:lnR>
                    <a:solidFill>
                      <a:schemeClr val="bg1"/>
                    </a:solidFill>
                  </a:tcPr>
                </a:tc>
                <a:tc>
                  <a:txBody>
                    <a:bodyPr/>
                    <a:lstStyle/>
                    <a:p>
                      <a:pPr marL="0" lvl="0" algn="ctr">
                        <a:spcAft>
                          <a:spcPts val="0"/>
                        </a:spcAft>
                      </a:pPr>
                      <a:r>
                        <a:rPr lang="es-ES" sz="1200" b="0" dirty="0">
                          <a:effectLst/>
                        </a:rPr>
                        <a:t> </a:t>
                      </a:r>
                      <a:endParaRPr lang="es-ES_tradnl" sz="1200" b="0" dirty="0">
                        <a:effectLst/>
                        <a:latin typeface="Arial"/>
                        <a:ea typeface="Times New Roman"/>
                        <a:cs typeface="Times New Roman"/>
                      </a:endParaRPr>
                    </a:p>
                  </a:txBody>
                  <a:tcPr marL="45720" marR="45720" anchor="ctr">
                    <a:lnL w="3175" cap="flat" cmpd="sng" algn="ctr">
                      <a:solidFill>
                        <a:prstClr val="white">
                          <a:lumMod val="50000"/>
                        </a:prstClr>
                      </a:solidFill>
                      <a:prstDash val="solid"/>
                      <a:round/>
                      <a:headEnd type="none" w="med" len="med"/>
                      <a:tailEnd type="none" w="med" len="med"/>
                    </a:lnL>
                    <a:lnR w="3175" cap="flat" cmpd="sng" algn="ctr">
                      <a:solidFill>
                        <a:prstClr val="white">
                          <a:lumMod val="50000"/>
                        </a:prstClr>
                      </a:solidFill>
                      <a:prstDash val="solid"/>
                      <a:round/>
                      <a:headEnd type="none" w="med" len="med"/>
                      <a:tailEnd type="none" w="med" len="med"/>
                    </a:lnR>
                    <a:solidFill>
                      <a:schemeClr val="bg1"/>
                    </a:solidFill>
                  </a:tcPr>
                </a:tc>
                <a:tc>
                  <a:txBody>
                    <a:bodyPr/>
                    <a:lstStyle/>
                    <a:p>
                      <a:pPr marL="0" lvl="0" algn="ctr">
                        <a:spcAft>
                          <a:spcPts val="0"/>
                        </a:spcAft>
                      </a:pPr>
                      <a:r>
                        <a:rPr lang="es-ES" sz="1200" b="0">
                          <a:effectLst/>
                        </a:rPr>
                        <a:t> </a:t>
                      </a:r>
                      <a:endParaRPr lang="es-ES_tradnl" sz="1200" b="0">
                        <a:effectLst/>
                        <a:latin typeface="Arial"/>
                        <a:ea typeface="Times New Roman"/>
                        <a:cs typeface="Times New Roman"/>
                      </a:endParaRPr>
                    </a:p>
                  </a:txBody>
                  <a:tcPr marL="45720" marR="45720" anchor="ctr">
                    <a:lnL w="3175" cap="flat" cmpd="sng" algn="ctr">
                      <a:solidFill>
                        <a:prstClr val="white">
                          <a:lumMod val="50000"/>
                        </a:prstClr>
                      </a:solidFill>
                      <a:prstDash val="solid"/>
                      <a:round/>
                      <a:headEnd type="none" w="med" len="med"/>
                      <a:tailEnd type="none" w="med" len="med"/>
                    </a:lnL>
                    <a:lnR w="3175" cap="flat" cmpd="sng" algn="ctr">
                      <a:solidFill>
                        <a:prstClr val="white">
                          <a:lumMod val="50000"/>
                        </a:prstClr>
                      </a:solidFill>
                      <a:prstDash val="solid"/>
                      <a:round/>
                      <a:headEnd type="none" w="med" len="med"/>
                      <a:tailEnd type="none" w="med" len="med"/>
                    </a:lnR>
                    <a:solidFill>
                      <a:schemeClr val="bg1"/>
                    </a:solidFill>
                  </a:tcPr>
                </a:tc>
                <a:tc>
                  <a:txBody>
                    <a:bodyPr/>
                    <a:lstStyle/>
                    <a:p>
                      <a:pPr marL="0" lvl="0" algn="ctr">
                        <a:spcAft>
                          <a:spcPts val="0"/>
                        </a:spcAft>
                      </a:pPr>
                      <a:r>
                        <a:rPr lang="es-ES" sz="1200" b="0" dirty="0">
                          <a:effectLst/>
                        </a:rPr>
                        <a:t> </a:t>
                      </a:r>
                      <a:endParaRPr lang="es-ES_tradnl" sz="1200" b="0" dirty="0">
                        <a:effectLst/>
                        <a:latin typeface="Arial"/>
                        <a:ea typeface="Times New Roman"/>
                        <a:cs typeface="Times New Roman"/>
                      </a:endParaRPr>
                    </a:p>
                  </a:txBody>
                  <a:tcPr marL="45720" marR="45720" anchor="ctr">
                    <a:lnL w="3175" cap="flat" cmpd="sng" algn="ctr">
                      <a:solidFill>
                        <a:prstClr val="white">
                          <a:lumMod val="50000"/>
                        </a:prstClr>
                      </a:solidFill>
                      <a:prstDash val="solid"/>
                      <a:round/>
                      <a:headEnd type="none" w="med" len="med"/>
                      <a:tailEnd type="none" w="med" len="med"/>
                    </a:lnL>
                    <a:lnR w="3175" cap="flat" cmpd="sng" algn="ctr">
                      <a:solidFill>
                        <a:prstClr val="white">
                          <a:lumMod val="50000"/>
                        </a:prstClr>
                      </a:solidFill>
                      <a:prstDash val="solid"/>
                      <a:round/>
                      <a:headEnd type="none" w="med" len="med"/>
                      <a:tailEnd type="none" w="med" len="med"/>
                    </a:lnR>
                    <a:solidFill>
                      <a:schemeClr val="bg1"/>
                    </a:solidFill>
                  </a:tcPr>
                </a:tc>
                <a:tc>
                  <a:txBody>
                    <a:bodyPr/>
                    <a:lstStyle/>
                    <a:p>
                      <a:pPr marL="0" lvl="0" algn="ctr">
                        <a:spcAft>
                          <a:spcPts val="0"/>
                        </a:spcAft>
                      </a:pPr>
                      <a:r>
                        <a:rPr lang="es-ES" sz="1200" b="0">
                          <a:effectLst/>
                        </a:rPr>
                        <a:t> </a:t>
                      </a:r>
                      <a:endParaRPr lang="es-ES_tradnl" sz="1200" b="0">
                        <a:effectLst/>
                        <a:latin typeface="Arial"/>
                        <a:ea typeface="Times New Roman"/>
                        <a:cs typeface="Times New Roman"/>
                      </a:endParaRPr>
                    </a:p>
                  </a:txBody>
                  <a:tcPr marL="45720" marR="45720" anchor="ctr">
                    <a:lnL w="3175" cap="flat" cmpd="sng" algn="ctr">
                      <a:solidFill>
                        <a:prstClr val="white">
                          <a:lumMod val="50000"/>
                        </a:prstClr>
                      </a:solidFill>
                      <a:prstDash val="solid"/>
                      <a:round/>
                      <a:headEnd type="none" w="med" len="med"/>
                      <a:tailEnd type="none" w="med" len="med"/>
                    </a:lnL>
                    <a:lnR w="3175" cap="flat" cmpd="sng" algn="ctr">
                      <a:noFill/>
                      <a:prstDash val="solid"/>
                      <a:round/>
                      <a:headEnd type="none" w="med" len="med"/>
                      <a:tailEnd type="none" w="med" len="med"/>
                    </a:lnR>
                    <a:solidFill>
                      <a:schemeClr val="bg1"/>
                    </a:solidFill>
                  </a:tcPr>
                </a:tc>
              </a:tr>
              <a:tr h="0">
                <a:tc>
                  <a:txBody>
                    <a:bodyPr/>
                    <a:lstStyle/>
                    <a:p>
                      <a:pPr marL="0" lvl="0" algn="l">
                        <a:spcAft>
                          <a:spcPts val="0"/>
                        </a:spcAft>
                      </a:pPr>
                      <a:r>
                        <a:rPr lang="es-ES" sz="1100" b="1" dirty="0">
                          <a:effectLst/>
                        </a:rPr>
                        <a:t>CUCSH</a:t>
                      </a:r>
                      <a:endParaRPr lang="es-ES_tradnl" sz="1000" b="1" dirty="0">
                        <a:effectLst/>
                        <a:latin typeface="Arial"/>
                        <a:ea typeface="Times New Roman"/>
                        <a:cs typeface="Times New Roman"/>
                      </a:endParaRPr>
                    </a:p>
                  </a:txBody>
                  <a:tcPr marL="45720" marR="45720" anchor="ctr">
                    <a:lnL w="3175" cap="flat" cmpd="sng" algn="ctr">
                      <a:noFill/>
                      <a:prstDash val="solid"/>
                      <a:round/>
                      <a:headEnd type="none" w="med" len="med"/>
                      <a:tailEnd type="none" w="med" len="med"/>
                    </a:lnL>
                    <a:lnR w="3175" cap="flat" cmpd="sng" algn="ctr">
                      <a:solidFill>
                        <a:prstClr val="white">
                          <a:lumMod val="50000"/>
                        </a:prstClr>
                      </a:solidFill>
                      <a:prstDash val="solid"/>
                      <a:round/>
                      <a:headEnd type="none" w="med" len="med"/>
                      <a:tailEnd type="none" w="med" len="med"/>
                    </a:lnR>
                    <a:solidFill>
                      <a:srgbClr val="E4EEF7"/>
                    </a:solidFill>
                  </a:tcPr>
                </a:tc>
                <a:tc>
                  <a:txBody>
                    <a:bodyPr/>
                    <a:lstStyle/>
                    <a:p>
                      <a:pPr marL="0" lvl="0" algn="ctr">
                        <a:spcAft>
                          <a:spcPts val="0"/>
                        </a:spcAft>
                      </a:pPr>
                      <a:r>
                        <a:rPr lang="es-ES" sz="1200" b="0" dirty="0">
                          <a:effectLst/>
                        </a:rPr>
                        <a:t> </a:t>
                      </a:r>
                      <a:endParaRPr lang="es-ES_tradnl" sz="1200" b="0" dirty="0">
                        <a:effectLst/>
                        <a:latin typeface="Arial"/>
                        <a:ea typeface="Times New Roman"/>
                        <a:cs typeface="Times New Roman"/>
                      </a:endParaRPr>
                    </a:p>
                  </a:txBody>
                  <a:tcPr marL="45720" marR="45720" anchor="ctr">
                    <a:lnL w="3175" cap="flat" cmpd="sng" algn="ctr">
                      <a:solidFill>
                        <a:prstClr val="white">
                          <a:lumMod val="50000"/>
                        </a:prstClr>
                      </a:solidFill>
                      <a:prstDash val="solid"/>
                      <a:round/>
                      <a:headEnd type="none" w="med" len="med"/>
                      <a:tailEnd type="none" w="med" len="med"/>
                    </a:lnL>
                    <a:lnR w="3175" cap="flat" cmpd="sng" algn="ctr">
                      <a:solidFill>
                        <a:prstClr val="white">
                          <a:lumMod val="50000"/>
                        </a:prstClr>
                      </a:solidFill>
                      <a:prstDash val="solid"/>
                      <a:round/>
                      <a:headEnd type="none" w="med" len="med"/>
                      <a:tailEnd type="none" w="med" len="med"/>
                    </a:lnR>
                    <a:solidFill>
                      <a:srgbClr val="E4EEF7"/>
                    </a:solidFill>
                  </a:tcPr>
                </a:tc>
                <a:tc>
                  <a:txBody>
                    <a:bodyPr/>
                    <a:lstStyle/>
                    <a:p>
                      <a:pPr marL="0" lvl="0" algn="ctr">
                        <a:spcAft>
                          <a:spcPts val="0"/>
                        </a:spcAft>
                      </a:pPr>
                      <a:r>
                        <a:rPr lang="es-ES" sz="1200" b="0" dirty="0" smtClean="0">
                          <a:solidFill>
                            <a:schemeClr val="accent3"/>
                          </a:solidFill>
                          <a:effectLst/>
                          <a:latin typeface="Zapf Dingbats"/>
                          <a:ea typeface="Zapf Dingbats"/>
                          <a:cs typeface="Zapf Dingbats"/>
                          <a:sym typeface="Zapf Dingbats"/>
                        </a:rPr>
                        <a:t>✔</a:t>
                      </a:r>
                      <a:endParaRPr lang="es-ES_tradnl" sz="1200" b="0" dirty="0">
                        <a:solidFill>
                          <a:schemeClr val="accent3"/>
                        </a:solidFill>
                        <a:effectLst/>
                        <a:latin typeface="Arial"/>
                        <a:ea typeface="Times New Roman"/>
                        <a:cs typeface="Times New Roman"/>
                      </a:endParaRPr>
                    </a:p>
                  </a:txBody>
                  <a:tcPr marL="45720" marR="45720" anchor="ctr">
                    <a:lnL w="3175" cap="flat" cmpd="sng" algn="ctr">
                      <a:solidFill>
                        <a:prstClr val="white">
                          <a:lumMod val="50000"/>
                        </a:prstClr>
                      </a:solidFill>
                      <a:prstDash val="solid"/>
                      <a:round/>
                      <a:headEnd type="none" w="med" len="med"/>
                      <a:tailEnd type="none" w="med" len="med"/>
                    </a:lnL>
                    <a:lnR w="3175" cap="flat" cmpd="sng" algn="ctr">
                      <a:solidFill>
                        <a:prstClr val="white">
                          <a:lumMod val="50000"/>
                        </a:prstClr>
                      </a:solidFill>
                      <a:prstDash val="solid"/>
                      <a:round/>
                      <a:headEnd type="none" w="med" len="med"/>
                      <a:tailEnd type="none" w="med" len="med"/>
                    </a:lnR>
                    <a:solidFill>
                      <a:srgbClr val="E4EEF7"/>
                    </a:solidFill>
                  </a:tcPr>
                </a:tc>
                <a:tc>
                  <a:txBody>
                    <a:bodyPr/>
                    <a:lstStyle/>
                    <a:p>
                      <a:pPr marL="0" lvl="0" algn="ctr">
                        <a:spcAft>
                          <a:spcPts val="0"/>
                        </a:spcAft>
                      </a:pPr>
                      <a:r>
                        <a:rPr lang="es-ES" sz="1200" b="0" dirty="0" smtClean="0">
                          <a:solidFill>
                            <a:schemeClr val="accent3"/>
                          </a:solidFill>
                          <a:effectLst/>
                          <a:latin typeface="Zapf Dingbats"/>
                          <a:ea typeface="Zapf Dingbats"/>
                          <a:cs typeface="Zapf Dingbats"/>
                          <a:sym typeface="Zapf Dingbats"/>
                        </a:rPr>
                        <a:t>✔</a:t>
                      </a:r>
                      <a:endParaRPr lang="es-ES_tradnl" sz="1200" b="0" dirty="0">
                        <a:solidFill>
                          <a:schemeClr val="accent3"/>
                        </a:solidFill>
                        <a:effectLst/>
                        <a:latin typeface="Arial"/>
                        <a:ea typeface="Times New Roman"/>
                        <a:cs typeface="Times New Roman"/>
                      </a:endParaRPr>
                    </a:p>
                  </a:txBody>
                  <a:tcPr marL="45720" marR="45720" anchor="ctr">
                    <a:lnL w="3175" cap="flat" cmpd="sng" algn="ctr">
                      <a:solidFill>
                        <a:prstClr val="white">
                          <a:lumMod val="50000"/>
                        </a:prstClr>
                      </a:solidFill>
                      <a:prstDash val="solid"/>
                      <a:round/>
                      <a:headEnd type="none" w="med" len="med"/>
                      <a:tailEnd type="none" w="med" len="med"/>
                    </a:lnL>
                    <a:lnR w="3175" cap="flat" cmpd="sng" algn="ctr">
                      <a:solidFill>
                        <a:prstClr val="white">
                          <a:lumMod val="50000"/>
                        </a:prstClr>
                      </a:solidFill>
                      <a:prstDash val="solid"/>
                      <a:round/>
                      <a:headEnd type="none" w="med" len="med"/>
                      <a:tailEnd type="none" w="med" len="med"/>
                    </a:lnR>
                    <a:solidFill>
                      <a:srgbClr val="E4EEF7"/>
                    </a:solidFill>
                  </a:tcPr>
                </a:tc>
                <a:tc>
                  <a:txBody>
                    <a:bodyPr/>
                    <a:lstStyle/>
                    <a:p>
                      <a:pPr marL="0" lvl="0" algn="ctr">
                        <a:spcAft>
                          <a:spcPts val="0"/>
                        </a:spcAft>
                      </a:pPr>
                      <a:r>
                        <a:rPr lang="es-ES" sz="1200" b="0" dirty="0">
                          <a:effectLst/>
                        </a:rPr>
                        <a:t> </a:t>
                      </a:r>
                      <a:endParaRPr lang="es-ES_tradnl" sz="1200" b="0" dirty="0">
                        <a:effectLst/>
                        <a:latin typeface="Arial"/>
                        <a:ea typeface="Times New Roman"/>
                        <a:cs typeface="Times New Roman"/>
                      </a:endParaRPr>
                    </a:p>
                  </a:txBody>
                  <a:tcPr marL="45720" marR="45720" anchor="ctr">
                    <a:lnL w="3175" cap="flat" cmpd="sng" algn="ctr">
                      <a:solidFill>
                        <a:prstClr val="white">
                          <a:lumMod val="50000"/>
                        </a:prstClr>
                      </a:solidFill>
                      <a:prstDash val="solid"/>
                      <a:round/>
                      <a:headEnd type="none" w="med" len="med"/>
                      <a:tailEnd type="none" w="med" len="med"/>
                    </a:lnL>
                    <a:lnR w="3175" cap="flat" cmpd="sng" algn="ctr">
                      <a:solidFill>
                        <a:prstClr val="white">
                          <a:lumMod val="50000"/>
                        </a:prstClr>
                      </a:solidFill>
                      <a:prstDash val="solid"/>
                      <a:round/>
                      <a:headEnd type="none" w="med" len="med"/>
                      <a:tailEnd type="none" w="med" len="med"/>
                    </a:lnR>
                    <a:solidFill>
                      <a:srgbClr val="E4EEF7"/>
                    </a:solidFill>
                  </a:tcPr>
                </a:tc>
                <a:tc>
                  <a:txBody>
                    <a:bodyPr/>
                    <a:lstStyle/>
                    <a:p>
                      <a:pPr marL="0" lvl="0" algn="ctr">
                        <a:spcAft>
                          <a:spcPts val="0"/>
                        </a:spcAft>
                      </a:pPr>
                      <a:r>
                        <a:rPr lang="es-ES" sz="1200" b="0" dirty="0">
                          <a:effectLst/>
                        </a:rPr>
                        <a:t> </a:t>
                      </a:r>
                      <a:endParaRPr lang="es-ES_tradnl" sz="1200" b="0" dirty="0">
                        <a:effectLst/>
                        <a:latin typeface="Arial"/>
                        <a:ea typeface="Times New Roman"/>
                        <a:cs typeface="Times New Roman"/>
                      </a:endParaRPr>
                    </a:p>
                  </a:txBody>
                  <a:tcPr marL="45720" marR="45720" anchor="ctr">
                    <a:lnL w="3175" cap="flat" cmpd="sng" algn="ctr">
                      <a:solidFill>
                        <a:prstClr val="white">
                          <a:lumMod val="50000"/>
                        </a:prstClr>
                      </a:solidFill>
                      <a:prstDash val="solid"/>
                      <a:round/>
                      <a:headEnd type="none" w="med" len="med"/>
                      <a:tailEnd type="none" w="med" len="med"/>
                    </a:lnL>
                    <a:lnR w="3175" cap="flat" cmpd="sng" algn="ctr">
                      <a:noFill/>
                      <a:prstDash val="solid"/>
                      <a:round/>
                      <a:headEnd type="none" w="med" len="med"/>
                      <a:tailEnd type="none" w="med" len="med"/>
                    </a:lnR>
                    <a:solidFill>
                      <a:srgbClr val="E4EEF7"/>
                    </a:solidFill>
                  </a:tcPr>
                </a:tc>
              </a:tr>
              <a:tr h="0">
                <a:tc>
                  <a:txBody>
                    <a:bodyPr/>
                    <a:lstStyle/>
                    <a:p>
                      <a:pPr marL="0" lvl="0" algn="l">
                        <a:spcAft>
                          <a:spcPts val="0"/>
                        </a:spcAft>
                      </a:pPr>
                      <a:r>
                        <a:rPr lang="es-ES" sz="1100" b="1">
                          <a:effectLst/>
                        </a:rPr>
                        <a:t>CUALTOS</a:t>
                      </a:r>
                      <a:endParaRPr lang="es-ES_tradnl" sz="1000" b="1">
                        <a:effectLst/>
                        <a:latin typeface="Arial"/>
                        <a:ea typeface="Times New Roman"/>
                        <a:cs typeface="Times New Roman"/>
                      </a:endParaRPr>
                    </a:p>
                  </a:txBody>
                  <a:tcPr marL="45720" marR="45720" anchor="ctr">
                    <a:lnL w="3175" cap="flat" cmpd="sng" algn="ctr">
                      <a:noFill/>
                      <a:prstDash val="solid"/>
                      <a:round/>
                      <a:headEnd type="none" w="med" len="med"/>
                      <a:tailEnd type="none" w="med" len="med"/>
                    </a:lnL>
                    <a:lnR w="3175" cap="flat" cmpd="sng" algn="ctr">
                      <a:solidFill>
                        <a:prstClr val="white">
                          <a:lumMod val="50000"/>
                        </a:prstClr>
                      </a:solidFill>
                      <a:prstDash val="solid"/>
                      <a:round/>
                      <a:headEnd type="none" w="med" len="med"/>
                      <a:tailEnd type="none" w="med" len="med"/>
                    </a:lnR>
                    <a:solidFill>
                      <a:schemeClr val="bg1"/>
                    </a:solidFill>
                  </a:tcPr>
                </a:tc>
                <a:tc>
                  <a:txBody>
                    <a:bodyPr/>
                    <a:lstStyle/>
                    <a:p>
                      <a:pPr marL="0" lvl="0" algn="ctr">
                        <a:spcAft>
                          <a:spcPts val="0"/>
                        </a:spcAft>
                      </a:pPr>
                      <a:r>
                        <a:rPr lang="es-ES" sz="1200" b="0">
                          <a:effectLst/>
                        </a:rPr>
                        <a:t> </a:t>
                      </a:r>
                      <a:endParaRPr lang="es-ES_tradnl" sz="1200" b="0">
                        <a:effectLst/>
                        <a:latin typeface="Arial"/>
                        <a:ea typeface="Times New Roman"/>
                        <a:cs typeface="Times New Roman"/>
                      </a:endParaRPr>
                    </a:p>
                  </a:txBody>
                  <a:tcPr marL="45720" marR="45720" anchor="ctr">
                    <a:lnL w="3175" cap="flat" cmpd="sng" algn="ctr">
                      <a:solidFill>
                        <a:prstClr val="white">
                          <a:lumMod val="50000"/>
                        </a:prstClr>
                      </a:solidFill>
                      <a:prstDash val="solid"/>
                      <a:round/>
                      <a:headEnd type="none" w="med" len="med"/>
                      <a:tailEnd type="none" w="med" len="med"/>
                    </a:lnL>
                    <a:lnR w="3175" cap="flat" cmpd="sng" algn="ctr">
                      <a:solidFill>
                        <a:prstClr val="white">
                          <a:lumMod val="50000"/>
                        </a:prstClr>
                      </a:solidFill>
                      <a:prstDash val="solid"/>
                      <a:round/>
                      <a:headEnd type="none" w="med" len="med"/>
                      <a:tailEnd type="none" w="med" len="med"/>
                    </a:lnR>
                    <a:solidFill>
                      <a:schemeClr val="bg1"/>
                    </a:solidFill>
                  </a:tcPr>
                </a:tc>
                <a:tc>
                  <a:txBody>
                    <a:bodyPr/>
                    <a:lstStyle/>
                    <a:p>
                      <a:pPr marL="0" lvl="0" algn="ctr">
                        <a:spcAft>
                          <a:spcPts val="0"/>
                        </a:spcAft>
                      </a:pPr>
                      <a:r>
                        <a:rPr lang="es-ES" sz="1200" b="0" dirty="0">
                          <a:effectLst/>
                        </a:rPr>
                        <a:t> </a:t>
                      </a:r>
                      <a:endParaRPr lang="es-ES_tradnl" sz="1200" b="0" dirty="0">
                        <a:effectLst/>
                        <a:latin typeface="Arial"/>
                        <a:ea typeface="Times New Roman"/>
                        <a:cs typeface="Times New Roman"/>
                      </a:endParaRPr>
                    </a:p>
                  </a:txBody>
                  <a:tcPr marL="45720" marR="45720" anchor="ctr">
                    <a:lnL w="3175" cap="flat" cmpd="sng" algn="ctr">
                      <a:solidFill>
                        <a:prstClr val="white">
                          <a:lumMod val="50000"/>
                        </a:prstClr>
                      </a:solidFill>
                      <a:prstDash val="solid"/>
                      <a:round/>
                      <a:headEnd type="none" w="med" len="med"/>
                      <a:tailEnd type="none" w="med" len="med"/>
                    </a:lnL>
                    <a:lnR w="3175" cap="flat" cmpd="sng" algn="ctr">
                      <a:solidFill>
                        <a:prstClr val="white">
                          <a:lumMod val="50000"/>
                        </a:prstClr>
                      </a:solidFill>
                      <a:prstDash val="solid"/>
                      <a:round/>
                      <a:headEnd type="none" w="med" len="med"/>
                      <a:tailEnd type="none" w="med" len="med"/>
                    </a:lnR>
                    <a:solidFill>
                      <a:schemeClr val="bg1"/>
                    </a:solidFill>
                  </a:tcPr>
                </a:tc>
                <a:tc>
                  <a:txBody>
                    <a:bodyPr/>
                    <a:lstStyle/>
                    <a:p>
                      <a:pPr marL="0" lvl="0" algn="ctr">
                        <a:spcAft>
                          <a:spcPts val="0"/>
                        </a:spcAft>
                      </a:pPr>
                      <a:r>
                        <a:rPr lang="es-ES" sz="1200" b="0" dirty="0" smtClean="0">
                          <a:solidFill>
                            <a:schemeClr val="accent3"/>
                          </a:solidFill>
                          <a:effectLst/>
                          <a:latin typeface="Zapf Dingbats"/>
                          <a:ea typeface="Zapf Dingbats"/>
                          <a:cs typeface="Zapf Dingbats"/>
                          <a:sym typeface="Zapf Dingbats"/>
                        </a:rPr>
                        <a:t>✔</a:t>
                      </a:r>
                      <a:endParaRPr lang="es-ES_tradnl" sz="1200" b="0" dirty="0">
                        <a:solidFill>
                          <a:schemeClr val="accent3"/>
                        </a:solidFill>
                        <a:effectLst/>
                        <a:latin typeface="Arial"/>
                        <a:ea typeface="Times New Roman"/>
                        <a:cs typeface="Times New Roman"/>
                      </a:endParaRPr>
                    </a:p>
                  </a:txBody>
                  <a:tcPr marL="45720" marR="45720" anchor="ctr">
                    <a:lnL w="3175" cap="flat" cmpd="sng" algn="ctr">
                      <a:solidFill>
                        <a:prstClr val="white">
                          <a:lumMod val="50000"/>
                        </a:prstClr>
                      </a:solidFill>
                      <a:prstDash val="solid"/>
                      <a:round/>
                      <a:headEnd type="none" w="med" len="med"/>
                      <a:tailEnd type="none" w="med" len="med"/>
                    </a:lnL>
                    <a:lnR w="3175" cap="flat" cmpd="sng" algn="ctr">
                      <a:solidFill>
                        <a:prstClr val="white">
                          <a:lumMod val="50000"/>
                        </a:prstClr>
                      </a:solidFill>
                      <a:prstDash val="solid"/>
                      <a:round/>
                      <a:headEnd type="none" w="med" len="med"/>
                      <a:tailEnd type="none" w="med" len="med"/>
                    </a:lnR>
                    <a:solidFill>
                      <a:schemeClr val="bg1"/>
                    </a:solidFill>
                  </a:tcPr>
                </a:tc>
                <a:tc>
                  <a:txBody>
                    <a:bodyPr/>
                    <a:lstStyle/>
                    <a:p>
                      <a:pPr marL="0" lvl="0" algn="ctr">
                        <a:spcAft>
                          <a:spcPts val="0"/>
                        </a:spcAft>
                      </a:pPr>
                      <a:r>
                        <a:rPr lang="es-ES" sz="1200" b="0">
                          <a:effectLst/>
                        </a:rPr>
                        <a:t> </a:t>
                      </a:r>
                      <a:endParaRPr lang="es-ES_tradnl" sz="1200" b="0">
                        <a:effectLst/>
                        <a:latin typeface="Arial"/>
                        <a:ea typeface="Times New Roman"/>
                        <a:cs typeface="Times New Roman"/>
                      </a:endParaRPr>
                    </a:p>
                  </a:txBody>
                  <a:tcPr marL="45720" marR="45720" anchor="ctr">
                    <a:lnL w="3175" cap="flat" cmpd="sng" algn="ctr">
                      <a:solidFill>
                        <a:prstClr val="white">
                          <a:lumMod val="50000"/>
                        </a:prstClr>
                      </a:solidFill>
                      <a:prstDash val="solid"/>
                      <a:round/>
                      <a:headEnd type="none" w="med" len="med"/>
                      <a:tailEnd type="none" w="med" len="med"/>
                    </a:lnL>
                    <a:lnR w="3175" cap="flat" cmpd="sng" algn="ctr">
                      <a:solidFill>
                        <a:prstClr val="white">
                          <a:lumMod val="50000"/>
                        </a:prstClr>
                      </a:solidFill>
                      <a:prstDash val="solid"/>
                      <a:round/>
                      <a:headEnd type="none" w="med" len="med"/>
                      <a:tailEnd type="none" w="med" len="med"/>
                    </a:lnR>
                    <a:solidFill>
                      <a:schemeClr val="bg1"/>
                    </a:solidFill>
                  </a:tcPr>
                </a:tc>
                <a:tc>
                  <a:txBody>
                    <a:bodyPr/>
                    <a:lstStyle/>
                    <a:p>
                      <a:pPr marL="0" lvl="0" algn="ctr">
                        <a:spcAft>
                          <a:spcPts val="0"/>
                        </a:spcAft>
                      </a:pPr>
                      <a:r>
                        <a:rPr lang="es-ES" sz="1200" b="0">
                          <a:effectLst/>
                        </a:rPr>
                        <a:t> </a:t>
                      </a:r>
                      <a:endParaRPr lang="es-ES_tradnl" sz="1200" b="0">
                        <a:effectLst/>
                        <a:latin typeface="Arial"/>
                        <a:ea typeface="Times New Roman"/>
                        <a:cs typeface="Times New Roman"/>
                      </a:endParaRPr>
                    </a:p>
                  </a:txBody>
                  <a:tcPr marL="45720" marR="45720" anchor="ctr">
                    <a:lnL w="3175" cap="flat" cmpd="sng" algn="ctr">
                      <a:solidFill>
                        <a:prstClr val="white">
                          <a:lumMod val="50000"/>
                        </a:prstClr>
                      </a:solidFill>
                      <a:prstDash val="solid"/>
                      <a:round/>
                      <a:headEnd type="none" w="med" len="med"/>
                      <a:tailEnd type="none" w="med" len="med"/>
                    </a:lnL>
                    <a:lnR w="3175" cap="flat" cmpd="sng" algn="ctr">
                      <a:noFill/>
                      <a:prstDash val="solid"/>
                      <a:round/>
                      <a:headEnd type="none" w="med" len="med"/>
                      <a:tailEnd type="none" w="med" len="med"/>
                    </a:lnR>
                    <a:solidFill>
                      <a:schemeClr val="bg1"/>
                    </a:solidFill>
                  </a:tcPr>
                </a:tc>
              </a:tr>
              <a:tr h="0">
                <a:tc>
                  <a:txBody>
                    <a:bodyPr/>
                    <a:lstStyle/>
                    <a:p>
                      <a:pPr marL="0" lvl="0" algn="l">
                        <a:spcAft>
                          <a:spcPts val="0"/>
                        </a:spcAft>
                      </a:pPr>
                      <a:r>
                        <a:rPr lang="es-ES" sz="1100" b="1" dirty="0">
                          <a:effectLst/>
                        </a:rPr>
                        <a:t>CUCI</a:t>
                      </a:r>
                      <a:endParaRPr lang="es-ES_tradnl" sz="1000" b="1" dirty="0">
                        <a:effectLst/>
                        <a:latin typeface="Arial"/>
                        <a:ea typeface="Times New Roman"/>
                        <a:cs typeface="Times New Roman"/>
                      </a:endParaRPr>
                    </a:p>
                  </a:txBody>
                  <a:tcPr marL="45720" marR="45720" anchor="ctr">
                    <a:lnL w="3175" cap="flat" cmpd="sng" algn="ctr">
                      <a:noFill/>
                      <a:prstDash val="solid"/>
                      <a:round/>
                      <a:headEnd type="none" w="med" len="med"/>
                      <a:tailEnd type="none" w="med" len="med"/>
                    </a:lnL>
                    <a:lnR w="3175" cap="flat" cmpd="sng" algn="ctr">
                      <a:solidFill>
                        <a:prstClr val="white">
                          <a:lumMod val="50000"/>
                        </a:prstClr>
                      </a:solidFill>
                      <a:prstDash val="solid"/>
                      <a:round/>
                      <a:headEnd type="none" w="med" len="med"/>
                      <a:tailEnd type="none" w="med" len="med"/>
                    </a:lnR>
                    <a:solidFill>
                      <a:srgbClr val="E4EEF7"/>
                    </a:solidFill>
                  </a:tcPr>
                </a:tc>
                <a:tc>
                  <a:txBody>
                    <a:bodyPr/>
                    <a:lstStyle/>
                    <a:p>
                      <a:pPr marL="0" lvl="0" algn="ctr">
                        <a:spcAft>
                          <a:spcPts val="0"/>
                        </a:spcAft>
                      </a:pPr>
                      <a:r>
                        <a:rPr lang="es-ES" sz="1200" b="0" dirty="0">
                          <a:effectLst/>
                        </a:rPr>
                        <a:t> </a:t>
                      </a:r>
                      <a:endParaRPr lang="es-ES_tradnl" sz="1200" b="0" dirty="0">
                        <a:effectLst/>
                        <a:latin typeface="Arial"/>
                        <a:ea typeface="Times New Roman"/>
                        <a:cs typeface="Times New Roman"/>
                      </a:endParaRPr>
                    </a:p>
                  </a:txBody>
                  <a:tcPr marL="45720" marR="45720" anchor="ctr">
                    <a:lnL w="3175" cap="flat" cmpd="sng" algn="ctr">
                      <a:solidFill>
                        <a:prstClr val="white">
                          <a:lumMod val="50000"/>
                        </a:prstClr>
                      </a:solidFill>
                      <a:prstDash val="solid"/>
                      <a:round/>
                      <a:headEnd type="none" w="med" len="med"/>
                      <a:tailEnd type="none" w="med" len="med"/>
                    </a:lnL>
                    <a:lnR w="3175" cap="flat" cmpd="sng" algn="ctr">
                      <a:solidFill>
                        <a:prstClr val="white">
                          <a:lumMod val="50000"/>
                        </a:prstClr>
                      </a:solidFill>
                      <a:prstDash val="solid"/>
                      <a:round/>
                      <a:headEnd type="none" w="med" len="med"/>
                      <a:tailEnd type="none" w="med" len="med"/>
                    </a:lnR>
                    <a:solidFill>
                      <a:srgbClr val="E4EEF7"/>
                    </a:solidFill>
                  </a:tcPr>
                </a:tc>
                <a:tc>
                  <a:txBody>
                    <a:bodyPr/>
                    <a:lstStyle/>
                    <a:p>
                      <a:pPr marL="0" lvl="0" algn="ctr">
                        <a:spcAft>
                          <a:spcPts val="0"/>
                        </a:spcAft>
                      </a:pPr>
                      <a:r>
                        <a:rPr lang="es-ES" sz="1200" b="0" dirty="0">
                          <a:effectLst/>
                        </a:rPr>
                        <a:t> </a:t>
                      </a:r>
                      <a:endParaRPr lang="es-ES_tradnl" sz="1200" b="0" dirty="0">
                        <a:effectLst/>
                        <a:latin typeface="Arial"/>
                        <a:ea typeface="Times New Roman"/>
                        <a:cs typeface="Times New Roman"/>
                      </a:endParaRPr>
                    </a:p>
                  </a:txBody>
                  <a:tcPr marL="45720" marR="45720" anchor="ctr">
                    <a:lnL w="3175" cap="flat" cmpd="sng" algn="ctr">
                      <a:solidFill>
                        <a:prstClr val="white">
                          <a:lumMod val="50000"/>
                        </a:prstClr>
                      </a:solidFill>
                      <a:prstDash val="solid"/>
                      <a:round/>
                      <a:headEnd type="none" w="med" len="med"/>
                      <a:tailEnd type="none" w="med" len="med"/>
                    </a:lnL>
                    <a:lnR w="3175" cap="flat" cmpd="sng" algn="ctr">
                      <a:solidFill>
                        <a:prstClr val="white">
                          <a:lumMod val="50000"/>
                        </a:prstClr>
                      </a:solidFill>
                      <a:prstDash val="solid"/>
                      <a:round/>
                      <a:headEnd type="none" w="med" len="med"/>
                      <a:tailEnd type="none" w="med" len="med"/>
                    </a:lnR>
                    <a:solidFill>
                      <a:srgbClr val="E4EEF7"/>
                    </a:solidFill>
                  </a:tcPr>
                </a:tc>
                <a:tc>
                  <a:txBody>
                    <a:bodyPr/>
                    <a:lstStyle/>
                    <a:p>
                      <a:pPr marL="0" lvl="0" algn="ctr">
                        <a:spcAft>
                          <a:spcPts val="0"/>
                        </a:spcAft>
                      </a:pPr>
                      <a:r>
                        <a:rPr lang="es-ES" sz="1200" b="0" dirty="0" smtClean="0">
                          <a:solidFill>
                            <a:schemeClr val="accent3"/>
                          </a:solidFill>
                          <a:effectLst/>
                          <a:latin typeface="Zapf Dingbats"/>
                          <a:ea typeface="Zapf Dingbats"/>
                          <a:cs typeface="Zapf Dingbats"/>
                          <a:sym typeface="Zapf Dingbats"/>
                        </a:rPr>
                        <a:t>✔</a:t>
                      </a:r>
                      <a:endParaRPr lang="es-ES_tradnl" sz="1200" b="0" dirty="0">
                        <a:solidFill>
                          <a:schemeClr val="accent3"/>
                        </a:solidFill>
                        <a:effectLst/>
                        <a:latin typeface="Arial"/>
                        <a:ea typeface="Times New Roman"/>
                        <a:cs typeface="Times New Roman"/>
                      </a:endParaRPr>
                    </a:p>
                  </a:txBody>
                  <a:tcPr marL="45720" marR="45720" anchor="ctr">
                    <a:lnL w="3175" cap="flat" cmpd="sng" algn="ctr">
                      <a:solidFill>
                        <a:prstClr val="white">
                          <a:lumMod val="50000"/>
                        </a:prstClr>
                      </a:solidFill>
                      <a:prstDash val="solid"/>
                      <a:round/>
                      <a:headEnd type="none" w="med" len="med"/>
                      <a:tailEnd type="none" w="med" len="med"/>
                    </a:lnL>
                    <a:lnR w="3175" cap="flat" cmpd="sng" algn="ctr">
                      <a:solidFill>
                        <a:prstClr val="white">
                          <a:lumMod val="50000"/>
                        </a:prstClr>
                      </a:solidFill>
                      <a:prstDash val="solid"/>
                      <a:round/>
                      <a:headEnd type="none" w="med" len="med"/>
                      <a:tailEnd type="none" w="med" len="med"/>
                    </a:lnR>
                    <a:solidFill>
                      <a:srgbClr val="E4EEF7"/>
                    </a:solidFill>
                  </a:tcPr>
                </a:tc>
                <a:tc>
                  <a:txBody>
                    <a:bodyPr/>
                    <a:lstStyle/>
                    <a:p>
                      <a:pPr marL="0" lvl="0" algn="ctr">
                        <a:spcAft>
                          <a:spcPts val="0"/>
                        </a:spcAft>
                      </a:pPr>
                      <a:r>
                        <a:rPr lang="es-ES" sz="1200" b="0" dirty="0" smtClean="0">
                          <a:solidFill>
                            <a:schemeClr val="accent3"/>
                          </a:solidFill>
                          <a:effectLst/>
                          <a:latin typeface="Zapf Dingbats"/>
                          <a:ea typeface="Zapf Dingbats"/>
                          <a:cs typeface="Zapf Dingbats"/>
                          <a:sym typeface="Zapf Dingbats"/>
                        </a:rPr>
                        <a:t>✔</a:t>
                      </a:r>
                      <a:endParaRPr lang="es-ES_tradnl" sz="1200" b="0" dirty="0">
                        <a:solidFill>
                          <a:schemeClr val="accent3"/>
                        </a:solidFill>
                        <a:effectLst/>
                        <a:latin typeface="Arial"/>
                        <a:ea typeface="Times New Roman"/>
                        <a:cs typeface="Times New Roman"/>
                      </a:endParaRPr>
                    </a:p>
                  </a:txBody>
                  <a:tcPr marL="45720" marR="45720" anchor="ctr">
                    <a:lnL w="3175" cap="flat" cmpd="sng" algn="ctr">
                      <a:solidFill>
                        <a:prstClr val="white">
                          <a:lumMod val="50000"/>
                        </a:prstClr>
                      </a:solidFill>
                      <a:prstDash val="solid"/>
                      <a:round/>
                      <a:headEnd type="none" w="med" len="med"/>
                      <a:tailEnd type="none" w="med" len="med"/>
                    </a:lnL>
                    <a:lnR w="3175" cap="flat" cmpd="sng" algn="ctr">
                      <a:solidFill>
                        <a:prstClr val="white">
                          <a:lumMod val="50000"/>
                        </a:prstClr>
                      </a:solidFill>
                      <a:prstDash val="solid"/>
                      <a:round/>
                      <a:headEnd type="none" w="med" len="med"/>
                      <a:tailEnd type="none" w="med" len="med"/>
                    </a:lnR>
                    <a:solidFill>
                      <a:srgbClr val="E4EEF7"/>
                    </a:solidFill>
                  </a:tcPr>
                </a:tc>
                <a:tc>
                  <a:txBody>
                    <a:bodyPr/>
                    <a:lstStyle/>
                    <a:p>
                      <a:pPr marL="0" lvl="0" algn="ctr">
                        <a:spcAft>
                          <a:spcPts val="0"/>
                        </a:spcAft>
                      </a:pPr>
                      <a:r>
                        <a:rPr lang="es-ES" sz="1200" b="0" dirty="0" smtClean="0">
                          <a:solidFill>
                            <a:schemeClr val="accent3"/>
                          </a:solidFill>
                          <a:effectLst/>
                          <a:latin typeface="Zapf Dingbats"/>
                          <a:ea typeface="Zapf Dingbats"/>
                          <a:cs typeface="Zapf Dingbats"/>
                          <a:sym typeface="Zapf Dingbats"/>
                        </a:rPr>
                        <a:t>✔</a:t>
                      </a:r>
                      <a:endParaRPr lang="es-ES_tradnl" sz="1200" b="0" dirty="0">
                        <a:solidFill>
                          <a:schemeClr val="accent3"/>
                        </a:solidFill>
                        <a:effectLst/>
                        <a:latin typeface="Arial"/>
                        <a:ea typeface="Times New Roman"/>
                        <a:cs typeface="Times New Roman"/>
                      </a:endParaRPr>
                    </a:p>
                  </a:txBody>
                  <a:tcPr marL="45720" marR="45720" anchor="ctr">
                    <a:lnL w="3175" cap="flat" cmpd="sng" algn="ctr">
                      <a:solidFill>
                        <a:prstClr val="white">
                          <a:lumMod val="50000"/>
                        </a:prstClr>
                      </a:solidFill>
                      <a:prstDash val="solid"/>
                      <a:round/>
                      <a:headEnd type="none" w="med" len="med"/>
                      <a:tailEnd type="none" w="med" len="med"/>
                    </a:lnL>
                    <a:lnR w="3175" cap="flat" cmpd="sng" algn="ctr">
                      <a:noFill/>
                      <a:prstDash val="solid"/>
                      <a:round/>
                      <a:headEnd type="none" w="med" len="med"/>
                      <a:tailEnd type="none" w="med" len="med"/>
                    </a:lnR>
                    <a:solidFill>
                      <a:srgbClr val="E4EEF7"/>
                    </a:solidFill>
                  </a:tcPr>
                </a:tc>
              </a:tr>
              <a:tr h="0">
                <a:tc>
                  <a:txBody>
                    <a:bodyPr/>
                    <a:lstStyle/>
                    <a:p>
                      <a:pPr marL="0" lvl="0" algn="l">
                        <a:spcAft>
                          <a:spcPts val="0"/>
                        </a:spcAft>
                      </a:pPr>
                      <a:r>
                        <a:rPr lang="es-ES" sz="1100" b="1" dirty="0">
                          <a:effectLst/>
                        </a:rPr>
                        <a:t>CUC</a:t>
                      </a:r>
                      <a:endParaRPr lang="es-ES_tradnl" sz="1000" b="1" dirty="0">
                        <a:effectLst/>
                        <a:latin typeface="Arial"/>
                        <a:ea typeface="Times New Roman"/>
                        <a:cs typeface="Times New Roman"/>
                      </a:endParaRPr>
                    </a:p>
                  </a:txBody>
                  <a:tcPr marL="45720" marR="45720" anchor="ctr">
                    <a:lnL w="3175" cap="flat" cmpd="sng" algn="ctr">
                      <a:noFill/>
                      <a:prstDash val="solid"/>
                      <a:round/>
                      <a:headEnd type="none" w="med" len="med"/>
                      <a:tailEnd type="none" w="med" len="med"/>
                    </a:lnL>
                    <a:lnR w="3175" cap="flat" cmpd="sng" algn="ctr">
                      <a:solidFill>
                        <a:prstClr val="white">
                          <a:lumMod val="50000"/>
                        </a:prstClr>
                      </a:solidFill>
                      <a:prstDash val="solid"/>
                      <a:round/>
                      <a:headEnd type="none" w="med" len="med"/>
                      <a:tailEnd type="none" w="med" len="med"/>
                    </a:lnR>
                    <a:solidFill>
                      <a:schemeClr val="bg1"/>
                    </a:solidFill>
                  </a:tcPr>
                </a:tc>
                <a:tc>
                  <a:txBody>
                    <a:bodyPr/>
                    <a:lstStyle/>
                    <a:p>
                      <a:pPr marL="0" lvl="0" algn="ctr">
                        <a:spcAft>
                          <a:spcPts val="0"/>
                        </a:spcAft>
                      </a:pPr>
                      <a:r>
                        <a:rPr lang="es-ES" sz="1200" b="0">
                          <a:effectLst/>
                        </a:rPr>
                        <a:t> </a:t>
                      </a:r>
                      <a:endParaRPr lang="es-ES_tradnl" sz="1200" b="0">
                        <a:effectLst/>
                        <a:latin typeface="Arial"/>
                        <a:ea typeface="Times New Roman"/>
                        <a:cs typeface="Times New Roman"/>
                      </a:endParaRPr>
                    </a:p>
                  </a:txBody>
                  <a:tcPr marL="45720" marR="45720" anchor="ctr">
                    <a:lnL w="3175" cap="flat" cmpd="sng" algn="ctr">
                      <a:solidFill>
                        <a:prstClr val="white">
                          <a:lumMod val="50000"/>
                        </a:prstClr>
                      </a:solidFill>
                      <a:prstDash val="solid"/>
                      <a:round/>
                      <a:headEnd type="none" w="med" len="med"/>
                      <a:tailEnd type="none" w="med" len="med"/>
                    </a:lnL>
                    <a:lnR w="3175" cap="flat" cmpd="sng" algn="ctr">
                      <a:solidFill>
                        <a:prstClr val="white">
                          <a:lumMod val="50000"/>
                        </a:prstClr>
                      </a:solidFill>
                      <a:prstDash val="solid"/>
                      <a:round/>
                      <a:headEnd type="none" w="med" len="med"/>
                      <a:tailEnd type="none" w="med" len="med"/>
                    </a:lnR>
                    <a:solidFill>
                      <a:schemeClr val="bg1"/>
                    </a:solidFill>
                  </a:tcPr>
                </a:tc>
                <a:tc>
                  <a:txBody>
                    <a:bodyPr/>
                    <a:lstStyle/>
                    <a:p>
                      <a:pPr marL="0" lvl="0" algn="ctr">
                        <a:spcAft>
                          <a:spcPts val="0"/>
                        </a:spcAft>
                      </a:pPr>
                      <a:r>
                        <a:rPr lang="es-ES" sz="1200" b="0" dirty="0">
                          <a:effectLst/>
                        </a:rPr>
                        <a:t> </a:t>
                      </a:r>
                      <a:endParaRPr lang="es-ES_tradnl" sz="1200" b="0" dirty="0">
                        <a:effectLst/>
                        <a:latin typeface="Arial"/>
                        <a:ea typeface="Times New Roman"/>
                        <a:cs typeface="Times New Roman"/>
                      </a:endParaRPr>
                    </a:p>
                  </a:txBody>
                  <a:tcPr marL="45720" marR="45720" anchor="ctr">
                    <a:lnL w="3175" cap="flat" cmpd="sng" algn="ctr">
                      <a:solidFill>
                        <a:prstClr val="white">
                          <a:lumMod val="50000"/>
                        </a:prstClr>
                      </a:solidFill>
                      <a:prstDash val="solid"/>
                      <a:round/>
                      <a:headEnd type="none" w="med" len="med"/>
                      <a:tailEnd type="none" w="med" len="med"/>
                    </a:lnL>
                    <a:lnR w="3175" cap="flat" cmpd="sng" algn="ctr">
                      <a:solidFill>
                        <a:prstClr val="white">
                          <a:lumMod val="50000"/>
                        </a:prstClr>
                      </a:solidFill>
                      <a:prstDash val="solid"/>
                      <a:round/>
                      <a:headEnd type="none" w="med" len="med"/>
                      <a:tailEnd type="none" w="med" len="med"/>
                    </a:lnR>
                    <a:solidFill>
                      <a:schemeClr val="bg1"/>
                    </a:solidFill>
                  </a:tcPr>
                </a:tc>
                <a:tc>
                  <a:txBody>
                    <a:bodyPr/>
                    <a:lstStyle/>
                    <a:p>
                      <a:pPr marL="0" lvl="0" algn="ctr">
                        <a:spcAft>
                          <a:spcPts val="0"/>
                        </a:spcAft>
                      </a:pPr>
                      <a:r>
                        <a:rPr lang="es-ES" sz="1200" b="0" dirty="0">
                          <a:effectLst/>
                        </a:rPr>
                        <a:t> </a:t>
                      </a:r>
                      <a:endParaRPr lang="es-ES_tradnl" sz="1200" b="0" dirty="0">
                        <a:effectLst/>
                        <a:latin typeface="Arial"/>
                        <a:ea typeface="Times New Roman"/>
                        <a:cs typeface="Times New Roman"/>
                      </a:endParaRPr>
                    </a:p>
                  </a:txBody>
                  <a:tcPr marL="45720" marR="45720" anchor="ctr">
                    <a:lnL w="3175" cap="flat" cmpd="sng" algn="ctr">
                      <a:solidFill>
                        <a:prstClr val="white">
                          <a:lumMod val="50000"/>
                        </a:prstClr>
                      </a:solidFill>
                      <a:prstDash val="solid"/>
                      <a:round/>
                      <a:headEnd type="none" w="med" len="med"/>
                      <a:tailEnd type="none" w="med" len="med"/>
                    </a:lnL>
                    <a:lnR w="3175" cap="flat" cmpd="sng" algn="ctr">
                      <a:solidFill>
                        <a:prstClr val="white">
                          <a:lumMod val="50000"/>
                        </a:prstClr>
                      </a:solidFill>
                      <a:prstDash val="solid"/>
                      <a:round/>
                      <a:headEnd type="none" w="med" len="med"/>
                      <a:tailEnd type="none" w="med" len="med"/>
                    </a:lnR>
                    <a:solidFill>
                      <a:schemeClr val="bg1"/>
                    </a:solidFill>
                  </a:tcPr>
                </a:tc>
                <a:tc>
                  <a:txBody>
                    <a:bodyPr/>
                    <a:lstStyle/>
                    <a:p>
                      <a:pPr marL="0" lvl="0" algn="ctr">
                        <a:spcAft>
                          <a:spcPts val="0"/>
                        </a:spcAft>
                      </a:pPr>
                      <a:r>
                        <a:rPr lang="es-ES" sz="1200" b="0" dirty="0" smtClean="0">
                          <a:solidFill>
                            <a:schemeClr val="accent3"/>
                          </a:solidFill>
                          <a:effectLst/>
                          <a:latin typeface="Zapf Dingbats"/>
                          <a:ea typeface="Zapf Dingbats"/>
                          <a:cs typeface="Zapf Dingbats"/>
                          <a:sym typeface="Zapf Dingbats"/>
                        </a:rPr>
                        <a:t>✔</a:t>
                      </a:r>
                      <a:endParaRPr lang="es-ES_tradnl" sz="1200" b="0" dirty="0">
                        <a:solidFill>
                          <a:schemeClr val="accent3"/>
                        </a:solidFill>
                        <a:effectLst/>
                        <a:latin typeface="Arial"/>
                        <a:ea typeface="Times New Roman"/>
                        <a:cs typeface="Times New Roman"/>
                      </a:endParaRPr>
                    </a:p>
                  </a:txBody>
                  <a:tcPr marL="45720" marR="45720" anchor="ctr">
                    <a:lnL w="3175" cap="flat" cmpd="sng" algn="ctr">
                      <a:solidFill>
                        <a:prstClr val="white">
                          <a:lumMod val="50000"/>
                        </a:prstClr>
                      </a:solidFill>
                      <a:prstDash val="solid"/>
                      <a:round/>
                      <a:headEnd type="none" w="med" len="med"/>
                      <a:tailEnd type="none" w="med" len="med"/>
                    </a:lnL>
                    <a:lnR w="3175" cap="flat" cmpd="sng" algn="ctr">
                      <a:solidFill>
                        <a:prstClr val="white">
                          <a:lumMod val="50000"/>
                        </a:prstClr>
                      </a:solidFill>
                      <a:prstDash val="solid"/>
                      <a:round/>
                      <a:headEnd type="none" w="med" len="med"/>
                      <a:tailEnd type="none" w="med" len="med"/>
                    </a:lnR>
                    <a:solidFill>
                      <a:schemeClr val="bg1"/>
                    </a:solidFill>
                  </a:tcPr>
                </a:tc>
                <a:tc>
                  <a:txBody>
                    <a:bodyPr/>
                    <a:lstStyle/>
                    <a:p>
                      <a:pPr marL="0" lvl="0" algn="ctr">
                        <a:spcAft>
                          <a:spcPts val="0"/>
                        </a:spcAft>
                      </a:pPr>
                      <a:r>
                        <a:rPr lang="es-ES" sz="1200" b="0">
                          <a:effectLst/>
                        </a:rPr>
                        <a:t> </a:t>
                      </a:r>
                      <a:endParaRPr lang="es-ES_tradnl" sz="1200" b="0">
                        <a:effectLst/>
                        <a:latin typeface="Arial"/>
                        <a:ea typeface="Times New Roman"/>
                        <a:cs typeface="Times New Roman"/>
                      </a:endParaRPr>
                    </a:p>
                  </a:txBody>
                  <a:tcPr marL="45720" marR="45720" anchor="ctr">
                    <a:lnL w="3175" cap="flat" cmpd="sng" algn="ctr">
                      <a:solidFill>
                        <a:prstClr val="white">
                          <a:lumMod val="50000"/>
                        </a:prstClr>
                      </a:solidFill>
                      <a:prstDash val="solid"/>
                      <a:round/>
                      <a:headEnd type="none" w="med" len="med"/>
                      <a:tailEnd type="none" w="med" len="med"/>
                    </a:lnL>
                    <a:lnR w="3175" cap="flat" cmpd="sng" algn="ctr">
                      <a:noFill/>
                      <a:prstDash val="solid"/>
                      <a:round/>
                      <a:headEnd type="none" w="med" len="med"/>
                      <a:tailEnd type="none" w="med" len="med"/>
                    </a:lnR>
                    <a:solidFill>
                      <a:schemeClr val="bg1"/>
                    </a:solidFill>
                  </a:tcPr>
                </a:tc>
              </a:tr>
              <a:tr h="0">
                <a:tc>
                  <a:txBody>
                    <a:bodyPr/>
                    <a:lstStyle/>
                    <a:p>
                      <a:pPr marL="0" lvl="0" algn="l">
                        <a:spcAft>
                          <a:spcPts val="0"/>
                        </a:spcAft>
                      </a:pPr>
                      <a:r>
                        <a:rPr lang="es-ES" sz="1100" b="1" dirty="0">
                          <a:effectLst/>
                        </a:rPr>
                        <a:t>CUCSUR</a:t>
                      </a:r>
                      <a:endParaRPr lang="es-ES_tradnl" sz="1000" b="1" dirty="0">
                        <a:effectLst/>
                        <a:latin typeface="Arial"/>
                        <a:ea typeface="Times New Roman"/>
                        <a:cs typeface="Times New Roman"/>
                      </a:endParaRPr>
                    </a:p>
                  </a:txBody>
                  <a:tcPr marL="45720" marR="45720" anchor="ctr">
                    <a:lnL w="3175" cap="flat" cmpd="sng" algn="ctr">
                      <a:noFill/>
                      <a:prstDash val="solid"/>
                      <a:round/>
                      <a:headEnd type="none" w="med" len="med"/>
                      <a:tailEnd type="none" w="med" len="med"/>
                    </a:lnL>
                    <a:lnR w="3175" cap="flat" cmpd="sng" algn="ctr">
                      <a:solidFill>
                        <a:prstClr val="white">
                          <a:lumMod val="50000"/>
                        </a:prstClr>
                      </a:solidFill>
                      <a:prstDash val="solid"/>
                      <a:round/>
                      <a:headEnd type="none" w="med" len="med"/>
                      <a:tailEnd type="none" w="med" len="med"/>
                    </a:lnR>
                    <a:solidFill>
                      <a:srgbClr val="E4EEF7"/>
                    </a:solidFill>
                  </a:tcPr>
                </a:tc>
                <a:tc>
                  <a:txBody>
                    <a:bodyPr/>
                    <a:lstStyle/>
                    <a:p>
                      <a:pPr marL="0" lvl="0" algn="ctr">
                        <a:spcAft>
                          <a:spcPts val="0"/>
                        </a:spcAft>
                      </a:pPr>
                      <a:r>
                        <a:rPr lang="es-ES" sz="1200" b="0" dirty="0" smtClean="0">
                          <a:solidFill>
                            <a:schemeClr val="accent3"/>
                          </a:solidFill>
                          <a:effectLst/>
                          <a:latin typeface="Zapf Dingbats"/>
                          <a:ea typeface="Zapf Dingbats"/>
                          <a:cs typeface="Zapf Dingbats"/>
                          <a:sym typeface="Zapf Dingbats"/>
                        </a:rPr>
                        <a:t>✔</a:t>
                      </a:r>
                      <a:endParaRPr lang="es-ES_tradnl" sz="1200" b="0" dirty="0">
                        <a:solidFill>
                          <a:schemeClr val="accent3"/>
                        </a:solidFill>
                        <a:effectLst/>
                        <a:latin typeface="Arial"/>
                        <a:ea typeface="Times New Roman"/>
                        <a:cs typeface="Times New Roman"/>
                      </a:endParaRPr>
                    </a:p>
                  </a:txBody>
                  <a:tcPr marL="45720" marR="45720" anchor="ctr">
                    <a:lnL w="3175" cap="flat" cmpd="sng" algn="ctr">
                      <a:solidFill>
                        <a:prstClr val="white">
                          <a:lumMod val="50000"/>
                        </a:prstClr>
                      </a:solidFill>
                      <a:prstDash val="solid"/>
                      <a:round/>
                      <a:headEnd type="none" w="med" len="med"/>
                      <a:tailEnd type="none" w="med" len="med"/>
                    </a:lnL>
                    <a:lnR w="3175" cap="flat" cmpd="sng" algn="ctr">
                      <a:solidFill>
                        <a:prstClr val="white">
                          <a:lumMod val="50000"/>
                        </a:prstClr>
                      </a:solidFill>
                      <a:prstDash val="solid"/>
                      <a:round/>
                      <a:headEnd type="none" w="med" len="med"/>
                      <a:tailEnd type="none" w="med" len="med"/>
                    </a:lnR>
                    <a:solidFill>
                      <a:srgbClr val="E4EEF7"/>
                    </a:solidFill>
                  </a:tcPr>
                </a:tc>
                <a:tc>
                  <a:txBody>
                    <a:bodyPr/>
                    <a:lstStyle/>
                    <a:p>
                      <a:pPr marL="0" lvl="0" algn="ctr">
                        <a:spcAft>
                          <a:spcPts val="0"/>
                        </a:spcAft>
                      </a:pPr>
                      <a:r>
                        <a:rPr lang="es-ES" sz="1200" b="0" dirty="0" smtClean="0">
                          <a:solidFill>
                            <a:schemeClr val="accent3"/>
                          </a:solidFill>
                          <a:effectLst/>
                          <a:latin typeface="Zapf Dingbats"/>
                          <a:ea typeface="Zapf Dingbats"/>
                          <a:cs typeface="Zapf Dingbats"/>
                          <a:sym typeface="Zapf Dingbats"/>
                        </a:rPr>
                        <a:t>✔</a:t>
                      </a:r>
                      <a:endParaRPr lang="es-ES_tradnl" sz="1200" b="0" dirty="0">
                        <a:solidFill>
                          <a:schemeClr val="accent3"/>
                        </a:solidFill>
                        <a:effectLst/>
                        <a:latin typeface="Arial"/>
                        <a:ea typeface="Times New Roman"/>
                        <a:cs typeface="Times New Roman"/>
                      </a:endParaRPr>
                    </a:p>
                  </a:txBody>
                  <a:tcPr marL="45720" marR="45720" anchor="ctr">
                    <a:lnL w="3175" cap="flat" cmpd="sng" algn="ctr">
                      <a:solidFill>
                        <a:prstClr val="white">
                          <a:lumMod val="50000"/>
                        </a:prstClr>
                      </a:solidFill>
                      <a:prstDash val="solid"/>
                      <a:round/>
                      <a:headEnd type="none" w="med" len="med"/>
                      <a:tailEnd type="none" w="med" len="med"/>
                    </a:lnL>
                    <a:lnR w="3175" cap="flat" cmpd="sng" algn="ctr">
                      <a:solidFill>
                        <a:prstClr val="white">
                          <a:lumMod val="50000"/>
                        </a:prstClr>
                      </a:solidFill>
                      <a:prstDash val="solid"/>
                      <a:round/>
                      <a:headEnd type="none" w="med" len="med"/>
                      <a:tailEnd type="none" w="med" len="med"/>
                    </a:lnR>
                    <a:solidFill>
                      <a:srgbClr val="E4EEF7"/>
                    </a:solidFill>
                  </a:tcPr>
                </a:tc>
                <a:tc>
                  <a:txBody>
                    <a:bodyPr/>
                    <a:lstStyle/>
                    <a:p>
                      <a:pPr marL="0" lvl="0" algn="ctr">
                        <a:spcAft>
                          <a:spcPts val="0"/>
                        </a:spcAft>
                      </a:pPr>
                      <a:r>
                        <a:rPr lang="es-ES" sz="1200" b="0" dirty="0" smtClean="0">
                          <a:solidFill>
                            <a:schemeClr val="accent3"/>
                          </a:solidFill>
                          <a:effectLst/>
                          <a:latin typeface="Zapf Dingbats"/>
                          <a:ea typeface="Zapf Dingbats"/>
                          <a:cs typeface="Zapf Dingbats"/>
                          <a:sym typeface="Zapf Dingbats"/>
                        </a:rPr>
                        <a:t>✔</a:t>
                      </a:r>
                      <a:endParaRPr lang="es-ES_tradnl" sz="1200" b="0" dirty="0">
                        <a:solidFill>
                          <a:schemeClr val="accent3"/>
                        </a:solidFill>
                        <a:effectLst/>
                        <a:latin typeface="Arial"/>
                        <a:ea typeface="Times New Roman"/>
                        <a:cs typeface="Times New Roman"/>
                      </a:endParaRPr>
                    </a:p>
                  </a:txBody>
                  <a:tcPr marL="45720" marR="45720" anchor="ctr">
                    <a:lnL w="3175" cap="flat" cmpd="sng" algn="ctr">
                      <a:solidFill>
                        <a:prstClr val="white">
                          <a:lumMod val="50000"/>
                        </a:prstClr>
                      </a:solidFill>
                      <a:prstDash val="solid"/>
                      <a:round/>
                      <a:headEnd type="none" w="med" len="med"/>
                      <a:tailEnd type="none" w="med" len="med"/>
                    </a:lnL>
                    <a:lnR w="3175" cap="flat" cmpd="sng" algn="ctr">
                      <a:solidFill>
                        <a:prstClr val="white">
                          <a:lumMod val="50000"/>
                        </a:prstClr>
                      </a:solidFill>
                      <a:prstDash val="solid"/>
                      <a:round/>
                      <a:headEnd type="none" w="med" len="med"/>
                      <a:tailEnd type="none" w="med" len="med"/>
                    </a:lnR>
                    <a:solidFill>
                      <a:srgbClr val="E4EEF7"/>
                    </a:solidFill>
                  </a:tcPr>
                </a:tc>
                <a:tc>
                  <a:txBody>
                    <a:bodyPr/>
                    <a:lstStyle/>
                    <a:p>
                      <a:pPr marL="0" lvl="0" algn="ctr">
                        <a:spcAft>
                          <a:spcPts val="0"/>
                        </a:spcAft>
                      </a:pPr>
                      <a:r>
                        <a:rPr lang="es-ES" sz="1200" b="0" dirty="0" smtClean="0">
                          <a:solidFill>
                            <a:schemeClr val="accent3"/>
                          </a:solidFill>
                          <a:effectLst/>
                          <a:latin typeface="Zapf Dingbats"/>
                          <a:ea typeface="Zapf Dingbats"/>
                          <a:cs typeface="Zapf Dingbats"/>
                          <a:sym typeface="Zapf Dingbats"/>
                        </a:rPr>
                        <a:t>✔</a:t>
                      </a:r>
                      <a:endParaRPr lang="es-ES_tradnl" sz="1200" b="0" dirty="0">
                        <a:solidFill>
                          <a:schemeClr val="accent3"/>
                        </a:solidFill>
                        <a:effectLst/>
                        <a:latin typeface="Arial"/>
                        <a:ea typeface="Times New Roman"/>
                        <a:cs typeface="Times New Roman"/>
                      </a:endParaRPr>
                    </a:p>
                  </a:txBody>
                  <a:tcPr marL="45720" marR="45720" anchor="ctr">
                    <a:lnL w="3175" cap="flat" cmpd="sng" algn="ctr">
                      <a:solidFill>
                        <a:prstClr val="white">
                          <a:lumMod val="50000"/>
                        </a:prstClr>
                      </a:solidFill>
                      <a:prstDash val="solid"/>
                      <a:round/>
                      <a:headEnd type="none" w="med" len="med"/>
                      <a:tailEnd type="none" w="med" len="med"/>
                    </a:lnL>
                    <a:lnR w="3175" cap="flat" cmpd="sng" algn="ctr">
                      <a:solidFill>
                        <a:prstClr val="white">
                          <a:lumMod val="50000"/>
                        </a:prstClr>
                      </a:solidFill>
                      <a:prstDash val="solid"/>
                      <a:round/>
                      <a:headEnd type="none" w="med" len="med"/>
                      <a:tailEnd type="none" w="med" len="med"/>
                    </a:lnR>
                    <a:solidFill>
                      <a:srgbClr val="E4EEF7"/>
                    </a:solidFill>
                  </a:tcPr>
                </a:tc>
                <a:tc>
                  <a:txBody>
                    <a:bodyPr/>
                    <a:lstStyle/>
                    <a:p>
                      <a:pPr marL="0" lvl="0" algn="ctr">
                        <a:spcAft>
                          <a:spcPts val="0"/>
                        </a:spcAft>
                      </a:pPr>
                      <a:r>
                        <a:rPr lang="es-ES" sz="1200" b="0" dirty="0">
                          <a:effectLst/>
                        </a:rPr>
                        <a:t> </a:t>
                      </a:r>
                      <a:endParaRPr lang="es-ES_tradnl" sz="1200" b="0" dirty="0">
                        <a:effectLst/>
                        <a:latin typeface="Arial"/>
                        <a:ea typeface="Times New Roman"/>
                        <a:cs typeface="Times New Roman"/>
                      </a:endParaRPr>
                    </a:p>
                  </a:txBody>
                  <a:tcPr marL="45720" marR="45720" anchor="ctr">
                    <a:lnL w="3175" cap="flat" cmpd="sng" algn="ctr">
                      <a:solidFill>
                        <a:prstClr val="white">
                          <a:lumMod val="50000"/>
                        </a:prstClr>
                      </a:solidFill>
                      <a:prstDash val="solid"/>
                      <a:round/>
                      <a:headEnd type="none" w="med" len="med"/>
                      <a:tailEnd type="none" w="med" len="med"/>
                    </a:lnL>
                    <a:lnR w="3175" cap="flat" cmpd="sng" algn="ctr">
                      <a:noFill/>
                      <a:prstDash val="solid"/>
                      <a:round/>
                      <a:headEnd type="none" w="med" len="med"/>
                      <a:tailEnd type="none" w="med" len="med"/>
                    </a:lnR>
                    <a:solidFill>
                      <a:srgbClr val="E4EEF7"/>
                    </a:solidFill>
                  </a:tcPr>
                </a:tc>
              </a:tr>
              <a:tr h="0">
                <a:tc>
                  <a:txBody>
                    <a:bodyPr/>
                    <a:lstStyle/>
                    <a:p>
                      <a:pPr marL="0" lvl="0" algn="l">
                        <a:spcAft>
                          <a:spcPts val="0"/>
                        </a:spcAft>
                      </a:pPr>
                      <a:r>
                        <a:rPr lang="es-ES" sz="1100" b="1" dirty="0">
                          <a:effectLst/>
                        </a:rPr>
                        <a:t>CUSUR</a:t>
                      </a:r>
                      <a:endParaRPr lang="es-ES_tradnl" sz="1000" b="1" dirty="0">
                        <a:effectLst/>
                        <a:latin typeface="Arial"/>
                        <a:ea typeface="Times New Roman"/>
                        <a:cs typeface="Times New Roman"/>
                      </a:endParaRPr>
                    </a:p>
                  </a:txBody>
                  <a:tcPr marL="45720" marR="45720" anchor="ctr">
                    <a:lnL w="3175" cap="flat" cmpd="sng" algn="ctr">
                      <a:noFill/>
                      <a:prstDash val="solid"/>
                      <a:round/>
                      <a:headEnd type="none" w="med" len="med"/>
                      <a:tailEnd type="none" w="med" len="med"/>
                    </a:lnL>
                    <a:lnR w="3175" cap="flat" cmpd="sng" algn="ctr">
                      <a:solidFill>
                        <a:prstClr val="white">
                          <a:lumMod val="50000"/>
                        </a:prstClr>
                      </a:solidFill>
                      <a:prstDash val="solid"/>
                      <a:round/>
                      <a:headEnd type="none" w="med" len="med"/>
                      <a:tailEnd type="none" w="med" len="med"/>
                    </a:lnR>
                    <a:solidFill>
                      <a:schemeClr val="bg1"/>
                    </a:solidFill>
                  </a:tcPr>
                </a:tc>
                <a:tc>
                  <a:txBody>
                    <a:bodyPr/>
                    <a:lstStyle/>
                    <a:p>
                      <a:pPr marL="0" lvl="0" algn="ctr">
                        <a:spcAft>
                          <a:spcPts val="0"/>
                        </a:spcAft>
                      </a:pPr>
                      <a:r>
                        <a:rPr lang="es-ES" sz="1200" b="0">
                          <a:effectLst/>
                        </a:rPr>
                        <a:t> </a:t>
                      </a:r>
                      <a:endParaRPr lang="es-ES_tradnl" sz="1200" b="0">
                        <a:effectLst/>
                        <a:latin typeface="Arial"/>
                        <a:ea typeface="Times New Roman"/>
                        <a:cs typeface="Times New Roman"/>
                      </a:endParaRPr>
                    </a:p>
                  </a:txBody>
                  <a:tcPr marL="45720" marR="45720" anchor="ctr">
                    <a:lnL w="3175" cap="flat" cmpd="sng" algn="ctr">
                      <a:solidFill>
                        <a:prstClr val="white">
                          <a:lumMod val="50000"/>
                        </a:prstClr>
                      </a:solidFill>
                      <a:prstDash val="solid"/>
                      <a:round/>
                      <a:headEnd type="none" w="med" len="med"/>
                      <a:tailEnd type="none" w="med" len="med"/>
                    </a:lnL>
                    <a:lnR w="3175" cap="flat" cmpd="sng" algn="ctr">
                      <a:solidFill>
                        <a:prstClr val="white">
                          <a:lumMod val="50000"/>
                        </a:prstClr>
                      </a:solidFill>
                      <a:prstDash val="solid"/>
                      <a:round/>
                      <a:headEnd type="none" w="med" len="med"/>
                      <a:tailEnd type="none" w="med" len="med"/>
                    </a:lnR>
                    <a:solidFill>
                      <a:schemeClr val="bg1"/>
                    </a:solidFill>
                  </a:tcPr>
                </a:tc>
                <a:tc>
                  <a:txBody>
                    <a:bodyPr/>
                    <a:lstStyle/>
                    <a:p>
                      <a:pPr marL="0" lvl="0" algn="ctr">
                        <a:spcAft>
                          <a:spcPts val="0"/>
                        </a:spcAft>
                      </a:pPr>
                      <a:r>
                        <a:rPr lang="es-ES" sz="1200" b="0" dirty="0">
                          <a:effectLst/>
                        </a:rPr>
                        <a:t> </a:t>
                      </a:r>
                      <a:endParaRPr lang="es-ES_tradnl" sz="1200" b="0" dirty="0">
                        <a:effectLst/>
                        <a:latin typeface="Arial"/>
                        <a:ea typeface="Times New Roman"/>
                        <a:cs typeface="Times New Roman"/>
                      </a:endParaRPr>
                    </a:p>
                  </a:txBody>
                  <a:tcPr marL="45720" marR="45720" anchor="ctr">
                    <a:lnL w="3175" cap="flat" cmpd="sng" algn="ctr">
                      <a:solidFill>
                        <a:prstClr val="white">
                          <a:lumMod val="50000"/>
                        </a:prstClr>
                      </a:solidFill>
                      <a:prstDash val="solid"/>
                      <a:round/>
                      <a:headEnd type="none" w="med" len="med"/>
                      <a:tailEnd type="none" w="med" len="med"/>
                    </a:lnL>
                    <a:lnR w="3175" cap="flat" cmpd="sng" algn="ctr">
                      <a:solidFill>
                        <a:prstClr val="white">
                          <a:lumMod val="50000"/>
                        </a:prstClr>
                      </a:solidFill>
                      <a:prstDash val="solid"/>
                      <a:round/>
                      <a:headEnd type="none" w="med" len="med"/>
                      <a:tailEnd type="none" w="med" len="med"/>
                    </a:lnR>
                    <a:solidFill>
                      <a:schemeClr val="bg1"/>
                    </a:solidFill>
                  </a:tcPr>
                </a:tc>
                <a:tc>
                  <a:txBody>
                    <a:bodyPr/>
                    <a:lstStyle/>
                    <a:p>
                      <a:pPr marL="0" lvl="0" algn="ctr">
                        <a:spcAft>
                          <a:spcPts val="0"/>
                        </a:spcAft>
                      </a:pPr>
                      <a:r>
                        <a:rPr lang="es-ES" sz="1200" b="0" dirty="0">
                          <a:effectLst/>
                        </a:rPr>
                        <a:t> </a:t>
                      </a:r>
                      <a:endParaRPr lang="es-ES_tradnl" sz="1200" b="0" dirty="0">
                        <a:effectLst/>
                        <a:latin typeface="Arial"/>
                        <a:ea typeface="Times New Roman"/>
                        <a:cs typeface="Times New Roman"/>
                      </a:endParaRPr>
                    </a:p>
                  </a:txBody>
                  <a:tcPr marL="45720" marR="45720" anchor="ctr">
                    <a:lnL w="3175" cap="flat" cmpd="sng" algn="ctr">
                      <a:solidFill>
                        <a:prstClr val="white">
                          <a:lumMod val="50000"/>
                        </a:prstClr>
                      </a:solidFill>
                      <a:prstDash val="solid"/>
                      <a:round/>
                      <a:headEnd type="none" w="med" len="med"/>
                      <a:tailEnd type="none" w="med" len="med"/>
                    </a:lnL>
                    <a:lnR w="3175" cap="flat" cmpd="sng" algn="ctr">
                      <a:solidFill>
                        <a:prstClr val="white">
                          <a:lumMod val="50000"/>
                        </a:prstClr>
                      </a:solidFill>
                      <a:prstDash val="solid"/>
                      <a:round/>
                      <a:headEnd type="none" w="med" len="med"/>
                      <a:tailEnd type="none" w="med" len="med"/>
                    </a:lnR>
                    <a:solidFill>
                      <a:schemeClr val="bg1"/>
                    </a:solidFill>
                  </a:tcPr>
                </a:tc>
                <a:tc>
                  <a:txBody>
                    <a:bodyPr/>
                    <a:lstStyle/>
                    <a:p>
                      <a:pPr marL="0" lvl="0" algn="ctr">
                        <a:spcAft>
                          <a:spcPts val="0"/>
                        </a:spcAft>
                      </a:pPr>
                      <a:r>
                        <a:rPr lang="es-ES" sz="1200" b="0" dirty="0">
                          <a:effectLst/>
                        </a:rPr>
                        <a:t> </a:t>
                      </a:r>
                      <a:endParaRPr lang="es-ES_tradnl" sz="1200" b="0" dirty="0">
                        <a:effectLst/>
                        <a:latin typeface="Arial"/>
                        <a:ea typeface="Times New Roman"/>
                        <a:cs typeface="Times New Roman"/>
                      </a:endParaRPr>
                    </a:p>
                  </a:txBody>
                  <a:tcPr marL="45720" marR="45720" anchor="ctr">
                    <a:lnL w="3175" cap="flat" cmpd="sng" algn="ctr">
                      <a:solidFill>
                        <a:prstClr val="white">
                          <a:lumMod val="50000"/>
                        </a:prstClr>
                      </a:solidFill>
                      <a:prstDash val="solid"/>
                      <a:round/>
                      <a:headEnd type="none" w="med" len="med"/>
                      <a:tailEnd type="none" w="med" len="med"/>
                    </a:lnL>
                    <a:lnR w="3175" cap="flat" cmpd="sng" algn="ctr">
                      <a:solidFill>
                        <a:prstClr val="white">
                          <a:lumMod val="50000"/>
                        </a:prstClr>
                      </a:solidFill>
                      <a:prstDash val="solid"/>
                      <a:round/>
                      <a:headEnd type="none" w="med" len="med"/>
                      <a:tailEnd type="none" w="med" len="med"/>
                    </a:lnR>
                    <a:solidFill>
                      <a:schemeClr val="bg1"/>
                    </a:solidFill>
                  </a:tcPr>
                </a:tc>
                <a:tc>
                  <a:txBody>
                    <a:bodyPr/>
                    <a:lstStyle/>
                    <a:p>
                      <a:pPr marL="0" lvl="0" algn="ctr">
                        <a:spcAft>
                          <a:spcPts val="0"/>
                        </a:spcAft>
                      </a:pPr>
                      <a:r>
                        <a:rPr lang="es-ES" sz="1200" b="0">
                          <a:effectLst/>
                        </a:rPr>
                        <a:t> </a:t>
                      </a:r>
                      <a:endParaRPr lang="es-ES_tradnl" sz="1200" b="0">
                        <a:effectLst/>
                        <a:latin typeface="Arial"/>
                        <a:ea typeface="Times New Roman"/>
                        <a:cs typeface="Times New Roman"/>
                      </a:endParaRPr>
                    </a:p>
                  </a:txBody>
                  <a:tcPr marL="45720" marR="45720" anchor="ctr">
                    <a:lnL w="3175" cap="flat" cmpd="sng" algn="ctr">
                      <a:solidFill>
                        <a:prstClr val="white">
                          <a:lumMod val="50000"/>
                        </a:prstClr>
                      </a:solidFill>
                      <a:prstDash val="solid"/>
                      <a:round/>
                      <a:headEnd type="none" w="med" len="med"/>
                      <a:tailEnd type="none" w="med" len="med"/>
                    </a:lnL>
                    <a:lnR w="3175" cap="flat" cmpd="sng" algn="ctr">
                      <a:noFill/>
                      <a:prstDash val="solid"/>
                      <a:round/>
                      <a:headEnd type="none" w="med" len="med"/>
                      <a:tailEnd type="none" w="med" len="med"/>
                    </a:lnR>
                    <a:solidFill>
                      <a:schemeClr val="bg1"/>
                    </a:solidFill>
                  </a:tcPr>
                </a:tc>
              </a:tr>
              <a:tr h="0">
                <a:tc>
                  <a:txBody>
                    <a:bodyPr/>
                    <a:lstStyle/>
                    <a:p>
                      <a:pPr marL="0" lvl="0" algn="l">
                        <a:spcAft>
                          <a:spcPts val="0"/>
                        </a:spcAft>
                      </a:pPr>
                      <a:r>
                        <a:rPr lang="es-ES" sz="1100" b="1" dirty="0">
                          <a:effectLst/>
                        </a:rPr>
                        <a:t>SEMS</a:t>
                      </a:r>
                      <a:endParaRPr lang="es-ES_tradnl" sz="1000" b="1" dirty="0">
                        <a:effectLst/>
                        <a:latin typeface="Arial"/>
                        <a:ea typeface="Times New Roman"/>
                        <a:cs typeface="Times New Roman"/>
                      </a:endParaRPr>
                    </a:p>
                  </a:txBody>
                  <a:tcPr marL="45720" marR="45720" anchor="ctr">
                    <a:lnL w="3175" cap="flat" cmpd="sng" algn="ctr">
                      <a:noFill/>
                      <a:prstDash val="solid"/>
                      <a:round/>
                      <a:headEnd type="none" w="med" len="med"/>
                      <a:tailEnd type="none" w="med" len="med"/>
                    </a:lnL>
                    <a:lnR w="3175" cap="flat" cmpd="sng" algn="ctr">
                      <a:solidFill>
                        <a:prstClr val="white">
                          <a:lumMod val="50000"/>
                        </a:prstClr>
                      </a:solidFill>
                      <a:prstDash val="solid"/>
                      <a:round/>
                      <a:headEnd type="none" w="med" len="med"/>
                      <a:tailEnd type="none" w="med" len="med"/>
                    </a:lnR>
                    <a:solidFill>
                      <a:srgbClr val="E4EEF7"/>
                    </a:solidFill>
                  </a:tcPr>
                </a:tc>
                <a:tc>
                  <a:txBody>
                    <a:bodyPr/>
                    <a:lstStyle/>
                    <a:p>
                      <a:pPr marL="0" lvl="0" algn="ctr">
                        <a:spcAft>
                          <a:spcPts val="0"/>
                        </a:spcAft>
                      </a:pPr>
                      <a:r>
                        <a:rPr lang="es-ES" sz="1200" b="0" dirty="0">
                          <a:effectLst/>
                        </a:rPr>
                        <a:t> </a:t>
                      </a:r>
                      <a:endParaRPr lang="es-ES_tradnl" sz="1200" b="0" dirty="0">
                        <a:effectLst/>
                        <a:latin typeface="Arial"/>
                        <a:ea typeface="Times New Roman"/>
                        <a:cs typeface="Times New Roman"/>
                      </a:endParaRPr>
                    </a:p>
                  </a:txBody>
                  <a:tcPr marL="45720" marR="45720" anchor="ctr">
                    <a:lnL w="3175" cap="flat" cmpd="sng" algn="ctr">
                      <a:solidFill>
                        <a:prstClr val="white">
                          <a:lumMod val="50000"/>
                        </a:prstClr>
                      </a:solidFill>
                      <a:prstDash val="solid"/>
                      <a:round/>
                      <a:headEnd type="none" w="med" len="med"/>
                      <a:tailEnd type="none" w="med" len="med"/>
                    </a:lnL>
                    <a:lnR w="3175" cap="flat" cmpd="sng" algn="ctr">
                      <a:solidFill>
                        <a:prstClr val="white">
                          <a:lumMod val="50000"/>
                        </a:prstClr>
                      </a:solidFill>
                      <a:prstDash val="solid"/>
                      <a:round/>
                      <a:headEnd type="none" w="med" len="med"/>
                      <a:tailEnd type="none" w="med" len="med"/>
                    </a:lnR>
                    <a:solidFill>
                      <a:srgbClr val="E4EEF7"/>
                    </a:solidFill>
                  </a:tcPr>
                </a:tc>
                <a:tc>
                  <a:txBody>
                    <a:bodyPr/>
                    <a:lstStyle/>
                    <a:p>
                      <a:pPr marL="0" lvl="0" algn="ctr">
                        <a:spcAft>
                          <a:spcPts val="0"/>
                        </a:spcAft>
                      </a:pPr>
                      <a:r>
                        <a:rPr lang="es-ES" sz="1200" b="0" dirty="0" smtClean="0">
                          <a:solidFill>
                            <a:schemeClr val="accent3"/>
                          </a:solidFill>
                          <a:effectLst/>
                          <a:latin typeface="Zapf Dingbats"/>
                          <a:ea typeface="Zapf Dingbats"/>
                          <a:cs typeface="Zapf Dingbats"/>
                          <a:sym typeface="Zapf Dingbats"/>
                        </a:rPr>
                        <a:t>✔</a:t>
                      </a:r>
                      <a:endParaRPr lang="es-ES_tradnl" sz="1200" b="0" dirty="0">
                        <a:solidFill>
                          <a:schemeClr val="accent3"/>
                        </a:solidFill>
                        <a:effectLst/>
                        <a:latin typeface="Arial"/>
                        <a:ea typeface="Times New Roman"/>
                        <a:cs typeface="Times New Roman"/>
                      </a:endParaRPr>
                    </a:p>
                  </a:txBody>
                  <a:tcPr marL="45720" marR="45720" anchor="ctr">
                    <a:lnL w="3175" cap="flat" cmpd="sng" algn="ctr">
                      <a:solidFill>
                        <a:prstClr val="white">
                          <a:lumMod val="50000"/>
                        </a:prstClr>
                      </a:solidFill>
                      <a:prstDash val="solid"/>
                      <a:round/>
                      <a:headEnd type="none" w="med" len="med"/>
                      <a:tailEnd type="none" w="med" len="med"/>
                    </a:lnL>
                    <a:lnR w="3175" cap="flat" cmpd="sng" algn="ctr">
                      <a:solidFill>
                        <a:prstClr val="white">
                          <a:lumMod val="50000"/>
                        </a:prstClr>
                      </a:solidFill>
                      <a:prstDash val="solid"/>
                      <a:round/>
                      <a:headEnd type="none" w="med" len="med"/>
                      <a:tailEnd type="none" w="med" len="med"/>
                    </a:lnR>
                    <a:solidFill>
                      <a:srgbClr val="E4EEF7"/>
                    </a:solidFill>
                  </a:tcPr>
                </a:tc>
                <a:tc>
                  <a:txBody>
                    <a:bodyPr/>
                    <a:lstStyle/>
                    <a:p>
                      <a:pPr marL="0" lvl="0" algn="ctr">
                        <a:spcAft>
                          <a:spcPts val="0"/>
                        </a:spcAft>
                      </a:pPr>
                      <a:r>
                        <a:rPr lang="es-ES" sz="1200" b="0" dirty="0">
                          <a:effectLst/>
                        </a:rPr>
                        <a:t> </a:t>
                      </a:r>
                      <a:endParaRPr lang="es-ES_tradnl" sz="1200" b="0" dirty="0">
                        <a:effectLst/>
                        <a:latin typeface="Arial"/>
                        <a:ea typeface="Times New Roman"/>
                        <a:cs typeface="Times New Roman"/>
                      </a:endParaRPr>
                    </a:p>
                  </a:txBody>
                  <a:tcPr marL="45720" marR="45720" anchor="ctr">
                    <a:lnL w="3175" cap="flat" cmpd="sng" algn="ctr">
                      <a:solidFill>
                        <a:prstClr val="white">
                          <a:lumMod val="50000"/>
                        </a:prstClr>
                      </a:solidFill>
                      <a:prstDash val="solid"/>
                      <a:round/>
                      <a:headEnd type="none" w="med" len="med"/>
                      <a:tailEnd type="none" w="med" len="med"/>
                    </a:lnL>
                    <a:lnR w="3175" cap="flat" cmpd="sng" algn="ctr">
                      <a:solidFill>
                        <a:prstClr val="white">
                          <a:lumMod val="50000"/>
                        </a:prstClr>
                      </a:solidFill>
                      <a:prstDash val="solid"/>
                      <a:round/>
                      <a:headEnd type="none" w="med" len="med"/>
                      <a:tailEnd type="none" w="med" len="med"/>
                    </a:lnR>
                    <a:solidFill>
                      <a:srgbClr val="E4EEF7"/>
                    </a:solidFill>
                  </a:tcPr>
                </a:tc>
                <a:tc>
                  <a:txBody>
                    <a:bodyPr/>
                    <a:lstStyle/>
                    <a:p>
                      <a:pPr marL="0" lvl="0" algn="ctr">
                        <a:spcAft>
                          <a:spcPts val="0"/>
                        </a:spcAft>
                      </a:pPr>
                      <a:r>
                        <a:rPr lang="es-ES" sz="1200" b="0" dirty="0">
                          <a:effectLst/>
                        </a:rPr>
                        <a:t> </a:t>
                      </a:r>
                      <a:endParaRPr lang="es-ES_tradnl" sz="1200" b="0" dirty="0">
                        <a:effectLst/>
                        <a:latin typeface="Arial"/>
                        <a:ea typeface="Times New Roman"/>
                        <a:cs typeface="Times New Roman"/>
                      </a:endParaRPr>
                    </a:p>
                  </a:txBody>
                  <a:tcPr marL="45720" marR="45720" anchor="ctr">
                    <a:lnL w="3175" cap="flat" cmpd="sng" algn="ctr">
                      <a:solidFill>
                        <a:prstClr val="white">
                          <a:lumMod val="50000"/>
                        </a:prstClr>
                      </a:solidFill>
                      <a:prstDash val="solid"/>
                      <a:round/>
                      <a:headEnd type="none" w="med" len="med"/>
                      <a:tailEnd type="none" w="med" len="med"/>
                    </a:lnL>
                    <a:lnR w="3175" cap="flat" cmpd="sng" algn="ctr">
                      <a:solidFill>
                        <a:prstClr val="white">
                          <a:lumMod val="50000"/>
                        </a:prstClr>
                      </a:solidFill>
                      <a:prstDash val="solid"/>
                      <a:round/>
                      <a:headEnd type="none" w="med" len="med"/>
                      <a:tailEnd type="none" w="med" len="med"/>
                    </a:lnR>
                    <a:solidFill>
                      <a:srgbClr val="E4EEF7"/>
                    </a:solidFill>
                  </a:tcPr>
                </a:tc>
                <a:tc>
                  <a:txBody>
                    <a:bodyPr/>
                    <a:lstStyle/>
                    <a:p>
                      <a:pPr marL="0" lvl="0" algn="ctr">
                        <a:spcAft>
                          <a:spcPts val="0"/>
                        </a:spcAft>
                      </a:pPr>
                      <a:r>
                        <a:rPr lang="es-ES" sz="1200" b="0" dirty="0">
                          <a:effectLst/>
                        </a:rPr>
                        <a:t> </a:t>
                      </a:r>
                      <a:endParaRPr lang="es-ES_tradnl" sz="1200" b="0" dirty="0">
                        <a:effectLst/>
                        <a:latin typeface="Arial"/>
                        <a:ea typeface="Times New Roman"/>
                        <a:cs typeface="Times New Roman"/>
                      </a:endParaRPr>
                    </a:p>
                  </a:txBody>
                  <a:tcPr marL="45720" marR="45720" anchor="ctr">
                    <a:lnL w="3175" cap="flat" cmpd="sng" algn="ctr">
                      <a:solidFill>
                        <a:prstClr val="white">
                          <a:lumMod val="50000"/>
                        </a:prstClr>
                      </a:solidFill>
                      <a:prstDash val="solid"/>
                      <a:round/>
                      <a:headEnd type="none" w="med" len="med"/>
                      <a:tailEnd type="none" w="med" len="med"/>
                    </a:lnL>
                    <a:lnR w="3175" cap="flat" cmpd="sng" algn="ctr">
                      <a:noFill/>
                      <a:prstDash val="solid"/>
                      <a:round/>
                      <a:headEnd type="none" w="med" len="med"/>
                      <a:tailEnd type="none" w="med" len="med"/>
                    </a:lnR>
                    <a:solidFill>
                      <a:srgbClr val="E4EEF7"/>
                    </a:solidFill>
                  </a:tcPr>
                </a:tc>
              </a:tr>
              <a:tr h="0">
                <a:tc>
                  <a:txBody>
                    <a:bodyPr/>
                    <a:lstStyle/>
                    <a:p>
                      <a:pPr marL="0" lvl="0" algn="l">
                        <a:spcAft>
                          <a:spcPts val="0"/>
                        </a:spcAft>
                      </a:pPr>
                      <a:r>
                        <a:rPr lang="es-ES" sz="1100" b="1" dirty="0">
                          <a:effectLst/>
                        </a:rPr>
                        <a:t>CUVALLES</a:t>
                      </a:r>
                      <a:endParaRPr lang="es-ES_tradnl" sz="1000" b="1" dirty="0">
                        <a:effectLst/>
                        <a:latin typeface="Arial"/>
                        <a:ea typeface="Times New Roman"/>
                        <a:cs typeface="Times New Roman"/>
                      </a:endParaRPr>
                    </a:p>
                  </a:txBody>
                  <a:tcPr marL="45720" marR="45720" anchor="ctr">
                    <a:lnL w="3175" cap="flat" cmpd="sng" algn="ctr">
                      <a:noFill/>
                      <a:prstDash val="solid"/>
                      <a:round/>
                      <a:headEnd type="none" w="med" len="med"/>
                      <a:tailEnd type="none" w="med" len="med"/>
                    </a:lnL>
                    <a:lnR w="3175" cap="flat" cmpd="sng" algn="ctr">
                      <a:solidFill>
                        <a:prstClr val="white">
                          <a:lumMod val="50000"/>
                        </a:prstClr>
                      </a:solidFill>
                      <a:prstDash val="solid"/>
                      <a:round/>
                      <a:headEnd type="none" w="med" len="med"/>
                      <a:tailEnd type="none" w="med" len="med"/>
                    </a:lnR>
                    <a:solidFill>
                      <a:schemeClr val="bg1"/>
                    </a:solidFill>
                  </a:tcPr>
                </a:tc>
                <a:tc>
                  <a:txBody>
                    <a:bodyPr/>
                    <a:lstStyle/>
                    <a:p>
                      <a:pPr marL="0" lvl="0" algn="ctr">
                        <a:spcAft>
                          <a:spcPts val="0"/>
                        </a:spcAft>
                      </a:pPr>
                      <a:r>
                        <a:rPr lang="es-ES" sz="1200" b="0">
                          <a:effectLst/>
                        </a:rPr>
                        <a:t> </a:t>
                      </a:r>
                      <a:endParaRPr lang="es-ES_tradnl" sz="1200" b="0">
                        <a:effectLst/>
                        <a:latin typeface="Arial"/>
                        <a:ea typeface="Times New Roman"/>
                        <a:cs typeface="Times New Roman"/>
                      </a:endParaRPr>
                    </a:p>
                  </a:txBody>
                  <a:tcPr marL="45720" marR="45720" anchor="ctr">
                    <a:lnL w="3175" cap="flat" cmpd="sng" algn="ctr">
                      <a:solidFill>
                        <a:prstClr val="white">
                          <a:lumMod val="50000"/>
                        </a:prstClr>
                      </a:solidFill>
                      <a:prstDash val="solid"/>
                      <a:round/>
                      <a:headEnd type="none" w="med" len="med"/>
                      <a:tailEnd type="none" w="med" len="med"/>
                    </a:lnL>
                    <a:lnR w="3175" cap="flat" cmpd="sng" algn="ctr">
                      <a:solidFill>
                        <a:prstClr val="white">
                          <a:lumMod val="50000"/>
                        </a:prstClr>
                      </a:solidFill>
                      <a:prstDash val="solid"/>
                      <a:round/>
                      <a:headEnd type="none" w="med" len="med"/>
                      <a:tailEnd type="none" w="med" len="med"/>
                    </a:lnR>
                    <a:solidFill>
                      <a:schemeClr val="bg1"/>
                    </a:solidFill>
                  </a:tcPr>
                </a:tc>
                <a:tc>
                  <a:txBody>
                    <a:bodyPr/>
                    <a:lstStyle/>
                    <a:p>
                      <a:pPr marL="0" lvl="0" algn="ctr">
                        <a:spcAft>
                          <a:spcPts val="0"/>
                        </a:spcAft>
                      </a:pPr>
                      <a:r>
                        <a:rPr lang="es-ES" sz="1200" b="0" smtClean="0">
                          <a:effectLst/>
                        </a:rPr>
                        <a:t> </a:t>
                      </a:r>
                      <a:endParaRPr lang="es-ES_tradnl" sz="1200" b="0">
                        <a:effectLst/>
                        <a:latin typeface="Arial"/>
                        <a:ea typeface="Times New Roman"/>
                        <a:cs typeface="Times New Roman"/>
                      </a:endParaRPr>
                    </a:p>
                  </a:txBody>
                  <a:tcPr marL="45720" marR="45720" anchor="ctr">
                    <a:lnL w="3175" cap="flat" cmpd="sng" algn="ctr">
                      <a:solidFill>
                        <a:prstClr val="white">
                          <a:lumMod val="50000"/>
                        </a:prstClr>
                      </a:solidFill>
                      <a:prstDash val="solid"/>
                      <a:round/>
                      <a:headEnd type="none" w="med" len="med"/>
                      <a:tailEnd type="none" w="med" len="med"/>
                    </a:lnL>
                    <a:lnR w="3175" cap="flat" cmpd="sng" algn="ctr">
                      <a:solidFill>
                        <a:prstClr val="white">
                          <a:lumMod val="50000"/>
                        </a:prstClr>
                      </a:solidFill>
                      <a:prstDash val="solid"/>
                      <a:round/>
                      <a:headEnd type="none" w="med" len="med"/>
                      <a:tailEnd type="none" w="med" len="med"/>
                    </a:lnR>
                    <a:solidFill>
                      <a:schemeClr val="bg1"/>
                    </a:solidFill>
                  </a:tcPr>
                </a:tc>
                <a:tc>
                  <a:txBody>
                    <a:bodyPr/>
                    <a:lstStyle/>
                    <a:p>
                      <a:pPr marL="0" lvl="0" algn="ctr">
                        <a:spcAft>
                          <a:spcPts val="0"/>
                        </a:spcAft>
                      </a:pPr>
                      <a:r>
                        <a:rPr lang="es-ES" sz="1200" b="0" dirty="0" smtClean="0">
                          <a:solidFill>
                            <a:schemeClr val="accent3"/>
                          </a:solidFill>
                          <a:effectLst/>
                          <a:latin typeface="Zapf Dingbats"/>
                          <a:ea typeface="Zapf Dingbats"/>
                          <a:cs typeface="Zapf Dingbats"/>
                          <a:sym typeface="Zapf Dingbats"/>
                        </a:rPr>
                        <a:t>✔</a:t>
                      </a:r>
                      <a:endParaRPr lang="es-ES_tradnl" sz="1200" b="0" dirty="0">
                        <a:solidFill>
                          <a:schemeClr val="accent3"/>
                        </a:solidFill>
                        <a:effectLst/>
                        <a:latin typeface="Arial"/>
                        <a:ea typeface="Times New Roman"/>
                        <a:cs typeface="Times New Roman"/>
                      </a:endParaRPr>
                    </a:p>
                  </a:txBody>
                  <a:tcPr marL="45720" marR="45720" anchor="ctr">
                    <a:lnL w="3175" cap="flat" cmpd="sng" algn="ctr">
                      <a:solidFill>
                        <a:prstClr val="white">
                          <a:lumMod val="50000"/>
                        </a:prstClr>
                      </a:solidFill>
                      <a:prstDash val="solid"/>
                      <a:round/>
                      <a:headEnd type="none" w="med" len="med"/>
                      <a:tailEnd type="none" w="med" len="med"/>
                    </a:lnL>
                    <a:lnR w="3175" cap="flat" cmpd="sng" algn="ctr">
                      <a:solidFill>
                        <a:prstClr val="white">
                          <a:lumMod val="50000"/>
                        </a:prstClr>
                      </a:solidFill>
                      <a:prstDash val="solid"/>
                      <a:round/>
                      <a:headEnd type="none" w="med" len="med"/>
                      <a:tailEnd type="none" w="med" len="med"/>
                    </a:lnR>
                    <a:solidFill>
                      <a:schemeClr val="bg1"/>
                    </a:solidFill>
                  </a:tcPr>
                </a:tc>
                <a:tc>
                  <a:txBody>
                    <a:bodyPr/>
                    <a:lstStyle/>
                    <a:p>
                      <a:pPr marL="0" lvl="0" algn="ctr">
                        <a:spcAft>
                          <a:spcPts val="0"/>
                        </a:spcAft>
                      </a:pPr>
                      <a:r>
                        <a:rPr lang="es-ES" sz="1200" b="0" dirty="0">
                          <a:effectLst/>
                        </a:rPr>
                        <a:t> </a:t>
                      </a:r>
                      <a:endParaRPr lang="es-ES_tradnl" sz="1200" b="0" dirty="0">
                        <a:effectLst/>
                        <a:latin typeface="Arial"/>
                        <a:ea typeface="Times New Roman"/>
                        <a:cs typeface="Times New Roman"/>
                      </a:endParaRPr>
                    </a:p>
                  </a:txBody>
                  <a:tcPr marL="45720" marR="45720" anchor="ctr">
                    <a:lnL w="3175" cap="flat" cmpd="sng" algn="ctr">
                      <a:solidFill>
                        <a:prstClr val="white">
                          <a:lumMod val="50000"/>
                        </a:prstClr>
                      </a:solidFill>
                      <a:prstDash val="solid"/>
                      <a:round/>
                      <a:headEnd type="none" w="med" len="med"/>
                      <a:tailEnd type="none" w="med" len="med"/>
                    </a:lnL>
                    <a:lnR w="3175" cap="flat" cmpd="sng" algn="ctr">
                      <a:solidFill>
                        <a:prstClr val="white">
                          <a:lumMod val="50000"/>
                        </a:prstClr>
                      </a:solidFill>
                      <a:prstDash val="solid"/>
                      <a:round/>
                      <a:headEnd type="none" w="med" len="med"/>
                      <a:tailEnd type="none" w="med" len="med"/>
                    </a:lnR>
                    <a:solidFill>
                      <a:schemeClr val="bg1"/>
                    </a:solidFill>
                  </a:tcPr>
                </a:tc>
                <a:tc>
                  <a:txBody>
                    <a:bodyPr/>
                    <a:lstStyle/>
                    <a:p>
                      <a:pPr marL="0" lvl="0" algn="ctr">
                        <a:spcAft>
                          <a:spcPts val="0"/>
                        </a:spcAft>
                      </a:pPr>
                      <a:r>
                        <a:rPr lang="es-ES" sz="1200" b="0" dirty="0">
                          <a:effectLst/>
                        </a:rPr>
                        <a:t> </a:t>
                      </a:r>
                      <a:endParaRPr lang="es-ES_tradnl" sz="1200" b="0" dirty="0">
                        <a:effectLst/>
                        <a:latin typeface="Arial"/>
                        <a:ea typeface="Times New Roman"/>
                        <a:cs typeface="Times New Roman"/>
                      </a:endParaRPr>
                    </a:p>
                  </a:txBody>
                  <a:tcPr marL="45720" marR="45720" anchor="ctr">
                    <a:lnL w="3175" cap="flat" cmpd="sng" algn="ctr">
                      <a:solidFill>
                        <a:prstClr val="white">
                          <a:lumMod val="50000"/>
                        </a:prstClr>
                      </a:solidFill>
                      <a:prstDash val="solid"/>
                      <a:round/>
                      <a:headEnd type="none" w="med" len="med"/>
                      <a:tailEnd type="none" w="med" len="med"/>
                    </a:lnL>
                    <a:lnR w="3175" cap="flat" cmpd="sng" algn="ctr">
                      <a:noFill/>
                      <a:prstDash val="solid"/>
                      <a:round/>
                      <a:headEnd type="none" w="med" len="med"/>
                      <a:tailEnd type="none" w="med" len="med"/>
                    </a:lnR>
                    <a:solidFill>
                      <a:schemeClr val="bg1"/>
                    </a:solidFill>
                  </a:tcPr>
                </a:tc>
              </a:tr>
              <a:tr h="0">
                <a:tc>
                  <a:txBody>
                    <a:bodyPr/>
                    <a:lstStyle/>
                    <a:p>
                      <a:pPr marL="0" lvl="0" algn="l">
                        <a:spcAft>
                          <a:spcPts val="0"/>
                        </a:spcAft>
                      </a:pPr>
                      <a:r>
                        <a:rPr lang="es-ES" sz="1100" b="1" dirty="0">
                          <a:effectLst/>
                        </a:rPr>
                        <a:t>CUNORTE</a:t>
                      </a:r>
                      <a:endParaRPr lang="es-ES_tradnl" sz="1000" b="1" dirty="0">
                        <a:effectLst/>
                        <a:latin typeface="Arial"/>
                        <a:ea typeface="Times New Roman"/>
                        <a:cs typeface="Times New Roman"/>
                      </a:endParaRPr>
                    </a:p>
                  </a:txBody>
                  <a:tcPr marL="45720" marR="45720" anchor="ctr">
                    <a:lnL w="3175" cap="flat" cmpd="sng" algn="ctr">
                      <a:noFill/>
                      <a:prstDash val="solid"/>
                      <a:round/>
                      <a:headEnd type="none" w="med" len="med"/>
                      <a:tailEnd type="none" w="med" len="med"/>
                    </a:lnL>
                    <a:lnR w="3175" cap="flat" cmpd="sng" algn="ctr">
                      <a:solidFill>
                        <a:prstClr val="white">
                          <a:lumMod val="50000"/>
                        </a:prstClr>
                      </a:solidFill>
                      <a:prstDash val="solid"/>
                      <a:round/>
                      <a:headEnd type="none" w="med" len="med"/>
                      <a:tailEnd type="none" w="med" len="med"/>
                    </a:lnR>
                    <a:solidFill>
                      <a:srgbClr val="E4EEF7"/>
                    </a:solidFill>
                  </a:tcPr>
                </a:tc>
                <a:tc>
                  <a:txBody>
                    <a:bodyPr/>
                    <a:lstStyle/>
                    <a:p>
                      <a:pPr marL="0" lvl="0" algn="ctr">
                        <a:spcAft>
                          <a:spcPts val="0"/>
                        </a:spcAft>
                      </a:pPr>
                      <a:r>
                        <a:rPr lang="es-ES" sz="1200" b="0" dirty="0">
                          <a:effectLst/>
                        </a:rPr>
                        <a:t> </a:t>
                      </a:r>
                      <a:endParaRPr lang="es-ES_tradnl" sz="1200" b="0" dirty="0">
                        <a:effectLst/>
                        <a:latin typeface="Arial"/>
                        <a:ea typeface="Times New Roman"/>
                        <a:cs typeface="Times New Roman"/>
                      </a:endParaRPr>
                    </a:p>
                  </a:txBody>
                  <a:tcPr marL="45720" marR="45720" anchor="ctr">
                    <a:lnL w="3175" cap="flat" cmpd="sng" algn="ctr">
                      <a:solidFill>
                        <a:prstClr val="white">
                          <a:lumMod val="50000"/>
                        </a:prstClr>
                      </a:solidFill>
                      <a:prstDash val="solid"/>
                      <a:round/>
                      <a:headEnd type="none" w="med" len="med"/>
                      <a:tailEnd type="none" w="med" len="med"/>
                    </a:lnL>
                    <a:lnR w="3175" cap="flat" cmpd="sng" algn="ctr">
                      <a:solidFill>
                        <a:prstClr val="white">
                          <a:lumMod val="50000"/>
                        </a:prstClr>
                      </a:solidFill>
                      <a:prstDash val="solid"/>
                      <a:round/>
                      <a:headEnd type="none" w="med" len="med"/>
                      <a:tailEnd type="none" w="med" len="med"/>
                    </a:lnR>
                    <a:solidFill>
                      <a:srgbClr val="E4EEF7"/>
                    </a:solidFill>
                  </a:tcPr>
                </a:tc>
                <a:tc>
                  <a:txBody>
                    <a:bodyPr/>
                    <a:lstStyle/>
                    <a:p>
                      <a:pPr marL="0" lvl="0" algn="ctr">
                        <a:spcAft>
                          <a:spcPts val="0"/>
                        </a:spcAft>
                      </a:pPr>
                      <a:r>
                        <a:rPr lang="es-ES" sz="1200" b="0" dirty="0">
                          <a:effectLst/>
                        </a:rPr>
                        <a:t> </a:t>
                      </a:r>
                      <a:endParaRPr lang="es-ES_tradnl" sz="1200" b="0" dirty="0">
                        <a:effectLst/>
                        <a:latin typeface="Arial"/>
                        <a:ea typeface="Times New Roman"/>
                        <a:cs typeface="Times New Roman"/>
                      </a:endParaRPr>
                    </a:p>
                  </a:txBody>
                  <a:tcPr marL="45720" marR="45720" anchor="ctr">
                    <a:lnL w="3175" cap="flat" cmpd="sng" algn="ctr">
                      <a:solidFill>
                        <a:prstClr val="white">
                          <a:lumMod val="50000"/>
                        </a:prstClr>
                      </a:solidFill>
                      <a:prstDash val="solid"/>
                      <a:round/>
                      <a:headEnd type="none" w="med" len="med"/>
                      <a:tailEnd type="none" w="med" len="med"/>
                    </a:lnL>
                    <a:lnR w="3175" cap="flat" cmpd="sng" algn="ctr">
                      <a:solidFill>
                        <a:prstClr val="white">
                          <a:lumMod val="50000"/>
                        </a:prstClr>
                      </a:solidFill>
                      <a:prstDash val="solid"/>
                      <a:round/>
                      <a:headEnd type="none" w="med" len="med"/>
                      <a:tailEnd type="none" w="med" len="med"/>
                    </a:lnR>
                    <a:solidFill>
                      <a:srgbClr val="E4EEF7"/>
                    </a:solidFill>
                  </a:tcPr>
                </a:tc>
                <a:tc>
                  <a:txBody>
                    <a:bodyPr/>
                    <a:lstStyle/>
                    <a:p>
                      <a:pPr marL="0" lvl="0" algn="ctr">
                        <a:spcAft>
                          <a:spcPts val="0"/>
                        </a:spcAft>
                      </a:pPr>
                      <a:r>
                        <a:rPr lang="es-ES" sz="1200" b="0" dirty="0">
                          <a:effectLst/>
                        </a:rPr>
                        <a:t> </a:t>
                      </a:r>
                      <a:endParaRPr lang="es-ES_tradnl" sz="1200" b="0" dirty="0">
                        <a:effectLst/>
                        <a:latin typeface="Arial"/>
                        <a:ea typeface="Times New Roman"/>
                        <a:cs typeface="Times New Roman"/>
                      </a:endParaRPr>
                    </a:p>
                  </a:txBody>
                  <a:tcPr marL="45720" marR="45720" anchor="ctr">
                    <a:lnL w="3175" cap="flat" cmpd="sng" algn="ctr">
                      <a:solidFill>
                        <a:prstClr val="white">
                          <a:lumMod val="50000"/>
                        </a:prstClr>
                      </a:solidFill>
                      <a:prstDash val="solid"/>
                      <a:round/>
                      <a:headEnd type="none" w="med" len="med"/>
                      <a:tailEnd type="none" w="med" len="med"/>
                    </a:lnL>
                    <a:lnR w="3175" cap="flat" cmpd="sng" algn="ctr">
                      <a:solidFill>
                        <a:prstClr val="white">
                          <a:lumMod val="50000"/>
                        </a:prstClr>
                      </a:solidFill>
                      <a:prstDash val="solid"/>
                      <a:round/>
                      <a:headEnd type="none" w="med" len="med"/>
                      <a:tailEnd type="none" w="med" len="med"/>
                    </a:lnR>
                    <a:solidFill>
                      <a:srgbClr val="E4EEF7"/>
                    </a:solidFill>
                  </a:tcPr>
                </a:tc>
                <a:tc>
                  <a:txBody>
                    <a:bodyPr/>
                    <a:lstStyle/>
                    <a:p>
                      <a:pPr marL="0" lvl="0" algn="ctr">
                        <a:spcAft>
                          <a:spcPts val="0"/>
                        </a:spcAft>
                      </a:pPr>
                      <a:r>
                        <a:rPr lang="es-ES" sz="1200" b="0" dirty="0">
                          <a:effectLst/>
                        </a:rPr>
                        <a:t> </a:t>
                      </a:r>
                      <a:endParaRPr lang="es-ES_tradnl" sz="1200" b="0" dirty="0">
                        <a:effectLst/>
                        <a:latin typeface="Arial"/>
                        <a:ea typeface="Times New Roman"/>
                        <a:cs typeface="Times New Roman"/>
                      </a:endParaRPr>
                    </a:p>
                  </a:txBody>
                  <a:tcPr marL="45720" marR="45720" anchor="ctr">
                    <a:lnL w="3175" cap="flat" cmpd="sng" algn="ctr">
                      <a:solidFill>
                        <a:prstClr val="white">
                          <a:lumMod val="50000"/>
                        </a:prstClr>
                      </a:solidFill>
                      <a:prstDash val="solid"/>
                      <a:round/>
                      <a:headEnd type="none" w="med" len="med"/>
                      <a:tailEnd type="none" w="med" len="med"/>
                    </a:lnL>
                    <a:lnR w="3175" cap="flat" cmpd="sng" algn="ctr">
                      <a:solidFill>
                        <a:prstClr val="white">
                          <a:lumMod val="50000"/>
                        </a:prstClr>
                      </a:solidFill>
                      <a:prstDash val="solid"/>
                      <a:round/>
                      <a:headEnd type="none" w="med" len="med"/>
                      <a:tailEnd type="none" w="med" len="med"/>
                    </a:lnR>
                    <a:solidFill>
                      <a:srgbClr val="E4EEF7"/>
                    </a:solidFill>
                  </a:tcPr>
                </a:tc>
                <a:tc>
                  <a:txBody>
                    <a:bodyPr/>
                    <a:lstStyle/>
                    <a:p>
                      <a:pPr marL="0" lvl="0" algn="ctr">
                        <a:spcAft>
                          <a:spcPts val="0"/>
                        </a:spcAft>
                      </a:pPr>
                      <a:r>
                        <a:rPr lang="es-ES" sz="1200" b="0" dirty="0">
                          <a:effectLst/>
                        </a:rPr>
                        <a:t> </a:t>
                      </a:r>
                      <a:endParaRPr lang="es-ES_tradnl" sz="1200" b="0" dirty="0">
                        <a:effectLst/>
                        <a:latin typeface="Arial"/>
                        <a:ea typeface="Times New Roman"/>
                        <a:cs typeface="Times New Roman"/>
                      </a:endParaRPr>
                    </a:p>
                  </a:txBody>
                  <a:tcPr marL="45720" marR="45720" anchor="ctr">
                    <a:lnL w="3175" cap="flat" cmpd="sng" algn="ctr">
                      <a:solidFill>
                        <a:prstClr val="white">
                          <a:lumMod val="50000"/>
                        </a:prstClr>
                      </a:solidFill>
                      <a:prstDash val="solid"/>
                      <a:round/>
                      <a:headEnd type="none" w="med" len="med"/>
                      <a:tailEnd type="none" w="med" len="med"/>
                    </a:lnL>
                    <a:lnR w="3175" cap="flat" cmpd="sng" algn="ctr">
                      <a:noFill/>
                      <a:prstDash val="solid"/>
                      <a:round/>
                      <a:headEnd type="none" w="med" len="med"/>
                      <a:tailEnd type="none" w="med" len="med"/>
                    </a:lnR>
                    <a:solidFill>
                      <a:srgbClr val="E4EEF7"/>
                    </a:solidFill>
                  </a:tcPr>
                </a:tc>
              </a:tr>
              <a:tr h="0">
                <a:tc>
                  <a:txBody>
                    <a:bodyPr/>
                    <a:lstStyle/>
                    <a:p>
                      <a:pPr marL="0" lvl="0" algn="l">
                        <a:spcAft>
                          <a:spcPts val="0"/>
                        </a:spcAft>
                      </a:pPr>
                      <a:r>
                        <a:rPr lang="es-ES" sz="1100" b="1" dirty="0">
                          <a:effectLst/>
                        </a:rPr>
                        <a:t>CULAGOS</a:t>
                      </a:r>
                      <a:endParaRPr lang="es-ES_tradnl" sz="1000" b="1" dirty="0">
                        <a:effectLst/>
                        <a:latin typeface="Arial"/>
                        <a:ea typeface="Times New Roman"/>
                        <a:cs typeface="Times New Roman"/>
                      </a:endParaRPr>
                    </a:p>
                  </a:txBody>
                  <a:tcPr marL="45720" marR="45720" anchor="ctr">
                    <a:lnL w="3175" cap="flat" cmpd="sng" algn="ctr">
                      <a:noFill/>
                      <a:prstDash val="solid"/>
                      <a:round/>
                      <a:headEnd type="none" w="med" len="med"/>
                      <a:tailEnd type="none" w="med" len="med"/>
                    </a:lnL>
                    <a:lnR w="3175" cap="flat" cmpd="sng" algn="ctr">
                      <a:solidFill>
                        <a:prstClr val="white">
                          <a:lumMod val="50000"/>
                        </a:prstClr>
                      </a:solidFill>
                      <a:prstDash val="solid"/>
                      <a:round/>
                      <a:headEnd type="none" w="med" len="med"/>
                      <a:tailEnd type="none" w="med" len="med"/>
                    </a:lnR>
                    <a:solidFill>
                      <a:schemeClr val="bg1"/>
                    </a:solidFill>
                  </a:tcPr>
                </a:tc>
                <a:tc>
                  <a:txBody>
                    <a:bodyPr/>
                    <a:lstStyle/>
                    <a:p>
                      <a:pPr marL="0" lvl="0" algn="ctr">
                        <a:spcAft>
                          <a:spcPts val="0"/>
                        </a:spcAft>
                      </a:pPr>
                      <a:r>
                        <a:rPr lang="es-ES" sz="1200" b="0">
                          <a:effectLst/>
                        </a:rPr>
                        <a:t> </a:t>
                      </a:r>
                      <a:endParaRPr lang="es-ES_tradnl" sz="1200" b="0">
                        <a:effectLst/>
                        <a:latin typeface="Arial"/>
                        <a:ea typeface="Times New Roman"/>
                        <a:cs typeface="Times New Roman"/>
                      </a:endParaRPr>
                    </a:p>
                  </a:txBody>
                  <a:tcPr marL="45720" marR="45720" anchor="ctr">
                    <a:lnL w="3175" cap="flat" cmpd="sng" algn="ctr">
                      <a:solidFill>
                        <a:prstClr val="white">
                          <a:lumMod val="50000"/>
                        </a:prstClr>
                      </a:solidFill>
                      <a:prstDash val="solid"/>
                      <a:round/>
                      <a:headEnd type="none" w="med" len="med"/>
                      <a:tailEnd type="none" w="med" len="med"/>
                    </a:lnL>
                    <a:lnR w="3175" cap="flat" cmpd="sng" algn="ctr">
                      <a:solidFill>
                        <a:prstClr val="white">
                          <a:lumMod val="50000"/>
                        </a:prstClr>
                      </a:solidFill>
                      <a:prstDash val="solid"/>
                      <a:round/>
                      <a:headEnd type="none" w="med" len="med"/>
                      <a:tailEnd type="none" w="med" len="med"/>
                    </a:lnR>
                    <a:solidFill>
                      <a:schemeClr val="bg1"/>
                    </a:solidFill>
                  </a:tcPr>
                </a:tc>
                <a:tc>
                  <a:txBody>
                    <a:bodyPr/>
                    <a:lstStyle/>
                    <a:p>
                      <a:pPr marL="0" lvl="0" algn="ctr">
                        <a:spcAft>
                          <a:spcPts val="0"/>
                        </a:spcAft>
                      </a:pPr>
                      <a:r>
                        <a:rPr lang="es-ES" sz="1200" b="0">
                          <a:effectLst/>
                        </a:rPr>
                        <a:t> </a:t>
                      </a:r>
                      <a:endParaRPr lang="es-ES_tradnl" sz="1200" b="0">
                        <a:effectLst/>
                        <a:latin typeface="Arial"/>
                        <a:ea typeface="Times New Roman"/>
                        <a:cs typeface="Times New Roman"/>
                      </a:endParaRPr>
                    </a:p>
                  </a:txBody>
                  <a:tcPr marL="45720" marR="45720" anchor="ctr">
                    <a:lnL w="3175" cap="flat" cmpd="sng" algn="ctr">
                      <a:solidFill>
                        <a:prstClr val="white">
                          <a:lumMod val="50000"/>
                        </a:prstClr>
                      </a:solidFill>
                      <a:prstDash val="solid"/>
                      <a:round/>
                      <a:headEnd type="none" w="med" len="med"/>
                      <a:tailEnd type="none" w="med" len="med"/>
                    </a:lnL>
                    <a:lnR w="3175" cap="flat" cmpd="sng" algn="ctr">
                      <a:solidFill>
                        <a:prstClr val="white">
                          <a:lumMod val="50000"/>
                        </a:prstClr>
                      </a:solidFill>
                      <a:prstDash val="solid"/>
                      <a:round/>
                      <a:headEnd type="none" w="med" len="med"/>
                      <a:tailEnd type="none" w="med" len="med"/>
                    </a:ln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s-ES_tradnl" sz="1200" b="0" dirty="0" smtClean="0">
                        <a:solidFill>
                          <a:schemeClr val="accent3"/>
                        </a:solidFill>
                        <a:effectLst/>
                        <a:latin typeface="Arial"/>
                        <a:ea typeface="Times New Roman"/>
                        <a:cs typeface="Times New Roman"/>
                      </a:endParaRPr>
                    </a:p>
                  </a:txBody>
                  <a:tcPr marL="45720" marR="45720" anchor="ctr">
                    <a:lnL w="3175" cap="flat" cmpd="sng" algn="ctr">
                      <a:solidFill>
                        <a:prstClr val="white">
                          <a:lumMod val="50000"/>
                        </a:prstClr>
                      </a:solidFill>
                      <a:prstDash val="solid"/>
                      <a:round/>
                      <a:headEnd type="none" w="med" len="med"/>
                      <a:tailEnd type="none" w="med" len="med"/>
                    </a:lnL>
                    <a:lnR w="3175" cap="flat" cmpd="sng" algn="ctr">
                      <a:solidFill>
                        <a:prstClr val="white">
                          <a:lumMod val="50000"/>
                        </a:prstClr>
                      </a:solidFill>
                      <a:prstDash val="solid"/>
                      <a:round/>
                      <a:headEnd type="none" w="med" len="med"/>
                      <a:tailEnd type="none" w="med" len="med"/>
                    </a:lnR>
                    <a:solidFill>
                      <a:schemeClr val="bg1"/>
                    </a:solidFill>
                  </a:tcPr>
                </a:tc>
                <a:tc>
                  <a:txBody>
                    <a:bodyPr/>
                    <a:lstStyle/>
                    <a:p>
                      <a:pPr marL="0" lvl="0" algn="ctr">
                        <a:spcAft>
                          <a:spcPts val="0"/>
                        </a:spcAft>
                      </a:pPr>
                      <a:r>
                        <a:rPr lang="es-ES" sz="1200" b="0" dirty="0" smtClean="0">
                          <a:solidFill>
                            <a:schemeClr val="accent3"/>
                          </a:solidFill>
                          <a:effectLst/>
                          <a:latin typeface="Zapf Dingbats"/>
                          <a:ea typeface="Zapf Dingbats"/>
                          <a:cs typeface="Zapf Dingbats"/>
                          <a:sym typeface="Zapf Dingbats"/>
                        </a:rPr>
                        <a:t>✔</a:t>
                      </a:r>
                      <a:endParaRPr lang="es-ES_tradnl" sz="1200" b="0" dirty="0">
                        <a:solidFill>
                          <a:schemeClr val="accent3"/>
                        </a:solidFill>
                        <a:effectLst/>
                        <a:latin typeface="Arial"/>
                        <a:ea typeface="Times New Roman"/>
                        <a:cs typeface="Times New Roman"/>
                      </a:endParaRPr>
                    </a:p>
                  </a:txBody>
                  <a:tcPr marL="45720" marR="45720" anchor="ctr">
                    <a:lnL w="3175" cap="flat" cmpd="sng" algn="ctr">
                      <a:solidFill>
                        <a:prstClr val="white">
                          <a:lumMod val="50000"/>
                        </a:prstClr>
                      </a:solidFill>
                      <a:prstDash val="solid"/>
                      <a:round/>
                      <a:headEnd type="none" w="med" len="med"/>
                      <a:tailEnd type="none" w="med" len="med"/>
                    </a:lnL>
                    <a:lnR w="3175" cap="flat" cmpd="sng" algn="ctr">
                      <a:solidFill>
                        <a:prstClr val="white">
                          <a:lumMod val="50000"/>
                        </a:prstClr>
                      </a:solidFill>
                      <a:prstDash val="solid"/>
                      <a:round/>
                      <a:headEnd type="none" w="med" len="med"/>
                      <a:tailEnd type="none" w="med" len="med"/>
                    </a:lnR>
                    <a:solidFill>
                      <a:schemeClr val="bg1"/>
                    </a:solidFill>
                  </a:tcPr>
                </a:tc>
                <a:tc>
                  <a:txBody>
                    <a:bodyPr/>
                    <a:lstStyle/>
                    <a:p>
                      <a:pPr marL="0" lvl="0" algn="ctr">
                        <a:spcAft>
                          <a:spcPts val="0"/>
                        </a:spcAft>
                      </a:pPr>
                      <a:r>
                        <a:rPr lang="es-ES" sz="1200" b="0" dirty="0" smtClean="0">
                          <a:solidFill>
                            <a:schemeClr val="accent3"/>
                          </a:solidFill>
                          <a:effectLst/>
                          <a:latin typeface="Zapf Dingbats"/>
                          <a:ea typeface="Zapf Dingbats"/>
                          <a:cs typeface="Zapf Dingbats"/>
                          <a:sym typeface="Zapf Dingbats"/>
                        </a:rPr>
                        <a:t>✔</a:t>
                      </a:r>
                      <a:endParaRPr lang="es-ES_tradnl" sz="1200" b="0" dirty="0">
                        <a:solidFill>
                          <a:schemeClr val="accent3"/>
                        </a:solidFill>
                        <a:effectLst/>
                        <a:latin typeface="Arial"/>
                        <a:ea typeface="Times New Roman"/>
                        <a:cs typeface="Times New Roman"/>
                      </a:endParaRPr>
                    </a:p>
                  </a:txBody>
                  <a:tcPr marL="45720" marR="45720" anchor="ctr">
                    <a:lnL w="3175" cap="flat" cmpd="sng" algn="ctr">
                      <a:solidFill>
                        <a:prstClr val="white">
                          <a:lumMod val="50000"/>
                        </a:prstClr>
                      </a:solidFill>
                      <a:prstDash val="solid"/>
                      <a:round/>
                      <a:headEnd type="none" w="med" len="med"/>
                      <a:tailEnd type="none" w="med" len="med"/>
                    </a:lnL>
                    <a:lnR w="3175" cap="flat" cmpd="sng" algn="ctr">
                      <a:noFill/>
                      <a:prstDash val="solid"/>
                      <a:round/>
                      <a:headEnd type="none" w="med" len="med"/>
                      <a:tailEnd type="none" w="med" len="med"/>
                    </a:lnR>
                    <a:solidFill>
                      <a:schemeClr val="bg1"/>
                    </a:solidFill>
                  </a:tcPr>
                </a:tc>
              </a:tr>
              <a:tr h="0">
                <a:tc>
                  <a:txBody>
                    <a:bodyPr/>
                    <a:lstStyle/>
                    <a:p>
                      <a:pPr marL="0" lvl="0" algn="l">
                        <a:spcAft>
                          <a:spcPts val="0"/>
                        </a:spcAft>
                      </a:pPr>
                      <a:r>
                        <a:rPr lang="es-ES" sz="1100" b="1" dirty="0">
                          <a:effectLst/>
                        </a:rPr>
                        <a:t>SUV</a:t>
                      </a:r>
                      <a:endParaRPr lang="es-ES_tradnl" sz="1000" b="1" dirty="0">
                        <a:effectLst/>
                        <a:latin typeface="Arial"/>
                        <a:ea typeface="Times New Roman"/>
                        <a:cs typeface="Times New Roman"/>
                      </a:endParaRPr>
                    </a:p>
                  </a:txBody>
                  <a:tcPr marL="45720" marR="45720" anchor="ctr">
                    <a:lnL w="3175" cap="flat" cmpd="sng" algn="ctr">
                      <a:noFill/>
                      <a:prstDash val="solid"/>
                      <a:round/>
                      <a:headEnd type="none" w="med" len="med"/>
                      <a:tailEnd type="none" w="med" len="med"/>
                    </a:lnL>
                    <a:lnR w="3175" cap="flat" cmpd="sng" algn="ctr">
                      <a:solidFill>
                        <a:prstClr val="white">
                          <a:lumMod val="50000"/>
                        </a:prstClr>
                      </a:solidFill>
                      <a:prstDash val="solid"/>
                      <a:round/>
                      <a:headEnd type="none" w="med" len="med"/>
                      <a:tailEnd type="none" w="med" len="med"/>
                    </a:lnR>
                    <a:solidFill>
                      <a:srgbClr val="E4EEF7"/>
                    </a:solidFill>
                  </a:tcPr>
                </a:tc>
                <a:tc>
                  <a:txBody>
                    <a:bodyPr/>
                    <a:lstStyle/>
                    <a:p>
                      <a:pPr marL="0" lvl="0" algn="ctr">
                        <a:spcAft>
                          <a:spcPts val="0"/>
                        </a:spcAft>
                      </a:pPr>
                      <a:r>
                        <a:rPr lang="es-ES" sz="1200" b="0" dirty="0">
                          <a:effectLst/>
                        </a:rPr>
                        <a:t> </a:t>
                      </a:r>
                      <a:endParaRPr lang="es-ES_tradnl" sz="1200" b="0" dirty="0">
                        <a:effectLst/>
                        <a:latin typeface="Arial"/>
                        <a:ea typeface="Times New Roman"/>
                        <a:cs typeface="Times New Roman"/>
                      </a:endParaRPr>
                    </a:p>
                  </a:txBody>
                  <a:tcPr marL="45720" marR="45720" anchor="ctr">
                    <a:lnL w="3175" cap="flat" cmpd="sng" algn="ctr">
                      <a:solidFill>
                        <a:prstClr val="white">
                          <a:lumMod val="50000"/>
                        </a:prstClr>
                      </a:solidFill>
                      <a:prstDash val="solid"/>
                      <a:round/>
                      <a:headEnd type="none" w="med" len="med"/>
                      <a:tailEnd type="none" w="med" len="med"/>
                    </a:lnL>
                    <a:lnR w="3175" cap="flat" cmpd="sng" algn="ctr">
                      <a:solidFill>
                        <a:prstClr val="white">
                          <a:lumMod val="50000"/>
                        </a:prstClr>
                      </a:solidFill>
                      <a:prstDash val="solid"/>
                      <a:round/>
                      <a:headEnd type="none" w="med" len="med"/>
                      <a:tailEnd type="none" w="med" len="med"/>
                    </a:lnR>
                    <a:solidFill>
                      <a:srgbClr val="E4EEF7"/>
                    </a:solidFill>
                  </a:tcPr>
                </a:tc>
                <a:tc>
                  <a:txBody>
                    <a:bodyPr/>
                    <a:lstStyle/>
                    <a:p>
                      <a:pPr marL="0" lvl="0" algn="ctr">
                        <a:spcAft>
                          <a:spcPts val="0"/>
                        </a:spcAft>
                      </a:pPr>
                      <a:r>
                        <a:rPr lang="es-ES" sz="1200" b="0" dirty="0">
                          <a:effectLst/>
                        </a:rPr>
                        <a:t> </a:t>
                      </a:r>
                      <a:endParaRPr lang="es-ES_tradnl" sz="1200" b="0" dirty="0">
                        <a:effectLst/>
                        <a:latin typeface="Arial"/>
                        <a:ea typeface="Times New Roman"/>
                        <a:cs typeface="Times New Roman"/>
                      </a:endParaRPr>
                    </a:p>
                  </a:txBody>
                  <a:tcPr marL="45720" marR="45720" anchor="ctr">
                    <a:lnL w="3175" cap="flat" cmpd="sng" algn="ctr">
                      <a:solidFill>
                        <a:prstClr val="white">
                          <a:lumMod val="50000"/>
                        </a:prstClr>
                      </a:solidFill>
                      <a:prstDash val="solid"/>
                      <a:round/>
                      <a:headEnd type="none" w="med" len="med"/>
                      <a:tailEnd type="none" w="med" len="med"/>
                    </a:lnL>
                    <a:lnR w="3175" cap="flat" cmpd="sng" algn="ctr">
                      <a:solidFill>
                        <a:prstClr val="white">
                          <a:lumMod val="50000"/>
                        </a:prstClr>
                      </a:solidFill>
                      <a:prstDash val="solid"/>
                      <a:round/>
                      <a:headEnd type="none" w="med" len="med"/>
                      <a:tailEnd type="none" w="med" len="med"/>
                    </a:lnR>
                    <a:solidFill>
                      <a:srgbClr val="E4EEF7"/>
                    </a:solidFill>
                  </a:tcPr>
                </a:tc>
                <a:tc>
                  <a:txBody>
                    <a:bodyPr/>
                    <a:lstStyle/>
                    <a:p>
                      <a:pPr marL="0" lvl="0" algn="ctr">
                        <a:spcAft>
                          <a:spcPts val="0"/>
                        </a:spcAft>
                      </a:pPr>
                      <a:r>
                        <a:rPr lang="es-ES" sz="1200" b="0" dirty="0">
                          <a:effectLst/>
                        </a:rPr>
                        <a:t> </a:t>
                      </a:r>
                      <a:endParaRPr lang="es-ES_tradnl" sz="1200" b="0" dirty="0">
                        <a:effectLst/>
                        <a:latin typeface="Arial"/>
                        <a:ea typeface="Times New Roman"/>
                        <a:cs typeface="Times New Roman"/>
                      </a:endParaRPr>
                    </a:p>
                  </a:txBody>
                  <a:tcPr marL="45720" marR="45720" anchor="ctr">
                    <a:lnL w="3175" cap="flat" cmpd="sng" algn="ctr">
                      <a:solidFill>
                        <a:prstClr val="white">
                          <a:lumMod val="50000"/>
                        </a:prstClr>
                      </a:solidFill>
                      <a:prstDash val="solid"/>
                      <a:round/>
                      <a:headEnd type="none" w="med" len="med"/>
                      <a:tailEnd type="none" w="med" len="med"/>
                    </a:lnL>
                    <a:lnR w="3175" cap="flat" cmpd="sng" algn="ctr">
                      <a:solidFill>
                        <a:prstClr val="white">
                          <a:lumMod val="50000"/>
                        </a:prstClr>
                      </a:solidFill>
                      <a:prstDash val="solid"/>
                      <a:round/>
                      <a:headEnd type="none" w="med" len="med"/>
                      <a:tailEnd type="none" w="med" len="med"/>
                    </a:lnR>
                    <a:solidFill>
                      <a:srgbClr val="E4EEF7"/>
                    </a:solidFill>
                  </a:tcPr>
                </a:tc>
                <a:tc>
                  <a:txBody>
                    <a:bodyPr/>
                    <a:lstStyle/>
                    <a:p>
                      <a:pPr marL="0" lvl="0" algn="ctr">
                        <a:spcAft>
                          <a:spcPts val="0"/>
                        </a:spcAft>
                      </a:pPr>
                      <a:r>
                        <a:rPr lang="es-ES" sz="1200" b="0" dirty="0">
                          <a:effectLst/>
                        </a:rPr>
                        <a:t> </a:t>
                      </a:r>
                      <a:endParaRPr lang="es-ES_tradnl" sz="1200" b="0" dirty="0">
                        <a:effectLst/>
                        <a:latin typeface="Arial"/>
                        <a:ea typeface="Times New Roman"/>
                        <a:cs typeface="Times New Roman"/>
                      </a:endParaRPr>
                    </a:p>
                  </a:txBody>
                  <a:tcPr marL="45720" marR="45720" anchor="ctr">
                    <a:lnL w="3175" cap="flat" cmpd="sng" algn="ctr">
                      <a:solidFill>
                        <a:prstClr val="white">
                          <a:lumMod val="50000"/>
                        </a:prstClr>
                      </a:solidFill>
                      <a:prstDash val="solid"/>
                      <a:round/>
                      <a:headEnd type="none" w="med" len="med"/>
                      <a:tailEnd type="none" w="med" len="med"/>
                    </a:lnL>
                    <a:lnR w="3175" cap="flat" cmpd="sng" algn="ctr">
                      <a:solidFill>
                        <a:prstClr val="white">
                          <a:lumMod val="50000"/>
                        </a:prstClr>
                      </a:solidFill>
                      <a:prstDash val="solid"/>
                      <a:round/>
                      <a:headEnd type="none" w="med" len="med"/>
                      <a:tailEnd type="none" w="med" len="med"/>
                    </a:lnR>
                    <a:solidFill>
                      <a:srgbClr val="E4EEF7"/>
                    </a:solidFill>
                  </a:tcPr>
                </a:tc>
                <a:tc>
                  <a:txBody>
                    <a:bodyPr/>
                    <a:lstStyle/>
                    <a:p>
                      <a:pPr marL="0" lvl="0" algn="ctr">
                        <a:spcAft>
                          <a:spcPts val="0"/>
                        </a:spcAft>
                      </a:pPr>
                      <a:r>
                        <a:rPr lang="es-ES" sz="1200" b="0" dirty="0" smtClean="0">
                          <a:solidFill>
                            <a:schemeClr val="accent3"/>
                          </a:solidFill>
                          <a:effectLst/>
                          <a:latin typeface="Zapf Dingbats"/>
                          <a:ea typeface="Zapf Dingbats"/>
                          <a:cs typeface="Zapf Dingbats"/>
                          <a:sym typeface="Zapf Dingbats"/>
                        </a:rPr>
                        <a:t>✔</a:t>
                      </a:r>
                      <a:endParaRPr lang="es-ES_tradnl" sz="1200" b="0" dirty="0">
                        <a:solidFill>
                          <a:schemeClr val="accent3"/>
                        </a:solidFill>
                        <a:effectLst/>
                        <a:latin typeface="Arial"/>
                        <a:ea typeface="Times New Roman"/>
                        <a:cs typeface="Times New Roman"/>
                      </a:endParaRPr>
                    </a:p>
                  </a:txBody>
                  <a:tcPr marL="45720" marR="45720" anchor="ctr">
                    <a:lnL w="3175" cap="flat" cmpd="sng" algn="ctr">
                      <a:solidFill>
                        <a:prstClr val="white">
                          <a:lumMod val="50000"/>
                        </a:prstClr>
                      </a:solidFill>
                      <a:prstDash val="solid"/>
                      <a:round/>
                      <a:headEnd type="none" w="med" len="med"/>
                      <a:tailEnd type="none" w="med" len="med"/>
                    </a:lnL>
                    <a:lnR w="3175" cap="flat" cmpd="sng" algn="ctr">
                      <a:noFill/>
                      <a:prstDash val="solid"/>
                      <a:round/>
                      <a:headEnd type="none" w="med" len="med"/>
                      <a:tailEnd type="none" w="med" len="med"/>
                    </a:lnR>
                    <a:solidFill>
                      <a:srgbClr val="E4EEF7"/>
                    </a:solidFill>
                  </a:tcPr>
                </a:tc>
              </a:tr>
              <a:tr h="0">
                <a:tc>
                  <a:txBody>
                    <a:bodyPr/>
                    <a:lstStyle/>
                    <a:p>
                      <a:pPr marL="0" lvl="0" algn="l">
                        <a:spcAft>
                          <a:spcPts val="0"/>
                        </a:spcAft>
                      </a:pPr>
                      <a:r>
                        <a:rPr lang="es-ES_tradnl" sz="1000" b="1" dirty="0" smtClean="0">
                          <a:effectLst/>
                          <a:latin typeface="Arial"/>
                          <a:ea typeface="Times New Roman"/>
                          <a:cs typeface="Times New Roman"/>
                        </a:rPr>
                        <a:t>CUTONALA</a:t>
                      </a:r>
                      <a:endParaRPr lang="es-ES_tradnl" sz="1000" b="1" dirty="0">
                        <a:effectLst/>
                        <a:latin typeface="Arial"/>
                        <a:ea typeface="Times New Roman"/>
                        <a:cs typeface="Times New Roman"/>
                      </a:endParaRPr>
                    </a:p>
                  </a:txBody>
                  <a:tcPr marL="45720" marR="45720" anchor="ctr">
                    <a:lnL w="3175" cap="flat" cmpd="sng" algn="ctr">
                      <a:noFill/>
                      <a:prstDash val="solid"/>
                      <a:round/>
                      <a:headEnd type="none" w="med" len="med"/>
                      <a:tailEnd type="none" w="med" len="med"/>
                    </a:lnL>
                    <a:lnR w="3175" cap="flat" cmpd="sng" algn="ctr">
                      <a:solidFill>
                        <a:prstClr val="white">
                          <a:lumMod val="50000"/>
                        </a:prstClr>
                      </a:solidFill>
                      <a:prstDash val="solid"/>
                      <a:round/>
                      <a:headEnd type="none" w="med" len="med"/>
                      <a:tailEnd type="none" w="med" len="med"/>
                    </a:ln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dirty="0" smtClean="0">
                          <a:solidFill>
                            <a:schemeClr val="accent3"/>
                          </a:solidFill>
                          <a:effectLst/>
                          <a:latin typeface="Zapf Dingbats"/>
                          <a:ea typeface="Zapf Dingbats"/>
                          <a:cs typeface="Zapf Dingbats"/>
                          <a:sym typeface="Zapf Dingbats"/>
                        </a:rPr>
                        <a:t>✔</a:t>
                      </a:r>
                      <a:endParaRPr lang="es-ES_tradnl" sz="1200" b="0" dirty="0" smtClean="0">
                        <a:solidFill>
                          <a:schemeClr val="accent3"/>
                        </a:solidFill>
                        <a:effectLst/>
                        <a:latin typeface="Arial"/>
                        <a:ea typeface="Times New Roman"/>
                        <a:cs typeface="Times New Roman"/>
                      </a:endParaRPr>
                    </a:p>
                  </a:txBody>
                  <a:tcPr marL="45720" marR="45720" anchor="ctr">
                    <a:lnL w="3175" cap="flat" cmpd="sng" algn="ctr">
                      <a:solidFill>
                        <a:prstClr val="white">
                          <a:lumMod val="50000"/>
                        </a:prstClr>
                      </a:solidFill>
                      <a:prstDash val="solid"/>
                      <a:round/>
                      <a:headEnd type="none" w="med" len="med"/>
                      <a:tailEnd type="none" w="med" len="med"/>
                    </a:lnL>
                    <a:lnR w="3175" cap="flat" cmpd="sng" algn="ctr">
                      <a:solidFill>
                        <a:prstClr val="white">
                          <a:lumMod val="50000"/>
                        </a:prstClr>
                      </a:solidFill>
                      <a:prstDash val="solid"/>
                      <a:round/>
                      <a:headEnd type="none" w="med" len="med"/>
                      <a:tailEnd type="none" w="med" len="med"/>
                    </a:lnR>
                    <a:solidFill>
                      <a:schemeClr val="bg1"/>
                    </a:solidFill>
                  </a:tcPr>
                </a:tc>
                <a:tc>
                  <a:txBody>
                    <a:bodyPr/>
                    <a:lstStyle/>
                    <a:p>
                      <a:pPr marL="0" lvl="0" algn="ctr">
                        <a:spcAft>
                          <a:spcPts val="0"/>
                        </a:spcAft>
                      </a:pPr>
                      <a:endParaRPr lang="es-ES_tradnl" sz="1200" b="0" dirty="0">
                        <a:effectLst/>
                        <a:latin typeface="Arial"/>
                        <a:ea typeface="Times New Roman"/>
                        <a:cs typeface="Times New Roman"/>
                      </a:endParaRPr>
                    </a:p>
                  </a:txBody>
                  <a:tcPr marL="45720" marR="45720" anchor="ctr">
                    <a:lnL w="3175" cap="flat" cmpd="sng" algn="ctr">
                      <a:solidFill>
                        <a:prstClr val="white">
                          <a:lumMod val="50000"/>
                        </a:prstClr>
                      </a:solidFill>
                      <a:prstDash val="solid"/>
                      <a:round/>
                      <a:headEnd type="none" w="med" len="med"/>
                      <a:tailEnd type="none" w="med" len="med"/>
                    </a:lnL>
                    <a:lnR w="3175" cap="flat" cmpd="sng" algn="ctr">
                      <a:solidFill>
                        <a:prstClr val="white">
                          <a:lumMod val="50000"/>
                        </a:prstClr>
                      </a:solidFill>
                      <a:prstDash val="solid"/>
                      <a:round/>
                      <a:headEnd type="none" w="med" len="med"/>
                      <a:tailEnd type="none" w="med" len="med"/>
                    </a:ln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dirty="0" smtClean="0">
                          <a:solidFill>
                            <a:schemeClr val="accent3"/>
                          </a:solidFill>
                          <a:effectLst/>
                          <a:latin typeface="Zapf Dingbats"/>
                          <a:ea typeface="Zapf Dingbats"/>
                          <a:cs typeface="Zapf Dingbats"/>
                          <a:sym typeface="Zapf Dingbats"/>
                        </a:rPr>
                        <a:t>✔</a:t>
                      </a:r>
                      <a:endParaRPr lang="es-ES_tradnl" sz="1200" b="0" dirty="0" smtClean="0">
                        <a:solidFill>
                          <a:schemeClr val="accent3"/>
                        </a:solidFill>
                        <a:effectLst/>
                        <a:latin typeface="Arial"/>
                        <a:ea typeface="Times New Roman"/>
                        <a:cs typeface="Times New Roman"/>
                      </a:endParaRPr>
                    </a:p>
                  </a:txBody>
                  <a:tcPr marL="45720" marR="45720" anchor="ctr">
                    <a:lnL w="3175" cap="flat" cmpd="sng" algn="ctr">
                      <a:solidFill>
                        <a:prstClr val="white">
                          <a:lumMod val="50000"/>
                        </a:prstClr>
                      </a:solidFill>
                      <a:prstDash val="solid"/>
                      <a:round/>
                      <a:headEnd type="none" w="med" len="med"/>
                      <a:tailEnd type="none" w="med" len="med"/>
                    </a:lnL>
                    <a:lnR w="3175" cap="flat" cmpd="sng" algn="ctr">
                      <a:solidFill>
                        <a:prstClr val="white">
                          <a:lumMod val="50000"/>
                        </a:prstClr>
                      </a:solidFill>
                      <a:prstDash val="solid"/>
                      <a:round/>
                      <a:headEnd type="none" w="med" len="med"/>
                      <a:tailEnd type="none" w="med" len="med"/>
                    </a:ln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dirty="0" smtClean="0">
                          <a:solidFill>
                            <a:schemeClr val="accent3"/>
                          </a:solidFill>
                          <a:effectLst/>
                          <a:latin typeface="Zapf Dingbats"/>
                          <a:ea typeface="Zapf Dingbats"/>
                          <a:cs typeface="Zapf Dingbats"/>
                          <a:sym typeface="Zapf Dingbats"/>
                        </a:rPr>
                        <a:t>✔</a:t>
                      </a:r>
                      <a:endParaRPr lang="es-ES_tradnl" sz="1200" b="0" dirty="0" smtClean="0">
                        <a:solidFill>
                          <a:schemeClr val="accent3"/>
                        </a:solidFill>
                        <a:effectLst/>
                        <a:latin typeface="Arial"/>
                        <a:ea typeface="Times New Roman"/>
                        <a:cs typeface="Times New Roman"/>
                      </a:endParaRPr>
                    </a:p>
                  </a:txBody>
                  <a:tcPr marL="45720" marR="45720" anchor="ctr">
                    <a:lnL w="3175" cap="flat" cmpd="sng" algn="ctr">
                      <a:solidFill>
                        <a:prstClr val="white">
                          <a:lumMod val="50000"/>
                        </a:prstClr>
                      </a:solidFill>
                      <a:prstDash val="solid"/>
                      <a:round/>
                      <a:headEnd type="none" w="med" len="med"/>
                      <a:tailEnd type="none" w="med" len="med"/>
                    </a:lnL>
                    <a:lnR w="3175" cap="flat" cmpd="sng" algn="ctr">
                      <a:solidFill>
                        <a:prstClr val="white">
                          <a:lumMod val="50000"/>
                        </a:prstClr>
                      </a:solidFill>
                      <a:prstDash val="solid"/>
                      <a:round/>
                      <a:headEnd type="none" w="med" len="med"/>
                      <a:tailEnd type="none" w="med" len="med"/>
                    </a:lnR>
                    <a:solidFill>
                      <a:schemeClr val="bg1"/>
                    </a:solidFill>
                  </a:tcPr>
                </a:tc>
                <a:tc>
                  <a:txBody>
                    <a:bodyPr/>
                    <a:lstStyle/>
                    <a:p>
                      <a:pPr marL="0" lvl="0" algn="ctr">
                        <a:spcAft>
                          <a:spcPts val="0"/>
                        </a:spcAft>
                      </a:pPr>
                      <a:endParaRPr lang="es-ES_tradnl" sz="1200" b="0" dirty="0">
                        <a:solidFill>
                          <a:schemeClr val="accent3"/>
                        </a:solidFill>
                        <a:effectLst/>
                        <a:latin typeface="Arial"/>
                        <a:ea typeface="Times New Roman"/>
                        <a:cs typeface="Times New Roman"/>
                      </a:endParaRPr>
                    </a:p>
                  </a:txBody>
                  <a:tcPr marL="45720" marR="45720" anchor="ctr">
                    <a:lnL w="3175" cap="flat" cmpd="sng" algn="ctr">
                      <a:solidFill>
                        <a:prstClr val="white">
                          <a:lumMod val="50000"/>
                        </a:prstClr>
                      </a:solidFill>
                      <a:prstDash val="solid"/>
                      <a:round/>
                      <a:headEnd type="none" w="med" len="med"/>
                      <a:tailEnd type="none" w="med" len="med"/>
                    </a:lnL>
                    <a:lnR w="3175" cap="flat" cmpd="sng" algn="ctr">
                      <a:noFill/>
                      <a:prstDash val="solid"/>
                      <a:round/>
                      <a:headEnd type="none" w="med" len="med"/>
                      <a:tailEnd type="none" w="med" len="med"/>
                    </a:lnR>
                    <a:solidFill>
                      <a:schemeClr val="bg1"/>
                    </a:solidFill>
                  </a:tcPr>
                </a:tc>
              </a:tr>
            </a:tbl>
          </a:graphicData>
        </a:graphic>
      </p:graphicFrame>
    </p:spTree>
    <p:extLst>
      <p:ext uri="{BB962C8B-B14F-4D97-AF65-F5344CB8AC3E}">
        <p14:creationId xmlns:p14="http://schemas.microsoft.com/office/powerpoint/2010/main" val="125249781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ángulo 7"/>
          <p:cNvSpPr/>
          <p:nvPr/>
        </p:nvSpPr>
        <p:spPr>
          <a:xfrm>
            <a:off x="-1" y="0"/>
            <a:ext cx="9142413" cy="3378200"/>
          </a:xfrm>
          <a:prstGeom prst="rect">
            <a:avLst/>
          </a:prstGeom>
          <a:gradFill flip="none" rotWithShape="1">
            <a:gsLst>
              <a:gs pos="0">
                <a:schemeClr val="accent1">
                  <a:lumMod val="50000"/>
                </a:schemeClr>
              </a:gs>
              <a:gs pos="99000">
                <a:schemeClr val="accent1">
                  <a:lumMod val="60000"/>
                  <a:lumOff val="40000"/>
                </a:schemeClr>
              </a:gs>
            </a:gsLst>
            <a:lin ang="16200000" scaled="0"/>
            <a:tileRect/>
          </a:gradFill>
          <a:ln>
            <a:no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s-ES_tradnl"/>
          </a:p>
        </p:txBody>
      </p:sp>
      <p:sp>
        <p:nvSpPr>
          <p:cNvPr id="3" name="2 Marcador de contenido"/>
          <p:cNvSpPr>
            <a:spLocks noGrp="1"/>
          </p:cNvSpPr>
          <p:nvPr>
            <p:ph idx="1"/>
          </p:nvPr>
        </p:nvSpPr>
        <p:spPr>
          <a:xfrm>
            <a:off x="3721100" y="3619500"/>
            <a:ext cx="5067300" cy="2697163"/>
          </a:xfrm>
        </p:spPr>
        <p:txBody>
          <a:bodyPr>
            <a:normAutofit/>
          </a:bodyPr>
          <a:lstStyle/>
          <a:p>
            <a:pPr marL="0" indent="0">
              <a:buNone/>
            </a:pPr>
            <a:r>
              <a:rPr lang="es-ES" sz="1400" dirty="0" smtClean="0">
                <a:solidFill>
                  <a:schemeClr val="bg1">
                    <a:lumMod val="50000"/>
                  </a:schemeClr>
                </a:solidFill>
                <a:latin typeface="Arial"/>
                <a:cs typeface="Arial"/>
              </a:rPr>
              <a:t>Es un proyecto general que contempla las necesidades de la red, incorpora las tendencias tecnológicas pero con sentido para la institución, y sobre todo proyecta un desarrollo tecnológico homogéneo, integral y con visión para la red universitaria.</a:t>
            </a:r>
            <a:endParaRPr lang="es-ES" sz="1400" dirty="0">
              <a:solidFill>
                <a:schemeClr val="bg1">
                  <a:lumMod val="50000"/>
                </a:schemeClr>
              </a:solidFill>
              <a:latin typeface="Arial"/>
              <a:cs typeface="Arial"/>
            </a:endParaRPr>
          </a:p>
        </p:txBody>
      </p:sp>
      <p:sp>
        <p:nvSpPr>
          <p:cNvPr id="6" name="Rectángulo 5"/>
          <p:cNvSpPr/>
          <p:nvPr/>
        </p:nvSpPr>
        <p:spPr>
          <a:xfrm>
            <a:off x="3644900" y="1496536"/>
            <a:ext cx="5194300" cy="1477328"/>
          </a:xfrm>
          <a:prstGeom prst="rect">
            <a:avLst/>
          </a:prstGeom>
        </p:spPr>
        <p:txBody>
          <a:bodyPr wrap="square">
            <a:spAutoFit/>
          </a:bodyPr>
          <a:lstStyle/>
          <a:p>
            <a:endParaRPr lang="es-ES" b="1" dirty="0">
              <a:solidFill>
                <a:schemeClr val="bg1"/>
              </a:solidFill>
              <a:latin typeface="Trebuchet MS"/>
              <a:cs typeface="Trebuchet MS"/>
            </a:endParaRPr>
          </a:p>
          <a:p>
            <a:r>
              <a:rPr lang="es-ES" b="1" dirty="0">
                <a:solidFill>
                  <a:schemeClr val="bg1"/>
                </a:solidFill>
                <a:latin typeface="Trebuchet MS"/>
                <a:cs typeface="Trebuchet MS"/>
              </a:rPr>
              <a:t>Este proyecto fortalece la disposición de servicios tecnológicos para todos y la infraestructura de conectividad para accederlos.</a:t>
            </a:r>
            <a:endParaRPr lang="es-ES_tradnl" b="1" dirty="0">
              <a:solidFill>
                <a:schemeClr val="bg1"/>
              </a:solidFill>
              <a:latin typeface="Trebuchet MS"/>
              <a:cs typeface="Trebuchet MS"/>
            </a:endParaRPr>
          </a:p>
        </p:txBody>
      </p:sp>
      <p:pic>
        <p:nvPicPr>
          <p:cNvPr id="9" name="Imagen 8" descr="escudo_udg.png"/>
          <p:cNvPicPr>
            <a:picLocks noChangeAspect="1"/>
          </p:cNvPicPr>
          <p:nvPr/>
        </p:nvPicPr>
        <p:blipFill>
          <a:blip r:embed="rId2" cstate="print"/>
          <a:stretch>
            <a:fillRect/>
          </a:stretch>
        </p:blipFill>
        <p:spPr>
          <a:xfrm>
            <a:off x="487364" y="1193800"/>
            <a:ext cx="2422374" cy="3101974"/>
          </a:xfrm>
          <a:prstGeom prst="rect">
            <a:avLst/>
          </a:prstGeom>
          <a:effectLst>
            <a:outerShdw blurRad="50800" dist="38100" dir="2700000">
              <a:srgbClr val="000000">
                <a:alpha val="43000"/>
              </a:srgbClr>
            </a:outerShdw>
          </a:effectLst>
        </p:spPr>
      </p:pic>
      <p:pic>
        <p:nvPicPr>
          <p:cNvPr id="7" name="Imagen 6" descr="check.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39901" y="3046463"/>
            <a:ext cx="1674447" cy="2084338"/>
          </a:xfrm>
          <a:prstGeom prst="rect">
            <a:avLst/>
          </a:prstGeom>
        </p:spPr>
      </p:pic>
    </p:spTree>
    <p:extLst>
      <p:ext uri="{BB962C8B-B14F-4D97-AF65-F5344CB8AC3E}">
        <p14:creationId xmlns:p14="http://schemas.microsoft.com/office/powerpoint/2010/main" val="60752559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2 Marcador de texto"/>
          <p:cNvSpPr txBox="1">
            <a:spLocks/>
          </p:cNvSpPr>
          <p:nvPr/>
        </p:nvSpPr>
        <p:spPr>
          <a:xfrm>
            <a:off x="971600" y="2420888"/>
            <a:ext cx="7772400" cy="1224135"/>
          </a:xfrm>
          <a:prstGeom prst="rect">
            <a:avLst/>
          </a:prstGeom>
        </p:spPr>
        <p:txBody>
          <a:bodyPr vert="horz" lIns="91440" tIns="45720" rIns="91440" bIns="45720" rtlCol="0">
            <a:normAutofit fontScale="92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buNone/>
            </a:pPr>
            <a:r>
              <a:rPr lang="es-MX" b="1" cap="small" dirty="0">
                <a:solidFill>
                  <a:srgbClr val="006666"/>
                </a:solidFill>
              </a:rPr>
              <a:t>FONDO PARA ELEVAR LA CALIDAD  DE LA EDUCACIÓN SUPERIOR DE LAS UNIVERSIDADES PÚBLICAS ESTATALES (UPE) 2012</a:t>
            </a:r>
            <a:endParaRPr lang="es-MX" dirty="0">
              <a:solidFill>
                <a:srgbClr val="006666"/>
              </a:solidFill>
            </a:endParaRPr>
          </a:p>
        </p:txBody>
      </p:sp>
    </p:spTree>
    <p:extLst>
      <p:ext uri="{BB962C8B-B14F-4D97-AF65-F5344CB8AC3E}">
        <p14:creationId xmlns:p14="http://schemas.microsoft.com/office/powerpoint/2010/main" val="113219406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67544" y="1052736"/>
            <a:ext cx="8229600" cy="4525963"/>
          </a:xfrm>
        </p:spPr>
        <p:txBody>
          <a:bodyPr>
            <a:normAutofit fontScale="85000" lnSpcReduction="10000"/>
          </a:bodyPr>
          <a:lstStyle/>
          <a:p>
            <a:pPr marL="0" indent="0" algn="just">
              <a:buNone/>
            </a:pPr>
            <a:r>
              <a:rPr lang="es-MX" sz="1700" dirty="0">
                <a:latin typeface="Arial" pitchFamily="34" charset="0"/>
                <a:cs typeface="Arial" pitchFamily="34" charset="0"/>
              </a:rPr>
              <a:t>Los recursos de este fondo </a:t>
            </a:r>
            <a:r>
              <a:rPr lang="es-MX" sz="1700" dirty="0" smtClean="0">
                <a:latin typeface="Arial" pitchFamily="34" charset="0"/>
                <a:cs typeface="Arial" pitchFamily="34" charset="0"/>
              </a:rPr>
              <a:t>son asignados </a:t>
            </a:r>
            <a:r>
              <a:rPr lang="es-MX" sz="1700" dirty="0">
                <a:latin typeface="Arial" pitchFamily="34" charset="0"/>
                <a:cs typeface="Arial" pitchFamily="34" charset="0"/>
              </a:rPr>
              <a:t>con base en la llamada Fórmula CUPIA, considera indicadores de docencia e investigación y criterios para fijar el subsidio a dichas funciones. </a:t>
            </a:r>
          </a:p>
          <a:p>
            <a:pPr marL="0" indent="0" algn="just">
              <a:buNone/>
            </a:pPr>
            <a:r>
              <a:rPr lang="es-MX" sz="1700" dirty="0">
                <a:latin typeface="Arial" pitchFamily="34" charset="0"/>
                <a:cs typeface="Arial" pitchFamily="34" charset="0"/>
              </a:rPr>
              <a:t> </a:t>
            </a:r>
          </a:p>
          <a:p>
            <a:pPr lvl="0" algn="just"/>
            <a:r>
              <a:rPr lang="es-MX" sz="1700" b="1" dirty="0">
                <a:latin typeface="Arial" pitchFamily="34" charset="0"/>
                <a:cs typeface="Arial" pitchFamily="34" charset="0"/>
              </a:rPr>
              <a:t>Criterios de docencia</a:t>
            </a:r>
            <a:r>
              <a:rPr lang="es-MX" sz="1700" dirty="0">
                <a:latin typeface="Arial" pitchFamily="34" charset="0"/>
                <a:cs typeface="Arial" pitchFamily="34" charset="0"/>
              </a:rPr>
              <a:t>: ponderación diferenciada por el nivel educativo, diferenciación por tipo de programa de estudios, consideración de la </a:t>
            </a:r>
            <a:r>
              <a:rPr lang="es-MX" sz="1700" b="1" dirty="0">
                <a:latin typeface="Arial" pitchFamily="34" charset="0"/>
                <a:cs typeface="Arial" pitchFamily="34" charset="0"/>
              </a:rPr>
              <a:t>eficiencia terminal y factores de calidad </a:t>
            </a:r>
            <a:r>
              <a:rPr lang="es-MX" sz="1700" dirty="0">
                <a:latin typeface="Arial" pitchFamily="34" charset="0"/>
                <a:cs typeface="Arial" pitchFamily="34" charset="0"/>
              </a:rPr>
              <a:t>como son la proporción de la </a:t>
            </a:r>
            <a:r>
              <a:rPr lang="es-MX" sz="1700" b="1" dirty="0">
                <a:latin typeface="Arial" pitchFamily="34" charset="0"/>
                <a:cs typeface="Arial" pitchFamily="34" charset="0"/>
              </a:rPr>
              <a:t>matrícula de los programas evaluables </a:t>
            </a:r>
            <a:r>
              <a:rPr lang="es-MX" sz="1700" dirty="0">
                <a:latin typeface="Arial" pitchFamily="34" charset="0"/>
                <a:cs typeface="Arial" pitchFamily="34" charset="0"/>
              </a:rPr>
              <a:t>de técnico superior universitario y licenciatura reconocidos por su buena </a:t>
            </a:r>
            <a:r>
              <a:rPr lang="es-MX" sz="1700" dirty="0" smtClean="0">
                <a:latin typeface="Arial" pitchFamily="34" charset="0"/>
                <a:cs typeface="Arial" pitchFamily="34" charset="0"/>
              </a:rPr>
              <a:t>calidad </a:t>
            </a:r>
            <a:r>
              <a:rPr lang="es-MX" sz="1700" dirty="0">
                <a:latin typeface="Arial" pitchFamily="34" charset="0"/>
                <a:cs typeface="Arial" pitchFamily="34" charset="0"/>
              </a:rPr>
              <a:t>y de los programas de posgrado pertenecientes al </a:t>
            </a:r>
            <a:r>
              <a:rPr lang="es-MX" sz="1700" b="1" dirty="0">
                <a:latin typeface="Arial" pitchFamily="34" charset="0"/>
                <a:cs typeface="Arial" pitchFamily="34" charset="0"/>
              </a:rPr>
              <a:t>Padrón Nacional de Posgrado SEP-CONACYT. </a:t>
            </a:r>
          </a:p>
          <a:p>
            <a:pPr algn="just"/>
            <a:endParaRPr lang="es-MX" sz="1700" dirty="0">
              <a:latin typeface="Arial" pitchFamily="34" charset="0"/>
              <a:cs typeface="Arial" pitchFamily="34" charset="0"/>
            </a:endParaRPr>
          </a:p>
          <a:p>
            <a:pPr lvl="0" algn="just"/>
            <a:r>
              <a:rPr lang="es-MX" sz="1700" b="1" dirty="0">
                <a:latin typeface="Arial" pitchFamily="34" charset="0"/>
                <a:cs typeface="Arial" pitchFamily="34" charset="0"/>
              </a:rPr>
              <a:t>Criterios de investigación: </a:t>
            </a:r>
            <a:r>
              <a:rPr lang="es-MX" sz="1700" dirty="0">
                <a:latin typeface="Arial" pitchFamily="34" charset="0"/>
                <a:cs typeface="Arial" pitchFamily="34" charset="0"/>
              </a:rPr>
              <a:t>se sustentan en los indicadores relacionados con la capacidad probada de la institución en este rubro. Éstos son, entre otros, la proporción del profesorado de tiempo completo con reconocimiento del perfil deseable en el marco del Programa para el Mejoramiento del Profesorado </a:t>
            </a:r>
            <a:r>
              <a:rPr lang="es-MX" sz="1700" b="1" dirty="0">
                <a:latin typeface="Arial" pitchFamily="34" charset="0"/>
                <a:cs typeface="Arial" pitchFamily="34" charset="0"/>
              </a:rPr>
              <a:t>(PROMEP) </a:t>
            </a:r>
            <a:r>
              <a:rPr lang="es-MX" sz="1700" dirty="0">
                <a:latin typeface="Arial" pitchFamily="34" charset="0"/>
                <a:cs typeface="Arial" pitchFamily="34" charset="0"/>
              </a:rPr>
              <a:t>y la perteneciente al Sistema Nacional de Investigadores </a:t>
            </a:r>
            <a:r>
              <a:rPr lang="es-MX" sz="1700" b="1" dirty="0">
                <a:latin typeface="Arial" pitchFamily="34" charset="0"/>
                <a:cs typeface="Arial" pitchFamily="34" charset="0"/>
              </a:rPr>
              <a:t>(SNI). </a:t>
            </a:r>
            <a:endParaRPr lang="es-MX" sz="1700" b="1" dirty="0" smtClean="0">
              <a:latin typeface="Arial" pitchFamily="34" charset="0"/>
              <a:cs typeface="Arial" pitchFamily="34" charset="0"/>
            </a:endParaRPr>
          </a:p>
          <a:p>
            <a:pPr marL="0" lvl="0" indent="0" algn="just">
              <a:buNone/>
            </a:pPr>
            <a:endParaRPr lang="es-MX" sz="1700" dirty="0">
              <a:latin typeface="Arial" pitchFamily="34" charset="0"/>
              <a:cs typeface="Arial" pitchFamily="34" charset="0"/>
            </a:endParaRPr>
          </a:p>
          <a:p>
            <a:pPr marL="0" indent="0" algn="just">
              <a:buNone/>
            </a:pPr>
            <a:r>
              <a:rPr lang="es-MX" sz="1700" dirty="0">
                <a:latin typeface="Arial" pitchFamily="34" charset="0"/>
                <a:cs typeface="Arial" pitchFamily="34" charset="0"/>
              </a:rPr>
              <a:t>Para aplicar el modelo de asignación adicional al subsidio federal basado en el desempeño de las UPE, </a:t>
            </a:r>
            <a:r>
              <a:rPr lang="es-MX" sz="1700" dirty="0" smtClean="0">
                <a:latin typeface="Arial" pitchFamily="34" charset="0"/>
                <a:cs typeface="Arial" pitchFamily="34" charset="0"/>
              </a:rPr>
              <a:t>la Universidad de Guadalajara entregó a la Dirección </a:t>
            </a:r>
            <a:r>
              <a:rPr lang="es-MX" sz="1700" dirty="0">
                <a:latin typeface="Arial" pitchFamily="34" charset="0"/>
                <a:cs typeface="Arial" pitchFamily="34" charset="0"/>
              </a:rPr>
              <a:t>General de Educación Superior Universitaria (DGESU) de la Subsecretaría de Educación Superior (SES) </a:t>
            </a:r>
            <a:r>
              <a:rPr lang="es-MX" sz="1700" b="1" dirty="0">
                <a:latin typeface="Arial" pitchFamily="34" charset="0"/>
                <a:cs typeface="Arial" pitchFamily="34" charset="0"/>
              </a:rPr>
              <a:t>los indicadores de matrícula desagregada por nivel y por programa educativo correspondiente al ciclo escolar </a:t>
            </a:r>
            <a:r>
              <a:rPr lang="es-MX" sz="1700" b="1" dirty="0" smtClean="0">
                <a:latin typeface="Arial" pitchFamily="34" charset="0"/>
                <a:cs typeface="Arial" pitchFamily="34" charset="0"/>
              </a:rPr>
              <a:t>2010-2011</a:t>
            </a:r>
            <a:r>
              <a:rPr lang="es-MX" sz="1700" dirty="0">
                <a:latin typeface="Arial" pitchFamily="34" charset="0"/>
                <a:cs typeface="Arial" pitchFamily="34" charset="0"/>
              </a:rPr>
              <a:t> </a:t>
            </a:r>
            <a:r>
              <a:rPr lang="es-MX" sz="1700" dirty="0" smtClean="0">
                <a:latin typeface="Arial" pitchFamily="34" charset="0"/>
                <a:cs typeface="Arial" pitchFamily="34" charset="0"/>
              </a:rPr>
              <a:t>(nivel </a:t>
            </a:r>
            <a:r>
              <a:rPr lang="es-MX" sz="1700" dirty="0">
                <a:latin typeface="Arial" pitchFamily="34" charset="0"/>
                <a:cs typeface="Arial" pitchFamily="34" charset="0"/>
              </a:rPr>
              <a:t>bachillerato y la del tipo de educación superior (técnico superior universitario, licenciatura y posgrado), de alumnos activos y en todas las </a:t>
            </a:r>
            <a:r>
              <a:rPr lang="es-MX" sz="1700" dirty="0" smtClean="0">
                <a:latin typeface="Arial" pitchFamily="34" charset="0"/>
                <a:cs typeface="Arial" pitchFamily="34" charset="0"/>
              </a:rPr>
              <a:t>modalidades.</a:t>
            </a:r>
            <a:endParaRPr lang="es-MX" sz="2100" dirty="0">
              <a:latin typeface="Arial" pitchFamily="34" charset="0"/>
              <a:cs typeface="Arial" pitchFamily="34" charset="0"/>
            </a:endParaRPr>
          </a:p>
        </p:txBody>
      </p:sp>
      <p:sp>
        <p:nvSpPr>
          <p:cNvPr id="4" name="1 Título"/>
          <p:cNvSpPr txBox="1">
            <a:spLocks/>
          </p:cNvSpPr>
          <p:nvPr/>
        </p:nvSpPr>
        <p:spPr>
          <a:xfrm>
            <a:off x="883818" y="116632"/>
            <a:ext cx="8229600" cy="49006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s-MX" sz="2400" b="1" cap="small" dirty="0" smtClean="0">
                <a:solidFill>
                  <a:srgbClr val="006666"/>
                </a:solidFill>
              </a:rPr>
              <a:t>Consideraciones generales</a:t>
            </a:r>
          </a:p>
        </p:txBody>
      </p:sp>
    </p:spTree>
    <p:extLst>
      <p:ext uri="{BB962C8B-B14F-4D97-AF65-F5344CB8AC3E}">
        <p14:creationId xmlns:p14="http://schemas.microsoft.com/office/powerpoint/2010/main" val="280249874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67544" y="1268760"/>
            <a:ext cx="8229600" cy="4824536"/>
          </a:xfrm>
        </p:spPr>
        <p:txBody>
          <a:bodyPr>
            <a:noAutofit/>
          </a:bodyPr>
          <a:lstStyle/>
          <a:p>
            <a:pPr marL="0" indent="0" algn="just">
              <a:buNone/>
            </a:pPr>
            <a:r>
              <a:rPr lang="es-MX" sz="1300" dirty="0" smtClean="0">
                <a:latin typeface="Arial" pitchFamily="34" charset="0"/>
                <a:cs typeface="Arial" pitchFamily="34" charset="0"/>
              </a:rPr>
              <a:t>Conforme a los lineamientos emitidos por la SEP, los </a:t>
            </a:r>
            <a:r>
              <a:rPr lang="es-MX" sz="1300" dirty="0">
                <a:latin typeface="Arial" pitchFamily="34" charset="0"/>
                <a:cs typeface="Arial" pitchFamily="34" charset="0"/>
              </a:rPr>
              <a:t>recursos asignados a través de la Fórmula CUPIA </a:t>
            </a:r>
            <a:r>
              <a:rPr lang="es-MX" sz="1300" dirty="0" smtClean="0">
                <a:latin typeface="Arial" pitchFamily="34" charset="0"/>
                <a:cs typeface="Arial" pitchFamily="34" charset="0"/>
              </a:rPr>
              <a:t>sólo podrán </a:t>
            </a:r>
            <a:r>
              <a:rPr lang="es-MX" sz="1300" dirty="0">
                <a:latin typeface="Arial" pitchFamily="34" charset="0"/>
                <a:cs typeface="Arial" pitchFamily="34" charset="0"/>
              </a:rPr>
              <a:t>destinarse a los proyectos valorados favorablemente por la </a:t>
            </a:r>
            <a:r>
              <a:rPr lang="es-MX" sz="1300" dirty="0" smtClean="0">
                <a:latin typeface="Arial" pitchFamily="34" charset="0"/>
                <a:cs typeface="Arial" pitchFamily="34" charset="0"/>
              </a:rPr>
              <a:t>DGESU considerando una de las siguientes </a:t>
            </a:r>
            <a:r>
              <a:rPr lang="es-MX" sz="1300" dirty="0">
                <a:latin typeface="Arial" pitchFamily="34" charset="0"/>
                <a:cs typeface="Arial" pitchFamily="34" charset="0"/>
              </a:rPr>
              <a:t>temáticas: </a:t>
            </a:r>
          </a:p>
          <a:p>
            <a:pPr marL="0" indent="0" algn="just">
              <a:buNone/>
            </a:pPr>
            <a:r>
              <a:rPr lang="es-MX" sz="1300" dirty="0">
                <a:latin typeface="Arial" pitchFamily="34" charset="0"/>
                <a:cs typeface="Arial" pitchFamily="34" charset="0"/>
              </a:rPr>
              <a:t> </a:t>
            </a:r>
          </a:p>
          <a:p>
            <a:pPr lvl="0" algn="just"/>
            <a:r>
              <a:rPr lang="es-MX" sz="1300" i="1" dirty="0">
                <a:latin typeface="Arial" pitchFamily="34" charset="0"/>
                <a:cs typeface="Arial" pitchFamily="34" charset="0"/>
              </a:rPr>
              <a:t>Cartilla Integral Universitaria </a:t>
            </a:r>
            <a:r>
              <a:rPr lang="es-MX" sz="1300" dirty="0">
                <a:latin typeface="Arial" pitchFamily="34" charset="0"/>
                <a:cs typeface="Arial" pitchFamily="34" charset="0"/>
              </a:rPr>
              <a:t>(cartilla para promoción de actividades deportivas, acciones de promoción cultural, de salud y de prevención de adicciones). </a:t>
            </a:r>
            <a:endParaRPr lang="es-MX" sz="1300" dirty="0" smtClean="0">
              <a:latin typeface="Arial" pitchFamily="34" charset="0"/>
              <a:cs typeface="Arial" pitchFamily="34" charset="0"/>
            </a:endParaRPr>
          </a:p>
          <a:p>
            <a:pPr lvl="0" algn="just"/>
            <a:endParaRPr lang="es-MX" sz="1300" dirty="0">
              <a:latin typeface="Arial" pitchFamily="34" charset="0"/>
              <a:cs typeface="Arial" pitchFamily="34" charset="0"/>
            </a:endParaRPr>
          </a:p>
          <a:p>
            <a:pPr lvl="0" algn="just"/>
            <a:r>
              <a:rPr lang="es-MX" sz="1300" i="1" dirty="0">
                <a:latin typeface="Arial" pitchFamily="34" charset="0"/>
                <a:cs typeface="Arial" pitchFamily="34" charset="0"/>
              </a:rPr>
              <a:t>Contrato de profesores hasta por un año </a:t>
            </a:r>
            <a:r>
              <a:rPr lang="es-MX" sz="1300" dirty="0">
                <a:latin typeface="Arial" pitchFamily="34" charset="0"/>
                <a:cs typeface="Arial" pitchFamily="34" charset="0"/>
              </a:rPr>
              <a:t>(de tiempo completo, medio tiempo, tiempo parcial o por asignatura), de acuerdo con la normativa institucional vigente. </a:t>
            </a:r>
          </a:p>
          <a:p>
            <a:pPr marL="0" indent="0" algn="just">
              <a:buNone/>
            </a:pPr>
            <a:r>
              <a:rPr lang="es-MX" sz="1300" dirty="0">
                <a:latin typeface="Arial" pitchFamily="34" charset="0"/>
                <a:cs typeface="Arial" pitchFamily="34" charset="0"/>
              </a:rPr>
              <a:t> </a:t>
            </a:r>
          </a:p>
          <a:p>
            <a:pPr lvl="0" algn="just"/>
            <a:r>
              <a:rPr lang="es-MX" sz="1300" i="1" dirty="0">
                <a:latin typeface="Arial" pitchFamily="34" charset="0"/>
                <a:cs typeface="Arial" pitchFamily="34" charset="0"/>
              </a:rPr>
              <a:t>Programas de Nivelación. </a:t>
            </a:r>
            <a:r>
              <a:rPr lang="es-MX" sz="1300" dirty="0">
                <a:latin typeface="Arial" pitchFamily="34" charset="0"/>
                <a:cs typeface="Arial" pitchFamily="34" charset="0"/>
              </a:rPr>
              <a:t>Para estudiantes de nuevo ingreso con deficiencias académicas, con el fin de promover hábitos y habilidades de estudio, fortalecer la orientación vocacional y/o profesional. </a:t>
            </a:r>
          </a:p>
          <a:p>
            <a:pPr marL="0" indent="0" algn="just">
              <a:buNone/>
            </a:pPr>
            <a:r>
              <a:rPr lang="es-MX" sz="1300" dirty="0">
                <a:latin typeface="Arial" pitchFamily="34" charset="0"/>
                <a:cs typeface="Arial" pitchFamily="34" charset="0"/>
              </a:rPr>
              <a:t> </a:t>
            </a:r>
          </a:p>
          <a:p>
            <a:pPr lvl="0" algn="just"/>
            <a:r>
              <a:rPr lang="es-MX" sz="1300" i="1" dirty="0">
                <a:latin typeface="Arial" pitchFamily="34" charset="0"/>
                <a:cs typeface="Arial" pitchFamily="34" charset="0"/>
              </a:rPr>
              <a:t>Acciones de evaluación y acreditación internacional de Programas Educativos</a:t>
            </a:r>
            <a:r>
              <a:rPr lang="es-MX" sz="1300" dirty="0">
                <a:latin typeface="Arial" pitchFamily="34" charset="0"/>
                <a:cs typeface="Arial" pitchFamily="34" charset="0"/>
              </a:rPr>
              <a:t>. </a:t>
            </a:r>
          </a:p>
          <a:p>
            <a:pPr algn="just"/>
            <a:endParaRPr lang="es-MX" sz="1300" dirty="0">
              <a:latin typeface="Arial" pitchFamily="34" charset="0"/>
              <a:cs typeface="Arial" pitchFamily="34" charset="0"/>
            </a:endParaRPr>
          </a:p>
          <a:p>
            <a:pPr lvl="0" algn="just"/>
            <a:r>
              <a:rPr lang="es-MX" sz="1300" b="1" i="1" dirty="0">
                <a:latin typeface="Arial" pitchFamily="34" charset="0"/>
                <a:cs typeface="Arial" pitchFamily="34" charset="0"/>
              </a:rPr>
              <a:t>Impulso a la conectividad </a:t>
            </a:r>
            <a:r>
              <a:rPr lang="es-MX" sz="1300" b="1" dirty="0">
                <a:latin typeface="Arial" pitchFamily="34" charset="0"/>
                <a:cs typeface="Arial" pitchFamily="34" charset="0"/>
              </a:rPr>
              <a:t>en los diferentes </a:t>
            </a:r>
            <a:r>
              <a:rPr lang="es-MX" sz="1300" b="1" i="1" dirty="0" err="1">
                <a:latin typeface="Arial" pitchFamily="34" charset="0"/>
                <a:cs typeface="Arial" pitchFamily="34" charset="0"/>
              </a:rPr>
              <a:t>campi</a:t>
            </a:r>
            <a:r>
              <a:rPr lang="es-MX" sz="1300" b="1" i="1" dirty="0">
                <a:latin typeface="Arial" pitchFamily="34" charset="0"/>
                <a:cs typeface="Arial" pitchFamily="34" charset="0"/>
              </a:rPr>
              <a:t> </a:t>
            </a:r>
            <a:r>
              <a:rPr lang="es-MX" sz="1300" b="1" dirty="0">
                <a:latin typeface="Arial" pitchFamily="34" charset="0"/>
                <a:cs typeface="Arial" pitchFamily="34" charset="0"/>
              </a:rPr>
              <a:t>universitarios. </a:t>
            </a:r>
          </a:p>
          <a:p>
            <a:pPr algn="just"/>
            <a:endParaRPr lang="es-MX" sz="1300" dirty="0">
              <a:latin typeface="Arial" pitchFamily="34" charset="0"/>
              <a:cs typeface="Arial" pitchFamily="34" charset="0"/>
            </a:endParaRPr>
          </a:p>
          <a:p>
            <a:pPr lvl="0" algn="just"/>
            <a:r>
              <a:rPr lang="es-MX" sz="1300" i="1" dirty="0">
                <a:latin typeface="Arial" pitchFamily="34" charset="0"/>
                <a:cs typeface="Arial" pitchFamily="34" charset="0"/>
              </a:rPr>
              <a:t>Mejora de la calidad de los programas en la modalidad abierta y/o a distancia</a:t>
            </a:r>
            <a:r>
              <a:rPr lang="es-MX" sz="1300" dirty="0">
                <a:latin typeface="Arial" pitchFamily="34" charset="0"/>
                <a:cs typeface="Arial" pitchFamily="34" charset="0"/>
              </a:rPr>
              <a:t>. </a:t>
            </a:r>
          </a:p>
        </p:txBody>
      </p:sp>
      <p:sp>
        <p:nvSpPr>
          <p:cNvPr id="4" name="1 Título"/>
          <p:cNvSpPr txBox="1">
            <a:spLocks/>
          </p:cNvSpPr>
          <p:nvPr/>
        </p:nvSpPr>
        <p:spPr>
          <a:xfrm>
            <a:off x="883818" y="116632"/>
            <a:ext cx="8229600" cy="49006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s-MX" sz="2400" b="1" cap="small" dirty="0" smtClean="0">
                <a:solidFill>
                  <a:srgbClr val="006666"/>
                </a:solidFill>
              </a:rPr>
              <a:t>Propuesta de temáticas</a:t>
            </a:r>
            <a:endParaRPr lang="es-MX" sz="2400" b="1" cap="small" dirty="0">
              <a:solidFill>
                <a:srgbClr val="006666"/>
              </a:solidFill>
            </a:endParaRPr>
          </a:p>
        </p:txBody>
      </p:sp>
    </p:spTree>
    <p:extLst>
      <p:ext uri="{BB962C8B-B14F-4D97-AF65-F5344CB8AC3E}">
        <p14:creationId xmlns:p14="http://schemas.microsoft.com/office/powerpoint/2010/main" val="336652583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ángulo 7"/>
          <p:cNvSpPr/>
          <p:nvPr/>
        </p:nvSpPr>
        <p:spPr>
          <a:xfrm>
            <a:off x="-1" y="0"/>
            <a:ext cx="9142413" cy="1739900"/>
          </a:xfrm>
          <a:prstGeom prst="rect">
            <a:avLst/>
          </a:prstGeom>
          <a:gradFill flip="none" rotWithShape="1">
            <a:gsLst>
              <a:gs pos="0">
                <a:schemeClr val="tx1">
                  <a:lumMod val="75000"/>
                </a:schemeClr>
              </a:gs>
              <a:gs pos="99000">
                <a:schemeClr val="bg2">
                  <a:lumMod val="50000"/>
                </a:schemeClr>
              </a:gs>
            </a:gsLst>
            <a:lin ang="16200000" scaled="0"/>
            <a:tileRect/>
          </a:gra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es-ES_tradnl"/>
          </a:p>
        </p:txBody>
      </p:sp>
      <p:sp>
        <p:nvSpPr>
          <p:cNvPr id="10" name="Rectángulo 9"/>
          <p:cNvSpPr/>
          <p:nvPr/>
        </p:nvSpPr>
        <p:spPr>
          <a:xfrm>
            <a:off x="317500" y="177800"/>
            <a:ext cx="8559800" cy="3187700"/>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2" name="1 Título"/>
          <p:cNvSpPr>
            <a:spLocks noGrp="1"/>
          </p:cNvSpPr>
          <p:nvPr>
            <p:ph type="title"/>
          </p:nvPr>
        </p:nvSpPr>
        <p:spPr>
          <a:xfrm>
            <a:off x="457200" y="3538538"/>
            <a:ext cx="2298700" cy="1143000"/>
          </a:xfrm>
        </p:spPr>
        <p:txBody>
          <a:bodyPr>
            <a:normAutofit/>
          </a:bodyPr>
          <a:lstStyle/>
          <a:p>
            <a:pPr algn="l"/>
            <a:r>
              <a:rPr lang="es-ES" sz="2800" b="1" cap="small" dirty="0" smtClean="0">
                <a:solidFill>
                  <a:srgbClr val="006666"/>
                </a:solidFill>
              </a:rPr>
              <a:t>Proyecto</a:t>
            </a:r>
            <a:endParaRPr lang="es-MX" sz="2800" b="1" cap="small" dirty="0">
              <a:solidFill>
                <a:srgbClr val="006666"/>
              </a:solidFill>
            </a:endParaRPr>
          </a:p>
        </p:txBody>
      </p:sp>
      <p:sp>
        <p:nvSpPr>
          <p:cNvPr id="3" name="2 Marcador de contenido"/>
          <p:cNvSpPr>
            <a:spLocks noGrp="1"/>
          </p:cNvSpPr>
          <p:nvPr>
            <p:ph idx="1"/>
          </p:nvPr>
        </p:nvSpPr>
        <p:spPr>
          <a:xfrm>
            <a:off x="2844800" y="3937000"/>
            <a:ext cx="5842000" cy="2189163"/>
          </a:xfrm>
        </p:spPr>
        <p:txBody>
          <a:bodyPr>
            <a:normAutofit/>
          </a:bodyPr>
          <a:lstStyle/>
          <a:p>
            <a:pPr marL="0" indent="0">
              <a:buNone/>
            </a:pPr>
            <a:r>
              <a:rPr lang="es-MX" sz="1400" b="1" dirty="0"/>
              <a:t>Incrementar los niveles y condiciones de conectividad </a:t>
            </a:r>
            <a:r>
              <a:rPr lang="es-MX" sz="1400" dirty="0"/>
              <a:t>de la Universidad de Guadalajara  para contribuir a reducir las asimetrías presentes en la Institución así como a brindar los servicios tecnológicos acordes a las necesidades que demanda un modelo educativo enfocado en el estudiante y centrado en el aprendizaje. </a:t>
            </a:r>
            <a:endParaRPr lang="es-ES_tradnl" sz="1400" dirty="0"/>
          </a:p>
        </p:txBody>
      </p:sp>
      <p:pic>
        <p:nvPicPr>
          <p:cNvPr id="5" name="Imagen 4" descr="cgti_red_esc3.jpg"/>
          <p:cNvPicPr>
            <a:picLocks noChangeAspect="1"/>
          </p:cNvPicPr>
          <p:nvPr/>
        </p:nvPicPr>
        <p:blipFill>
          <a:blip r:embed="rId2" cstate="print"/>
          <a:stretch>
            <a:fillRect/>
          </a:stretch>
        </p:blipFill>
        <p:spPr>
          <a:xfrm>
            <a:off x="317500" y="177800"/>
            <a:ext cx="2933700" cy="2933700"/>
          </a:xfrm>
          <a:prstGeom prst="rect">
            <a:avLst/>
          </a:prstGeom>
        </p:spPr>
      </p:pic>
      <p:pic>
        <p:nvPicPr>
          <p:cNvPr id="6" name="Imagen 5" descr="cgti_red_esc2.jpg"/>
          <p:cNvPicPr>
            <a:picLocks noChangeAspect="1"/>
          </p:cNvPicPr>
          <p:nvPr/>
        </p:nvPicPr>
        <p:blipFill>
          <a:blip r:embed="rId3" cstate="print"/>
          <a:stretch>
            <a:fillRect/>
          </a:stretch>
        </p:blipFill>
        <p:spPr>
          <a:xfrm>
            <a:off x="3086589" y="177800"/>
            <a:ext cx="2933700" cy="2933700"/>
          </a:xfrm>
          <a:prstGeom prst="rect">
            <a:avLst/>
          </a:prstGeom>
        </p:spPr>
      </p:pic>
      <p:pic>
        <p:nvPicPr>
          <p:cNvPr id="7" name="Imagen 6" descr="cgti_red_esc1.jpg"/>
          <p:cNvPicPr>
            <a:picLocks noChangeAspect="1"/>
          </p:cNvPicPr>
          <p:nvPr/>
        </p:nvPicPr>
        <p:blipFill>
          <a:blip r:embed="rId4" cstate="print"/>
          <a:stretch>
            <a:fillRect/>
          </a:stretch>
        </p:blipFill>
        <p:spPr>
          <a:xfrm>
            <a:off x="5919540" y="177800"/>
            <a:ext cx="2933700" cy="2933700"/>
          </a:xfrm>
          <a:prstGeom prst="rect">
            <a:avLst/>
          </a:prstGeom>
        </p:spPr>
      </p:pic>
    </p:spTree>
    <p:extLst>
      <p:ext uri="{BB962C8B-B14F-4D97-AF65-F5344CB8AC3E}">
        <p14:creationId xmlns:p14="http://schemas.microsoft.com/office/powerpoint/2010/main" val="76903439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Imagen 10" descr="cgti_red_esc3.jpg"/>
          <p:cNvPicPr>
            <a:picLocks noChangeAspect="1"/>
          </p:cNvPicPr>
          <p:nvPr/>
        </p:nvPicPr>
        <p:blipFill>
          <a:blip r:embed="rId2" cstate="print"/>
          <a:stretch>
            <a:fillRect/>
          </a:stretch>
        </p:blipFill>
        <p:spPr>
          <a:xfrm>
            <a:off x="0" y="736600"/>
            <a:ext cx="4381500" cy="4381500"/>
          </a:xfrm>
          <a:prstGeom prst="rect">
            <a:avLst/>
          </a:prstGeom>
        </p:spPr>
      </p:pic>
      <p:sp>
        <p:nvSpPr>
          <p:cNvPr id="2" name="1 Título"/>
          <p:cNvSpPr>
            <a:spLocks noGrp="1"/>
          </p:cNvSpPr>
          <p:nvPr>
            <p:ph type="title"/>
          </p:nvPr>
        </p:nvSpPr>
        <p:spPr>
          <a:xfrm>
            <a:off x="4445000" y="249238"/>
            <a:ext cx="3695700" cy="1143000"/>
          </a:xfrm>
        </p:spPr>
        <p:txBody>
          <a:bodyPr>
            <a:normAutofit/>
          </a:bodyPr>
          <a:lstStyle/>
          <a:p>
            <a:pPr algn="l"/>
            <a:r>
              <a:rPr lang="es-MX" sz="2800" b="1" cap="small" dirty="0" smtClean="0">
                <a:solidFill>
                  <a:srgbClr val="006666"/>
                </a:solidFill>
              </a:rPr>
              <a:t>Principales problemáticas</a:t>
            </a:r>
            <a:endParaRPr lang="es-MX" sz="2800" b="1" cap="small" dirty="0">
              <a:solidFill>
                <a:srgbClr val="006666"/>
              </a:solidFill>
            </a:endParaRPr>
          </a:p>
        </p:txBody>
      </p:sp>
      <p:sp>
        <p:nvSpPr>
          <p:cNvPr id="3" name="2 Marcador de contenido"/>
          <p:cNvSpPr>
            <a:spLocks noGrp="1"/>
          </p:cNvSpPr>
          <p:nvPr>
            <p:ph idx="1"/>
          </p:nvPr>
        </p:nvSpPr>
        <p:spPr>
          <a:xfrm>
            <a:off x="4495800" y="1460500"/>
            <a:ext cx="4216400" cy="4559300"/>
          </a:xfrm>
        </p:spPr>
        <p:txBody>
          <a:bodyPr>
            <a:normAutofit/>
          </a:bodyPr>
          <a:lstStyle/>
          <a:p>
            <a:pPr marL="0" indent="0">
              <a:buNone/>
            </a:pPr>
            <a:r>
              <a:rPr lang="es-ES" sz="1400" dirty="0" smtClean="0">
                <a:solidFill>
                  <a:schemeClr val="bg1">
                    <a:lumMod val="50000"/>
                  </a:schemeClr>
                </a:solidFill>
                <a:latin typeface="Trebuchet MS"/>
                <a:cs typeface="Trebuchet MS"/>
              </a:rPr>
              <a:t>Asimetrías </a:t>
            </a:r>
            <a:r>
              <a:rPr lang="es-ES" sz="1400" dirty="0">
                <a:solidFill>
                  <a:schemeClr val="bg1">
                    <a:lumMod val="50000"/>
                  </a:schemeClr>
                </a:solidFill>
                <a:latin typeface="Trebuchet MS"/>
                <a:cs typeface="Trebuchet MS"/>
              </a:rPr>
              <a:t>en la habilitación tecnológica de los </a:t>
            </a:r>
            <a:r>
              <a:rPr lang="es-ES" sz="1400" dirty="0" err="1">
                <a:solidFill>
                  <a:schemeClr val="bg1">
                    <a:lumMod val="50000"/>
                  </a:schemeClr>
                </a:solidFill>
                <a:latin typeface="Trebuchet MS"/>
                <a:cs typeface="Trebuchet MS"/>
              </a:rPr>
              <a:t>CUs</a:t>
            </a:r>
            <a:r>
              <a:rPr lang="es-ES" sz="1400" dirty="0">
                <a:solidFill>
                  <a:schemeClr val="bg1">
                    <a:lumMod val="50000"/>
                  </a:schemeClr>
                </a:solidFill>
                <a:latin typeface="Trebuchet MS"/>
                <a:cs typeface="Trebuchet MS"/>
              </a:rPr>
              <a:t> , generando nuestra propia brecha interna</a:t>
            </a:r>
            <a:r>
              <a:rPr lang="es-ES" sz="1400" dirty="0" smtClean="0">
                <a:solidFill>
                  <a:schemeClr val="bg1">
                    <a:lumMod val="50000"/>
                  </a:schemeClr>
                </a:solidFill>
                <a:latin typeface="Trebuchet MS"/>
                <a:cs typeface="Trebuchet MS"/>
              </a:rPr>
              <a:t>.</a:t>
            </a:r>
          </a:p>
          <a:p>
            <a:pPr marL="0" indent="0">
              <a:buNone/>
            </a:pPr>
            <a:endParaRPr lang="es-ES" sz="1400" dirty="0">
              <a:solidFill>
                <a:schemeClr val="bg1">
                  <a:lumMod val="50000"/>
                </a:schemeClr>
              </a:solidFill>
              <a:latin typeface="Trebuchet MS"/>
              <a:cs typeface="Trebuchet MS"/>
            </a:endParaRPr>
          </a:p>
          <a:p>
            <a:pPr marL="0" indent="0">
              <a:buNone/>
            </a:pPr>
            <a:r>
              <a:rPr lang="es-ES" sz="1400" dirty="0" smtClean="0">
                <a:solidFill>
                  <a:schemeClr val="bg1">
                    <a:lumMod val="50000"/>
                  </a:schemeClr>
                </a:solidFill>
                <a:latin typeface="Trebuchet MS"/>
                <a:cs typeface="Trebuchet MS"/>
              </a:rPr>
              <a:t>Ausencia </a:t>
            </a:r>
            <a:r>
              <a:rPr lang="es-ES" sz="1400" dirty="0">
                <a:solidFill>
                  <a:schemeClr val="bg1">
                    <a:lumMod val="50000"/>
                  </a:schemeClr>
                </a:solidFill>
                <a:latin typeface="Trebuchet MS"/>
                <a:cs typeface="Trebuchet MS"/>
              </a:rPr>
              <a:t>en la sinergia para desarrollos tecnológicos,  </a:t>
            </a:r>
            <a:endParaRPr lang="es-ES" sz="1400" dirty="0" smtClean="0">
              <a:solidFill>
                <a:schemeClr val="bg1">
                  <a:lumMod val="50000"/>
                </a:schemeClr>
              </a:solidFill>
              <a:latin typeface="Trebuchet MS"/>
              <a:cs typeface="Trebuchet MS"/>
            </a:endParaRPr>
          </a:p>
          <a:p>
            <a:pPr marL="0" indent="0">
              <a:buNone/>
            </a:pPr>
            <a:endParaRPr lang="es-ES" sz="1400" dirty="0">
              <a:solidFill>
                <a:schemeClr val="bg1">
                  <a:lumMod val="50000"/>
                </a:schemeClr>
              </a:solidFill>
              <a:latin typeface="Trebuchet MS"/>
              <a:cs typeface="Trebuchet MS"/>
            </a:endParaRPr>
          </a:p>
          <a:p>
            <a:pPr marL="0" indent="0">
              <a:buNone/>
            </a:pPr>
            <a:r>
              <a:rPr lang="es-ES" sz="1400" dirty="0" smtClean="0">
                <a:solidFill>
                  <a:schemeClr val="bg1">
                    <a:lumMod val="50000"/>
                  </a:schemeClr>
                </a:solidFill>
                <a:latin typeface="Trebuchet MS"/>
                <a:cs typeface="Trebuchet MS"/>
              </a:rPr>
              <a:t>Infraestructura </a:t>
            </a:r>
            <a:r>
              <a:rPr lang="es-ES" sz="1400" dirty="0">
                <a:solidFill>
                  <a:schemeClr val="bg1">
                    <a:lumMod val="50000"/>
                  </a:schemeClr>
                </a:solidFill>
                <a:latin typeface="Trebuchet MS"/>
                <a:cs typeface="Trebuchet MS"/>
              </a:rPr>
              <a:t>obsoleta, heterogénea en toda la red, Que no permite disfrutar recursos ya </a:t>
            </a:r>
            <a:r>
              <a:rPr lang="es-ES" sz="1400" dirty="0" smtClean="0">
                <a:solidFill>
                  <a:schemeClr val="bg1">
                    <a:lumMod val="50000"/>
                  </a:schemeClr>
                </a:solidFill>
                <a:latin typeface="Trebuchet MS"/>
                <a:cs typeface="Trebuchet MS"/>
              </a:rPr>
              <a:t>existentes</a:t>
            </a:r>
          </a:p>
          <a:p>
            <a:pPr marL="0" indent="0">
              <a:buNone/>
            </a:pPr>
            <a:endParaRPr lang="es-ES" sz="1400" dirty="0">
              <a:solidFill>
                <a:schemeClr val="bg1">
                  <a:lumMod val="50000"/>
                </a:schemeClr>
              </a:solidFill>
              <a:latin typeface="Trebuchet MS"/>
              <a:cs typeface="Trebuchet MS"/>
            </a:endParaRPr>
          </a:p>
          <a:p>
            <a:pPr marL="0" indent="0">
              <a:buNone/>
            </a:pPr>
            <a:r>
              <a:rPr lang="es-ES" sz="1400" dirty="0" smtClean="0">
                <a:solidFill>
                  <a:schemeClr val="bg1">
                    <a:lumMod val="50000"/>
                  </a:schemeClr>
                </a:solidFill>
                <a:latin typeface="Trebuchet MS"/>
                <a:cs typeface="Trebuchet MS"/>
              </a:rPr>
              <a:t>Reiteración </a:t>
            </a:r>
            <a:r>
              <a:rPr lang="es-ES" sz="1400" dirty="0">
                <a:solidFill>
                  <a:schemeClr val="bg1">
                    <a:lumMod val="50000"/>
                  </a:schemeClr>
                </a:solidFill>
                <a:latin typeface="Trebuchet MS"/>
                <a:cs typeface="Trebuchet MS"/>
              </a:rPr>
              <a:t>de esfuerzos e inversiones para habilitar infraestructura y servicios </a:t>
            </a:r>
            <a:r>
              <a:rPr lang="es-ES" sz="1400" dirty="0" smtClean="0">
                <a:solidFill>
                  <a:schemeClr val="bg1">
                    <a:lumMod val="50000"/>
                  </a:schemeClr>
                </a:solidFill>
                <a:latin typeface="Trebuchet MS"/>
                <a:cs typeface="Trebuchet MS"/>
              </a:rPr>
              <a:t>tecnológicos</a:t>
            </a:r>
          </a:p>
          <a:p>
            <a:pPr marL="0" indent="0">
              <a:buNone/>
            </a:pPr>
            <a:endParaRPr lang="es-ES" sz="1400" dirty="0">
              <a:solidFill>
                <a:schemeClr val="bg1">
                  <a:lumMod val="50000"/>
                </a:schemeClr>
              </a:solidFill>
              <a:latin typeface="Trebuchet MS"/>
              <a:cs typeface="Trebuchet MS"/>
            </a:endParaRPr>
          </a:p>
          <a:p>
            <a:pPr marL="0" indent="0">
              <a:buNone/>
            </a:pPr>
            <a:r>
              <a:rPr lang="es-ES" sz="1400" dirty="0">
                <a:solidFill>
                  <a:schemeClr val="bg1">
                    <a:lumMod val="50000"/>
                  </a:schemeClr>
                </a:solidFill>
                <a:latin typeface="Trebuchet MS"/>
                <a:cs typeface="Trebuchet MS"/>
              </a:rPr>
              <a:t>Costos elevados y gastos repetidos para habilitar servicios tecnológicos vigentes</a:t>
            </a:r>
            <a:endParaRPr lang="es-ES_tradnl" sz="1400" dirty="0">
              <a:solidFill>
                <a:schemeClr val="bg1">
                  <a:lumMod val="50000"/>
                </a:schemeClr>
              </a:solidFill>
              <a:latin typeface="Trebuchet MS"/>
              <a:cs typeface="Trebuchet MS"/>
            </a:endParaRPr>
          </a:p>
        </p:txBody>
      </p:sp>
    </p:spTree>
    <p:extLst>
      <p:ext uri="{BB962C8B-B14F-4D97-AF65-F5344CB8AC3E}">
        <p14:creationId xmlns:p14="http://schemas.microsoft.com/office/powerpoint/2010/main" val="45157777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4" name="Rectángulo 163"/>
          <p:cNvSpPr/>
          <p:nvPr/>
        </p:nvSpPr>
        <p:spPr>
          <a:xfrm>
            <a:off x="3051340" y="0"/>
            <a:ext cx="1515651" cy="2283971"/>
          </a:xfrm>
          <a:prstGeom prst="rect">
            <a:avLst/>
          </a:prstGeom>
          <a:gradFill>
            <a:gsLst>
              <a:gs pos="100000">
                <a:schemeClr val="bg1">
                  <a:lumMod val="85000"/>
                </a:schemeClr>
              </a:gs>
              <a:gs pos="0">
                <a:schemeClr val="bg1"/>
              </a:gs>
            </a:gsLst>
          </a:gradFill>
          <a:ln>
            <a:solidFill>
              <a:schemeClr val="bg1">
                <a:lumMod val="75000"/>
              </a:schemeClr>
            </a:soli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s-ES"/>
          </a:p>
        </p:txBody>
      </p:sp>
      <p:sp>
        <p:nvSpPr>
          <p:cNvPr id="165" name="Rectángulo 164"/>
          <p:cNvSpPr/>
          <p:nvPr/>
        </p:nvSpPr>
        <p:spPr>
          <a:xfrm>
            <a:off x="4577010" y="0"/>
            <a:ext cx="1515651" cy="2283971"/>
          </a:xfrm>
          <a:prstGeom prst="rect">
            <a:avLst/>
          </a:prstGeom>
          <a:gradFill>
            <a:gsLst>
              <a:gs pos="100000">
                <a:schemeClr val="bg1">
                  <a:lumMod val="85000"/>
                </a:schemeClr>
              </a:gs>
              <a:gs pos="0">
                <a:schemeClr val="bg1"/>
              </a:gs>
            </a:gsLst>
          </a:gradFill>
          <a:ln>
            <a:solidFill>
              <a:schemeClr val="bg1">
                <a:lumMod val="75000"/>
              </a:schemeClr>
            </a:soli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s-ES"/>
          </a:p>
        </p:txBody>
      </p:sp>
      <p:sp>
        <p:nvSpPr>
          <p:cNvPr id="166" name="Rectángulo 165"/>
          <p:cNvSpPr/>
          <p:nvPr/>
        </p:nvSpPr>
        <p:spPr>
          <a:xfrm>
            <a:off x="6102680" y="0"/>
            <a:ext cx="1515651" cy="2283971"/>
          </a:xfrm>
          <a:prstGeom prst="rect">
            <a:avLst/>
          </a:prstGeom>
          <a:gradFill>
            <a:gsLst>
              <a:gs pos="100000">
                <a:schemeClr val="bg1">
                  <a:lumMod val="85000"/>
                </a:schemeClr>
              </a:gs>
              <a:gs pos="0">
                <a:schemeClr val="bg1"/>
              </a:gs>
            </a:gsLst>
          </a:gradFill>
          <a:ln>
            <a:solidFill>
              <a:schemeClr val="bg1">
                <a:lumMod val="75000"/>
              </a:schemeClr>
            </a:soli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s-ES"/>
          </a:p>
        </p:txBody>
      </p:sp>
      <p:sp>
        <p:nvSpPr>
          <p:cNvPr id="167" name="Rectángulo 166"/>
          <p:cNvSpPr/>
          <p:nvPr/>
        </p:nvSpPr>
        <p:spPr>
          <a:xfrm>
            <a:off x="7628349" y="0"/>
            <a:ext cx="1515651" cy="2283971"/>
          </a:xfrm>
          <a:prstGeom prst="rect">
            <a:avLst/>
          </a:prstGeom>
          <a:gradFill>
            <a:gsLst>
              <a:gs pos="100000">
                <a:schemeClr val="bg1">
                  <a:lumMod val="85000"/>
                </a:schemeClr>
              </a:gs>
              <a:gs pos="0">
                <a:schemeClr val="bg1"/>
              </a:gs>
            </a:gsLst>
          </a:gradFill>
          <a:ln>
            <a:solidFill>
              <a:schemeClr val="bg1">
                <a:lumMod val="75000"/>
              </a:schemeClr>
            </a:soli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s-ES"/>
          </a:p>
        </p:txBody>
      </p:sp>
      <p:sp>
        <p:nvSpPr>
          <p:cNvPr id="168" name="Rectángulo 167"/>
          <p:cNvSpPr/>
          <p:nvPr/>
        </p:nvSpPr>
        <p:spPr>
          <a:xfrm>
            <a:off x="0" y="2286730"/>
            <a:ext cx="1515651" cy="2283971"/>
          </a:xfrm>
          <a:prstGeom prst="rect">
            <a:avLst/>
          </a:prstGeom>
          <a:gradFill>
            <a:gsLst>
              <a:gs pos="0">
                <a:schemeClr val="bg1"/>
              </a:gs>
              <a:gs pos="100000">
                <a:schemeClr val="bg1">
                  <a:lumMod val="85000"/>
                </a:schemeClr>
              </a:gs>
            </a:gsLst>
          </a:gradFill>
          <a:ln>
            <a:solidFill>
              <a:schemeClr val="bg1">
                <a:lumMod val="75000"/>
              </a:schemeClr>
            </a:soli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s-ES"/>
          </a:p>
        </p:txBody>
      </p:sp>
      <p:sp>
        <p:nvSpPr>
          <p:cNvPr id="169" name="Rectángulo 168"/>
          <p:cNvSpPr/>
          <p:nvPr/>
        </p:nvSpPr>
        <p:spPr>
          <a:xfrm>
            <a:off x="1525670" y="2286730"/>
            <a:ext cx="1515651" cy="2283971"/>
          </a:xfrm>
          <a:prstGeom prst="rect">
            <a:avLst/>
          </a:prstGeom>
          <a:gradFill>
            <a:gsLst>
              <a:gs pos="0">
                <a:schemeClr val="bg1"/>
              </a:gs>
              <a:gs pos="100000">
                <a:schemeClr val="bg1">
                  <a:lumMod val="85000"/>
                </a:schemeClr>
              </a:gs>
            </a:gsLst>
          </a:gradFill>
          <a:ln>
            <a:solidFill>
              <a:schemeClr val="bg1">
                <a:lumMod val="75000"/>
              </a:schemeClr>
            </a:soli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s-ES"/>
          </a:p>
        </p:txBody>
      </p:sp>
      <p:sp>
        <p:nvSpPr>
          <p:cNvPr id="170" name="Rectángulo 169"/>
          <p:cNvSpPr/>
          <p:nvPr/>
        </p:nvSpPr>
        <p:spPr>
          <a:xfrm>
            <a:off x="3051340" y="2286730"/>
            <a:ext cx="1515651" cy="2283971"/>
          </a:xfrm>
          <a:prstGeom prst="rect">
            <a:avLst/>
          </a:prstGeom>
          <a:gradFill>
            <a:gsLst>
              <a:gs pos="0">
                <a:schemeClr val="bg1"/>
              </a:gs>
              <a:gs pos="100000">
                <a:schemeClr val="bg1">
                  <a:lumMod val="85000"/>
                </a:schemeClr>
              </a:gs>
            </a:gsLst>
          </a:gradFill>
          <a:ln>
            <a:solidFill>
              <a:schemeClr val="bg1">
                <a:lumMod val="75000"/>
              </a:schemeClr>
            </a:soli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s-ES"/>
          </a:p>
        </p:txBody>
      </p:sp>
      <p:sp>
        <p:nvSpPr>
          <p:cNvPr id="171" name="Rectángulo 170"/>
          <p:cNvSpPr/>
          <p:nvPr/>
        </p:nvSpPr>
        <p:spPr>
          <a:xfrm>
            <a:off x="4577010" y="2286730"/>
            <a:ext cx="1515651" cy="2283971"/>
          </a:xfrm>
          <a:prstGeom prst="rect">
            <a:avLst/>
          </a:prstGeom>
          <a:gradFill>
            <a:gsLst>
              <a:gs pos="0">
                <a:schemeClr val="bg1"/>
              </a:gs>
              <a:gs pos="100000">
                <a:schemeClr val="bg1">
                  <a:lumMod val="85000"/>
                </a:schemeClr>
              </a:gs>
            </a:gsLst>
          </a:gradFill>
          <a:ln>
            <a:solidFill>
              <a:schemeClr val="bg1">
                <a:lumMod val="75000"/>
              </a:schemeClr>
            </a:soli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s-ES"/>
          </a:p>
        </p:txBody>
      </p:sp>
      <p:sp>
        <p:nvSpPr>
          <p:cNvPr id="172" name="Rectángulo 171"/>
          <p:cNvSpPr/>
          <p:nvPr/>
        </p:nvSpPr>
        <p:spPr>
          <a:xfrm>
            <a:off x="6102680" y="2286730"/>
            <a:ext cx="1515651" cy="2283971"/>
          </a:xfrm>
          <a:prstGeom prst="rect">
            <a:avLst/>
          </a:prstGeom>
          <a:gradFill>
            <a:gsLst>
              <a:gs pos="0">
                <a:schemeClr val="bg1"/>
              </a:gs>
              <a:gs pos="100000">
                <a:schemeClr val="bg1">
                  <a:lumMod val="85000"/>
                </a:schemeClr>
              </a:gs>
            </a:gsLst>
          </a:gradFill>
          <a:ln>
            <a:solidFill>
              <a:schemeClr val="bg1">
                <a:lumMod val="75000"/>
              </a:schemeClr>
            </a:soli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s-ES"/>
          </a:p>
        </p:txBody>
      </p:sp>
      <p:sp>
        <p:nvSpPr>
          <p:cNvPr id="173" name="Rectángulo 172"/>
          <p:cNvSpPr/>
          <p:nvPr/>
        </p:nvSpPr>
        <p:spPr>
          <a:xfrm>
            <a:off x="7628349" y="2286730"/>
            <a:ext cx="1515651" cy="2283971"/>
          </a:xfrm>
          <a:prstGeom prst="rect">
            <a:avLst/>
          </a:prstGeom>
          <a:gradFill>
            <a:gsLst>
              <a:gs pos="0">
                <a:schemeClr val="bg1"/>
              </a:gs>
              <a:gs pos="100000">
                <a:schemeClr val="bg1">
                  <a:lumMod val="85000"/>
                </a:schemeClr>
              </a:gs>
            </a:gsLst>
          </a:gradFill>
          <a:ln>
            <a:solidFill>
              <a:schemeClr val="bg1">
                <a:lumMod val="75000"/>
              </a:schemeClr>
            </a:soli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s-ES"/>
          </a:p>
        </p:txBody>
      </p:sp>
      <p:sp>
        <p:nvSpPr>
          <p:cNvPr id="174" name="Rectángulo 173"/>
          <p:cNvSpPr/>
          <p:nvPr/>
        </p:nvSpPr>
        <p:spPr>
          <a:xfrm>
            <a:off x="0" y="4574029"/>
            <a:ext cx="1515651" cy="2283971"/>
          </a:xfrm>
          <a:prstGeom prst="rect">
            <a:avLst/>
          </a:prstGeom>
          <a:gradFill>
            <a:gsLst>
              <a:gs pos="100000">
                <a:schemeClr val="bg1">
                  <a:lumMod val="85000"/>
                </a:schemeClr>
              </a:gs>
              <a:gs pos="0">
                <a:schemeClr val="bg1"/>
              </a:gs>
            </a:gsLst>
          </a:gradFill>
          <a:ln>
            <a:solidFill>
              <a:schemeClr val="bg1">
                <a:lumMod val="75000"/>
              </a:schemeClr>
            </a:soli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s-ES"/>
          </a:p>
        </p:txBody>
      </p:sp>
      <p:sp>
        <p:nvSpPr>
          <p:cNvPr id="175" name="Rectángulo 174"/>
          <p:cNvSpPr/>
          <p:nvPr/>
        </p:nvSpPr>
        <p:spPr>
          <a:xfrm>
            <a:off x="1525670" y="4574029"/>
            <a:ext cx="1515651" cy="2283971"/>
          </a:xfrm>
          <a:prstGeom prst="rect">
            <a:avLst/>
          </a:prstGeom>
          <a:gradFill>
            <a:gsLst>
              <a:gs pos="100000">
                <a:schemeClr val="bg1">
                  <a:lumMod val="85000"/>
                </a:schemeClr>
              </a:gs>
              <a:gs pos="0">
                <a:schemeClr val="bg1"/>
              </a:gs>
            </a:gsLst>
          </a:gradFill>
          <a:ln>
            <a:solidFill>
              <a:schemeClr val="bg1">
                <a:lumMod val="75000"/>
              </a:schemeClr>
            </a:soli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s-ES"/>
          </a:p>
        </p:txBody>
      </p:sp>
      <p:sp>
        <p:nvSpPr>
          <p:cNvPr id="176" name="Rectángulo 175"/>
          <p:cNvSpPr/>
          <p:nvPr/>
        </p:nvSpPr>
        <p:spPr>
          <a:xfrm>
            <a:off x="3051340" y="4574029"/>
            <a:ext cx="1515651" cy="2283971"/>
          </a:xfrm>
          <a:prstGeom prst="rect">
            <a:avLst/>
          </a:prstGeom>
          <a:gradFill>
            <a:gsLst>
              <a:gs pos="100000">
                <a:schemeClr val="bg1">
                  <a:lumMod val="85000"/>
                </a:schemeClr>
              </a:gs>
              <a:gs pos="0">
                <a:schemeClr val="bg1"/>
              </a:gs>
            </a:gsLst>
          </a:gradFill>
          <a:ln>
            <a:solidFill>
              <a:schemeClr val="bg1">
                <a:lumMod val="75000"/>
              </a:schemeClr>
            </a:soli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s-ES"/>
          </a:p>
        </p:txBody>
      </p:sp>
      <p:sp>
        <p:nvSpPr>
          <p:cNvPr id="177" name="Rectángulo 176"/>
          <p:cNvSpPr/>
          <p:nvPr/>
        </p:nvSpPr>
        <p:spPr>
          <a:xfrm>
            <a:off x="4577010" y="4574029"/>
            <a:ext cx="1515651" cy="2283971"/>
          </a:xfrm>
          <a:prstGeom prst="rect">
            <a:avLst/>
          </a:prstGeom>
          <a:gradFill>
            <a:gsLst>
              <a:gs pos="100000">
                <a:schemeClr val="bg1">
                  <a:lumMod val="85000"/>
                </a:schemeClr>
              </a:gs>
              <a:gs pos="0">
                <a:schemeClr val="bg1"/>
              </a:gs>
            </a:gsLst>
          </a:gradFill>
          <a:ln>
            <a:solidFill>
              <a:schemeClr val="bg1">
                <a:lumMod val="75000"/>
              </a:schemeClr>
            </a:soli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s-ES"/>
          </a:p>
        </p:txBody>
      </p:sp>
      <p:sp>
        <p:nvSpPr>
          <p:cNvPr id="178" name="Rectángulo 177"/>
          <p:cNvSpPr/>
          <p:nvPr/>
        </p:nvSpPr>
        <p:spPr>
          <a:xfrm>
            <a:off x="6102680" y="4574029"/>
            <a:ext cx="1515651" cy="2283971"/>
          </a:xfrm>
          <a:prstGeom prst="rect">
            <a:avLst/>
          </a:prstGeom>
          <a:gradFill>
            <a:gsLst>
              <a:gs pos="100000">
                <a:schemeClr val="bg1">
                  <a:lumMod val="85000"/>
                </a:schemeClr>
              </a:gs>
              <a:gs pos="0">
                <a:schemeClr val="bg1"/>
              </a:gs>
            </a:gsLst>
          </a:gradFill>
          <a:ln>
            <a:solidFill>
              <a:schemeClr val="bg1">
                <a:lumMod val="75000"/>
              </a:schemeClr>
            </a:soli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s-ES"/>
          </a:p>
        </p:txBody>
      </p:sp>
      <p:sp>
        <p:nvSpPr>
          <p:cNvPr id="179" name="Rectángulo 178"/>
          <p:cNvSpPr/>
          <p:nvPr/>
        </p:nvSpPr>
        <p:spPr>
          <a:xfrm>
            <a:off x="7628349" y="4574029"/>
            <a:ext cx="1515651" cy="2283971"/>
          </a:xfrm>
          <a:prstGeom prst="rect">
            <a:avLst/>
          </a:prstGeom>
          <a:gradFill>
            <a:gsLst>
              <a:gs pos="100000">
                <a:schemeClr val="bg1">
                  <a:lumMod val="85000"/>
                </a:schemeClr>
              </a:gs>
              <a:gs pos="0">
                <a:schemeClr val="bg1"/>
              </a:gs>
            </a:gsLst>
          </a:gradFill>
          <a:ln>
            <a:solidFill>
              <a:schemeClr val="bg1">
                <a:lumMod val="75000"/>
              </a:schemeClr>
            </a:soli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s-ES"/>
          </a:p>
        </p:txBody>
      </p:sp>
      <p:sp>
        <p:nvSpPr>
          <p:cNvPr id="180" name="Triángulo rectángulo 179"/>
          <p:cNvSpPr/>
          <p:nvPr/>
        </p:nvSpPr>
        <p:spPr>
          <a:xfrm rot="5400000">
            <a:off x="3051340" y="0"/>
            <a:ext cx="373255" cy="373255"/>
          </a:xfrm>
          <a:prstGeom prst="rtTriangle">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181" name="Triángulo rectángulo 180"/>
          <p:cNvSpPr/>
          <p:nvPr/>
        </p:nvSpPr>
        <p:spPr>
          <a:xfrm rot="5400000">
            <a:off x="4576324" y="0"/>
            <a:ext cx="373255" cy="373255"/>
          </a:xfrm>
          <a:prstGeom prst="rtTriangle">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182" name="Triángulo rectángulo 181"/>
          <p:cNvSpPr/>
          <p:nvPr/>
        </p:nvSpPr>
        <p:spPr>
          <a:xfrm rot="5400000">
            <a:off x="6102680" y="0"/>
            <a:ext cx="373255" cy="373255"/>
          </a:xfrm>
          <a:prstGeom prst="rtTriangle">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183" name="Triángulo rectángulo 182"/>
          <p:cNvSpPr/>
          <p:nvPr/>
        </p:nvSpPr>
        <p:spPr>
          <a:xfrm rot="5400000">
            <a:off x="7617947" y="0"/>
            <a:ext cx="373255" cy="373255"/>
          </a:xfrm>
          <a:prstGeom prst="rtTriangle">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184" name="Triángulo rectángulo 183"/>
          <p:cNvSpPr/>
          <p:nvPr/>
        </p:nvSpPr>
        <p:spPr>
          <a:xfrm rot="5400000">
            <a:off x="1525669" y="2276361"/>
            <a:ext cx="373256" cy="373256"/>
          </a:xfrm>
          <a:prstGeom prst="rtTriangle">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185" name="Triángulo rectángulo 184"/>
          <p:cNvSpPr/>
          <p:nvPr/>
        </p:nvSpPr>
        <p:spPr>
          <a:xfrm rot="5400000">
            <a:off x="3051340" y="2276361"/>
            <a:ext cx="373255" cy="373255"/>
          </a:xfrm>
          <a:prstGeom prst="rtTriangle">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186" name="Triángulo rectángulo 185"/>
          <p:cNvSpPr/>
          <p:nvPr/>
        </p:nvSpPr>
        <p:spPr>
          <a:xfrm rot="5400000">
            <a:off x="4576324" y="2276361"/>
            <a:ext cx="373255" cy="373255"/>
          </a:xfrm>
          <a:prstGeom prst="rtTriangle">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187" name="Triángulo rectángulo 186"/>
          <p:cNvSpPr/>
          <p:nvPr/>
        </p:nvSpPr>
        <p:spPr>
          <a:xfrm rot="5400000">
            <a:off x="6102680" y="2276361"/>
            <a:ext cx="373255" cy="373255"/>
          </a:xfrm>
          <a:prstGeom prst="rtTriangle">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188" name="Triángulo rectángulo 187"/>
          <p:cNvSpPr/>
          <p:nvPr/>
        </p:nvSpPr>
        <p:spPr>
          <a:xfrm rot="5400000">
            <a:off x="7617947" y="2276361"/>
            <a:ext cx="373255" cy="373255"/>
          </a:xfrm>
          <a:prstGeom prst="rtTriangle">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189" name="Triángulo rectángulo 188"/>
          <p:cNvSpPr/>
          <p:nvPr/>
        </p:nvSpPr>
        <p:spPr>
          <a:xfrm rot="5400000">
            <a:off x="1525669" y="4561271"/>
            <a:ext cx="373256" cy="373256"/>
          </a:xfrm>
          <a:prstGeom prst="rtTriangle">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190" name="Triángulo rectángulo 189"/>
          <p:cNvSpPr/>
          <p:nvPr/>
        </p:nvSpPr>
        <p:spPr>
          <a:xfrm rot="5400000">
            <a:off x="3051340" y="4561271"/>
            <a:ext cx="373255" cy="373255"/>
          </a:xfrm>
          <a:prstGeom prst="rtTriangle">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191" name="Triángulo rectángulo 190"/>
          <p:cNvSpPr/>
          <p:nvPr/>
        </p:nvSpPr>
        <p:spPr>
          <a:xfrm rot="5400000">
            <a:off x="4576324" y="4561271"/>
            <a:ext cx="373255" cy="373255"/>
          </a:xfrm>
          <a:prstGeom prst="rtTriangle">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192" name="Triángulo rectángulo 191"/>
          <p:cNvSpPr/>
          <p:nvPr/>
        </p:nvSpPr>
        <p:spPr>
          <a:xfrm rot="5400000">
            <a:off x="6102680" y="4561271"/>
            <a:ext cx="373255" cy="373255"/>
          </a:xfrm>
          <a:prstGeom prst="rtTriangle">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193" name="Triángulo rectángulo 192"/>
          <p:cNvSpPr/>
          <p:nvPr/>
        </p:nvSpPr>
        <p:spPr>
          <a:xfrm rot="5400000">
            <a:off x="7617947" y="4561271"/>
            <a:ext cx="373255" cy="373255"/>
          </a:xfrm>
          <a:prstGeom prst="rtTriangle">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194" name="Triángulo rectángulo 193"/>
          <p:cNvSpPr/>
          <p:nvPr/>
        </p:nvSpPr>
        <p:spPr>
          <a:xfrm rot="5400000">
            <a:off x="3183" y="4561271"/>
            <a:ext cx="373256" cy="373256"/>
          </a:xfrm>
          <a:prstGeom prst="rtTriangle">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195" name="Triángulo rectángulo 194"/>
          <p:cNvSpPr/>
          <p:nvPr/>
        </p:nvSpPr>
        <p:spPr>
          <a:xfrm rot="5400000">
            <a:off x="0" y="2276361"/>
            <a:ext cx="373255" cy="373255"/>
          </a:xfrm>
          <a:prstGeom prst="rtTriangle">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163" name="Rectángulo 162"/>
          <p:cNvSpPr/>
          <p:nvPr/>
        </p:nvSpPr>
        <p:spPr>
          <a:xfrm>
            <a:off x="1515651" y="0"/>
            <a:ext cx="1515651" cy="2283971"/>
          </a:xfrm>
          <a:prstGeom prst="rect">
            <a:avLst/>
          </a:prstGeom>
          <a:gradFill>
            <a:gsLst>
              <a:gs pos="100000">
                <a:schemeClr val="bg1">
                  <a:lumMod val="85000"/>
                </a:schemeClr>
              </a:gs>
              <a:gs pos="0">
                <a:schemeClr val="bg1"/>
              </a:gs>
            </a:gsLst>
          </a:gradFill>
          <a:ln>
            <a:solidFill>
              <a:schemeClr val="bg1">
                <a:lumMod val="75000"/>
              </a:schemeClr>
            </a:soli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s-ES"/>
          </a:p>
        </p:txBody>
      </p:sp>
      <p:sp>
        <p:nvSpPr>
          <p:cNvPr id="35" name="Triángulo rectángulo 34"/>
          <p:cNvSpPr/>
          <p:nvPr/>
        </p:nvSpPr>
        <p:spPr>
          <a:xfrm rot="5400000">
            <a:off x="1525669" y="0"/>
            <a:ext cx="373256" cy="373256"/>
          </a:xfrm>
          <a:prstGeom prst="rtTriangle">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grpSp>
        <p:nvGrpSpPr>
          <p:cNvPr id="33" name="Agrupar 32"/>
          <p:cNvGrpSpPr/>
          <p:nvPr/>
        </p:nvGrpSpPr>
        <p:grpSpPr>
          <a:xfrm>
            <a:off x="4677044" y="2386134"/>
            <a:ext cx="1025170" cy="276999"/>
            <a:chOff x="3410238" y="2467781"/>
            <a:chExt cx="1025170" cy="276999"/>
          </a:xfrm>
        </p:grpSpPr>
        <p:sp>
          <p:nvSpPr>
            <p:cNvPr id="8" name="CuadroTexto 7"/>
            <p:cNvSpPr txBox="1"/>
            <p:nvPr/>
          </p:nvSpPr>
          <p:spPr>
            <a:xfrm>
              <a:off x="3532597" y="2467781"/>
              <a:ext cx="902811" cy="276999"/>
            </a:xfrm>
            <a:prstGeom prst="rect">
              <a:avLst/>
            </a:prstGeom>
            <a:noFill/>
            <a:ln>
              <a:noFill/>
            </a:ln>
            <a:effectLst>
              <a:outerShdw dist="12700" dir="2700000">
                <a:schemeClr val="bg1"/>
              </a:outerShdw>
            </a:effectLst>
          </p:spPr>
          <p:txBody>
            <a:bodyPr wrap="none" rtlCol="0">
              <a:spAutoFit/>
            </a:bodyPr>
            <a:lstStyle/>
            <a:p>
              <a:r>
                <a:rPr lang="es-ES_tradnl" sz="1200" b="1" dirty="0" smtClean="0"/>
                <a:t>CUALTOS</a:t>
              </a:r>
              <a:endParaRPr lang="es-ES_tradnl" sz="1200" b="1" dirty="0"/>
            </a:p>
          </p:txBody>
        </p:sp>
        <p:sp>
          <p:nvSpPr>
            <p:cNvPr id="97" name="Lágrima 96"/>
            <p:cNvSpPr/>
            <p:nvPr/>
          </p:nvSpPr>
          <p:spPr>
            <a:xfrm rot="8100000">
              <a:off x="3410238" y="2535864"/>
              <a:ext cx="140832" cy="140832"/>
            </a:xfrm>
            <a:prstGeom prst="teardrop">
              <a:avLst>
                <a:gd name="adj" fmla="val 154961"/>
              </a:avLst>
            </a:prstGeom>
            <a:solidFill>
              <a:srgbClr val="C04206"/>
            </a:solidFill>
            <a:ln w="12700" cap="flat" cmpd="sng" algn="ctr">
              <a:no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sp>
      </p:grpSp>
      <p:grpSp>
        <p:nvGrpSpPr>
          <p:cNvPr id="22" name="Agrupar 21"/>
          <p:cNvGrpSpPr/>
          <p:nvPr/>
        </p:nvGrpSpPr>
        <p:grpSpPr>
          <a:xfrm>
            <a:off x="105552" y="4658183"/>
            <a:ext cx="1063642" cy="276999"/>
            <a:chOff x="3410238" y="3653114"/>
            <a:chExt cx="1063642" cy="276999"/>
          </a:xfrm>
        </p:grpSpPr>
        <p:sp>
          <p:nvSpPr>
            <p:cNvPr id="90" name="Lágrima 89"/>
            <p:cNvSpPr/>
            <p:nvPr/>
          </p:nvSpPr>
          <p:spPr>
            <a:xfrm rot="8100000">
              <a:off x="3410238" y="3721197"/>
              <a:ext cx="140832" cy="140832"/>
            </a:xfrm>
            <a:prstGeom prst="teardrop">
              <a:avLst>
                <a:gd name="adj" fmla="val 154961"/>
              </a:avLst>
            </a:prstGeom>
            <a:solidFill>
              <a:srgbClr val="FD8708"/>
            </a:solidFill>
            <a:ln w="12700" cap="flat" cmpd="sng" algn="ctr">
              <a:no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sp>
        <p:sp>
          <p:nvSpPr>
            <p:cNvPr id="105" name="CuadroTexto 104"/>
            <p:cNvSpPr txBox="1"/>
            <p:nvPr/>
          </p:nvSpPr>
          <p:spPr>
            <a:xfrm>
              <a:off x="3532597" y="3653114"/>
              <a:ext cx="941283" cy="276999"/>
            </a:xfrm>
            <a:prstGeom prst="rect">
              <a:avLst/>
            </a:prstGeom>
            <a:noFill/>
            <a:ln>
              <a:noFill/>
            </a:ln>
            <a:effectLst>
              <a:outerShdw dist="12700" dir="2700000">
                <a:schemeClr val="bg1"/>
              </a:outerShdw>
            </a:effectLst>
          </p:spPr>
          <p:txBody>
            <a:bodyPr wrap="none" rtlCol="0">
              <a:spAutoFit/>
            </a:bodyPr>
            <a:lstStyle/>
            <a:p>
              <a:r>
                <a:rPr lang="es-ES_tradnl" sz="1200" b="1" dirty="0" smtClean="0"/>
                <a:t>CULAGOS</a:t>
              </a:r>
              <a:endParaRPr lang="es-ES_tradnl" sz="1200" b="1" dirty="0"/>
            </a:p>
          </p:txBody>
        </p:sp>
      </p:grpSp>
      <p:grpSp>
        <p:nvGrpSpPr>
          <p:cNvPr id="20" name="Agrupar 19"/>
          <p:cNvGrpSpPr/>
          <p:nvPr/>
        </p:nvGrpSpPr>
        <p:grpSpPr>
          <a:xfrm>
            <a:off x="3166643" y="4645760"/>
            <a:ext cx="1065120" cy="276999"/>
            <a:chOff x="3410238" y="4421462"/>
            <a:chExt cx="1065120" cy="276999"/>
          </a:xfrm>
        </p:grpSpPr>
        <p:sp>
          <p:nvSpPr>
            <p:cNvPr id="103" name="Lágrima 102"/>
            <p:cNvSpPr/>
            <p:nvPr/>
          </p:nvSpPr>
          <p:spPr>
            <a:xfrm rot="8100000">
              <a:off x="3410238" y="4489545"/>
              <a:ext cx="140832" cy="140832"/>
            </a:xfrm>
            <a:prstGeom prst="teardrop">
              <a:avLst>
                <a:gd name="adj" fmla="val 154961"/>
              </a:avLst>
            </a:prstGeom>
            <a:solidFill>
              <a:srgbClr val="535426"/>
            </a:solidFill>
            <a:ln w="12700" cap="flat" cmpd="sng" algn="ctr">
              <a:no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sp>
        <p:sp>
          <p:nvSpPr>
            <p:cNvPr id="107" name="CuadroTexto 106"/>
            <p:cNvSpPr txBox="1"/>
            <p:nvPr/>
          </p:nvSpPr>
          <p:spPr>
            <a:xfrm>
              <a:off x="3532597" y="4421462"/>
              <a:ext cx="942761" cy="276999"/>
            </a:xfrm>
            <a:prstGeom prst="rect">
              <a:avLst/>
            </a:prstGeom>
            <a:noFill/>
            <a:ln>
              <a:noFill/>
            </a:ln>
            <a:effectLst>
              <a:outerShdw dist="12700" dir="2700000">
                <a:schemeClr val="bg1"/>
              </a:outerShdw>
            </a:effectLst>
          </p:spPr>
          <p:txBody>
            <a:bodyPr wrap="none" rtlCol="0">
              <a:spAutoFit/>
            </a:bodyPr>
            <a:lstStyle/>
            <a:p>
              <a:r>
                <a:rPr lang="es-ES_tradnl" sz="1200" b="1" dirty="0" smtClean="0"/>
                <a:t>CUNORTE</a:t>
              </a:r>
              <a:endParaRPr lang="es-ES_tradnl" sz="1200" b="1" dirty="0"/>
            </a:p>
          </p:txBody>
        </p:sp>
      </p:grpSp>
      <p:grpSp>
        <p:nvGrpSpPr>
          <p:cNvPr id="24" name="Agrupar 23"/>
          <p:cNvGrpSpPr/>
          <p:nvPr/>
        </p:nvGrpSpPr>
        <p:grpSpPr>
          <a:xfrm>
            <a:off x="7739537" y="2373434"/>
            <a:ext cx="1063642" cy="276999"/>
            <a:chOff x="3410238" y="3299629"/>
            <a:chExt cx="1063642" cy="276999"/>
          </a:xfrm>
        </p:grpSpPr>
        <p:sp>
          <p:nvSpPr>
            <p:cNvPr id="101" name="Lágrima 100"/>
            <p:cNvSpPr/>
            <p:nvPr/>
          </p:nvSpPr>
          <p:spPr>
            <a:xfrm rot="8100000">
              <a:off x="3410238" y="3367712"/>
              <a:ext cx="140832" cy="140832"/>
            </a:xfrm>
            <a:prstGeom prst="teardrop">
              <a:avLst>
                <a:gd name="adj" fmla="val 154961"/>
              </a:avLst>
            </a:prstGeom>
            <a:solidFill>
              <a:srgbClr val="5486C0"/>
            </a:solidFill>
            <a:ln w="12700" cap="flat" cmpd="sng" algn="ctr">
              <a:no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sp>
        <p:sp>
          <p:nvSpPr>
            <p:cNvPr id="109" name="CuadroTexto 108"/>
            <p:cNvSpPr txBox="1"/>
            <p:nvPr/>
          </p:nvSpPr>
          <p:spPr>
            <a:xfrm>
              <a:off x="3532597" y="3299629"/>
              <a:ext cx="941283" cy="276999"/>
            </a:xfrm>
            <a:prstGeom prst="rect">
              <a:avLst/>
            </a:prstGeom>
            <a:noFill/>
            <a:ln>
              <a:noFill/>
            </a:ln>
            <a:effectLst>
              <a:outerShdw dist="12700" dir="2700000">
                <a:schemeClr val="bg1"/>
              </a:outerShdw>
            </a:effectLst>
          </p:spPr>
          <p:txBody>
            <a:bodyPr wrap="none" rtlCol="0">
              <a:spAutoFit/>
            </a:bodyPr>
            <a:lstStyle/>
            <a:p>
              <a:r>
                <a:rPr lang="es-ES_tradnl" sz="1200" b="1" dirty="0" smtClean="0"/>
                <a:t>CUCOSTA</a:t>
              </a:r>
              <a:endParaRPr lang="es-ES_tradnl" sz="1200" b="1" dirty="0"/>
            </a:p>
          </p:txBody>
        </p:sp>
      </p:grpSp>
      <p:grpSp>
        <p:nvGrpSpPr>
          <p:cNvPr id="32" name="Agrupar 31"/>
          <p:cNvGrpSpPr/>
          <p:nvPr/>
        </p:nvGrpSpPr>
        <p:grpSpPr>
          <a:xfrm>
            <a:off x="6198067" y="2386134"/>
            <a:ext cx="1230355" cy="276999"/>
            <a:chOff x="3410238" y="2895049"/>
            <a:chExt cx="1230355" cy="276999"/>
          </a:xfrm>
        </p:grpSpPr>
        <p:sp>
          <p:nvSpPr>
            <p:cNvPr id="96" name="Lágrima 95"/>
            <p:cNvSpPr/>
            <p:nvPr/>
          </p:nvSpPr>
          <p:spPr>
            <a:xfrm rot="8100000">
              <a:off x="3410238" y="2963132"/>
              <a:ext cx="140832" cy="140832"/>
            </a:xfrm>
            <a:prstGeom prst="teardrop">
              <a:avLst>
                <a:gd name="adj" fmla="val 154961"/>
              </a:avLst>
            </a:prstGeom>
            <a:solidFill>
              <a:srgbClr val="118987"/>
            </a:solidFill>
            <a:ln w="12700" cap="flat" cmpd="sng" algn="ctr">
              <a:no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sp>
        <p:sp>
          <p:nvSpPr>
            <p:cNvPr id="113" name="CuadroTexto 112"/>
            <p:cNvSpPr txBox="1"/>
            <p:nvPr/>
          </p:nvSpPr>
          <p:spPr>
            <a:xfrm>
              <a:off x="3532597" y="2895049"/>
              <a:ext cx="1107996" cy="276999"/>
            </a:xfrm>
            <a:prstGeom prst="rect">
              <a:avLst/>
            </a:prstGeom>
            <a:noFill/>
            <a:ln>
              <a:noFill/>
            </a:ln>
            <a:effectLst>
              <a:outerShdw dist="12700" dir="2700000">
                <a:schemeClr val="bg1"/>
              </a:outerShdw>
            </a:effectLst>
          </p:spPr>
          <p:txBody>
            <a:bodyPr wrap="none" rtlCol="0">
              <a:spAutoFit/>
            </a:bodyPr>
            <a:lstStyle/>
            <a:p>
              <a:r>
                <a:rPr lang="es-ES_tradnl" sz="1200" b="1" dirty="0" smtClean="0"/>
                <a:t>CUCIENEGA</a:t>
              </a:r>
              <a:endParaRPr lang="es-ES_tradnl" sz="1200" b="1" dirty="0"/>
            </a:p>
          </p:txBody>
        </p:sp>
      </p:grpSp>
      <p:grpSp>
        <p:nvGrpSpPr>
          <p:cNvPr id="21" name="Agrupar 20"/>
          <p:cNvGrpSpPr/>
          <p:nvPr/>
        </p:nvGrpSpPr>
        <p:grpSpPr>
          <a:xfrm>
            <a:off x="1621371" y="4683584"/>
            <a:ext cx="986698" cy="276999"/>
            <a:chOff x="3410238" y="4023529"/>
            <a:chExt cx="986698" cy="276999"/>
          </a:xfrm>
        </p:grpSpPr>
        <p:sp>
          <p:nvSpPr>
            <p:cNvPr id="100" name="Lágrima 99"/>
            <p:cNvSpPr/>
            <p:nvPr/>
          </p:nvSpPr>
          <p:spPr>
            <a:xfrm rot="8100000">
              <a:off x="3410238" y="4091612"/>
              <a:ext cx="140832" cy="140832"/>
            </a:xfrm>
            <a:prstGeom prst="teardrop">
              <a:avLst>
                <a:gd name="adj" fmla="val 154961"/>
              </a:avLst>
            </a:prstGeom>
            <a:solidFill>
              <a:srgbClr val="0A5453"/>
            </a:solidFill>
            <a:ln w="12700" cap="flat" cmpd="sng" algn="ctr">
              <a:no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sp>
        <p:sp>
          <p:nvSpPr>
            <p:cNvPr id="114" name="CuadroTexto 113"/>
            <p:cNvSpPr txBox="1"/>
            <p:nvPr/>
          </p:nvSpPr>
          <p:spPr>
            <a:xfrm>
              <a:off x="3532597" y="4023529"/>
              <a:ext cx="864339" cy="276999"/>
            </a:xfrm>
            <a:prstGeom prst="rect">
              <a:avLst/>
            </a:prstGeom>
            <a:noFill/>
            <a:ln>
              <a:noFill/>
            </a:ln>
            <a:effectLst>
              <a:outerShdw dist="12700" dir="2700000">
                <a:schemeClr val="bg1"/>
              </a:outerShdw>
            </a:effectLst>
          </p:spPr>
          <p:txBody>
            <a:bodyPr wrap="none" rtlCol="0">
              <a:spAutoFit/>
            </a:bodyPr>
            <a:lstStyle/>
            <a:p>
              <a:r>
                <a:rPr lang="es-ES_tradnl" sz="1200" b="1" dirty="0" smtClean="0"/>
                <a:t>CUCSUR</a:t>
              </a:r>
              <a:endParaRPr lang="es-ES_tradnl" sz="1200" b="1" dirty="0"/>
            </a:p>
          </p:txBody>
        </p:sp>
      </p:grpSp>
      <p:grpSp>
        <p:nvGrpSpPr>
          <p:cNvPr id="19" name="Agrupar 18"/>
          <p:cNvGrpSpPr/>
          <p:nvPr/>
        </p:nvGrpSpPr>
        <p:grpSpPr>
          <a:xfrm>
            <a:off x="4665993" y="4644668"/>
            <a:ext cx="871282" cy="276999"/>
            <a:chOff x="3410238" y="4769654"/>
            <a:chExt cx="871282" cy="276999"/>
          </a:xfrm>
        </p:grpSpPr>
        <p:sp>
          <p:nvSpPr>
            <p:cNvPr id="98" name="Lágrima 97"/>
            <p:cNvSpPr/>
            <p:nvPr/>
          </p:nvSpPr>
          <p:spPr>
            <a:xfrm rot="8100000">
              <a:off x="3410238" y="4837737"/>
              <a:ext cx="140832" cy="140832"/>
            </a:xfrm>
            <a:prstGeom prst="teardrop">
              <a:avLst>
                <a:gd name="adj" fmla="val 154961"/>
              </a:avLst>
            </a:prstGeom>
            <a:solidFill>
              <a:srgbClr val="149B57"/>
            </a:solidFill>
            <a:ln w="12700" cap="flat" cmpd="sng" algn="ctr">
              <a:no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sp>
        <p:sp>
          <p:nvSpPr>
            <p:cNvPr id="116" name="CuadroTexto 115"/>
            <p:cNvSpPr txBox="1"/>
            <p:nvPr/>
          </p:nvSpPr>
          <p:spPr>
            <a:xfrm>
              <a:off x="3532597" y="4769654"/>
              <a:ext cx="748923" cy="276999"/>
            </a:xfrm>
            <a:prstGeom prst="rect">
              <a:avLst/>
            </a:prstGeom>
            <a:noFill/>
            <a:ln>
              <a:noFill/>
            </a:ln>
            <a:effectLst>
              <a:outerShdw dist="12700" dir="2700000">
                <a:schemeClr val="bg1"/>
              </a:outerShdw>
            </a:effectLst>
          </p:spPr>
          <p:txBody>
            <a:bodyPr wrap="none" rtlCol="0">
              <a:spAutoFit/>
            </a:bodyPr>
            <a:lstStyle/>
            <a:p>
              <a:r>
                <a:rPr lang="es-ES_tradnl" sz="1200" b="1" dirty="0" smtClean="0"/>
                <a:t>CUSUR</a:t>
              </a:r>
              <a:endParaRPr lang="es-ES_tradnl" sz="1200" b="1" dirty="0"/>
            </a:p>
          </p:txBody>
        </p:sp>
      </p:grpSp>
      <p:grpSp>
        <p:nvGrpSpPr>
          <p:cNvPr id="7" name="Agrupar 6"/>
          <p:cNvGrpSpPr/>
          <p:nvPr/>
        </p:nvGrpSpPr>
        <p:grpSpPr>
          <a:xfrm>
            <a:off x="4684251" y="36833"/>
            <a:ext cx="903663" cy="276999"/>
            <a:chOff x="638767" y="2122466"/>
            <a:chExt cx="903663" cy="276999"/>
          </a:xfrm>
        </p:grpSpPr>
        <p:sp>
          <p:nvSpPr>
            <p:cNvPr id="119" name="Lágrima 118"/>
            <p:cNvSpPr/>
            <p:nvPr/>
          </p:nvSpPr>
          <p:spPr>
            <a:xfrm rot="8100000">
              <a:off x="638767" y="2165149"/>
              <a:ext cx="140832" cy="140832"/>
            </a:xfrm>
            <a:prstGeom prst="teardrop">
              <a:avLst>
                <a:gd name="adj" fmla="val 154961"/>
              </a:avLst>
            </a:prstGeom>
            <a:solidFill>
              <a:srgbClr val="262353"/>
            </a:solidFill>
            <a:ln w="12700" cap="flat" cmpd="sng" algn="ctr">
              <a:no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sp>
        <p:sp>
          <p:nvSpPr>
            <p:cNvPr id="125" name="CuadroTexto 124"/>
            <p:cNvSpPr txBox="1"/>
            <p:nvPr/>
          </p:nvSpPr>
          <p:spPr>
            <a:xfrm>
              <a:off x="806331" y="2122466"/>
              <a:ext cx="736099" cy="276999"/>
            </a:xfrm>
            <a:prstGeom prst="rect">
              <a:avLst/>
            </a:prstGeom>
            <a:noFill/>
            <a:ln>
              <a:noFill/>
            </a:ln>
            <a:effectLst>
              <a:outerShdw dist="12700" dir="2700000">
                <a:schemeClr val="bg1"/>
              </a:outerShdw>
            </a:effectLst>
          </p:spPr>
          <p:txBody>
            <a:bodyPr wrap="none" rtlCol="0">
              <a:spAutoFit/>
            </a:bodyPr>
            <a:lstStyle/>
            <a:p>
              <a:r>
                <a:rPr lang="es-ES_tradnl" sz="1200" b="1" dirty="0" smtClean="0"/>
                <a:t>CUCEA</a:t>
              </a:r>
              <a:endParaRPr lang="es-ES_tradnl" sz="1200" b="1" dirty="0"/>
            </a:p>
          </p:txBody>
        </p:sp>
      </p:grpSp>
      <p:grpSp>
        <p:nvGrpSpPr>
          <p:cNvPr id="6" name="Agrupar 5"/>
          <p:cNvGrpSpPr/>
          <p:nvPr/>
        </p:nvGrpSpPr>
        <p:grpSpPr>
          <a:xfrm>
            <a:off x="3164101" y="24133"/>
            <a:ext cx="903663" cy="276999"/>
            <a:chOff x="638767" y="1702603"/>
            <a:chExt cx="903663" cy="276999"/>
          </a:xfrm>
        </p:grpSpPr>
        <p:sp>
          <p:nvSpPr>
            <p:cNvPr id="118" name="Lágrima 117"/>
            <p:cNvSpPr/>
            <p:nvPr/>
          </p:nvSpPr>
          <p:spPr>
            <a:xfrm rot="8100000">
              <a:off x="638767" y="1745286"/>
              <a:ext cx="140832" cy="140832"/>
            </a:xfrm>
            <a:prstGeom prst="teardrop">
              <a:avLst>
                <a:gd name="adj" fmla="val 154961"/>
              </a:avLst>
            </a:prstGeom>
            <a:solidFill>
              <a:srgbClr val="2A8B26"/>
            </a:solidFill>
            <a:ln w="12700" cap="flat" cmpd="sng" algn="ctr">
              <a:no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sp>
        <p:sp>
          <p:nvSpPr>
            <p:cNvPr id="127" name="CuadroTexto 126"/>
            <p:cNvSpPr txBox="1"/>
            <p:nvPr/>
          </p:nvSpPr>
          <p:spPr>
            <a:xfrm>
              <a:off x="806331" y="1702603"/>
              <a:ext cx="736099" cy="276999"/>
            </a:xfrm>
            <a:prstGeom prst="rect">
              <a:avLst/>
            </a:prstGeom>
            <a:noFill/>
            <a:ln>
              <a:noFill/>
            </a:ln>
            <a:effectLst>
              <a:outerShdw dist="12700" dir="2700000">
                <a:schemeClr val="bg1"/>
              </a:outerShdw>
            </a:effectLst>
          </p:spPr>
          <p:txBody>
            <a:bodyPr wrap="none" rtlCol="0">
              <a:spAutoFit/>
            </a:bodyPr>
            <a:lstStyle/>
            <a:p>
              <a:r>
                <a:rPr lang="es-ES_tradnl" sz="1200" b="1" dirty="0" smtClean="0"/>
                <a:t>CUCBA</a:t>
              </a:r>
              <a:endParaRPr lang="es-ES_tradnl" sz="1200" b="1" dirty="0"/>
            </a:p>
          </p:txBody>
        </p:sp>
      </p:grpSp>
      <p:grpSp>
        <p:nvGrpSpPr>
          <p:cNvPr id="9" name="Agrupar 8"/>
          <p:cNvGrpSpPr/>
          <p:nvPr/>
        </p:nvGrpSpPr>
        <p:grpSpPr>
          <a:xfrm>
            <a:off x="6232752" y="24133"/>
            <a:ext cx="831026" cy="276999"/>
            <a:chOff x="638768" y="2649812"/>
            <a:chExt cx="831026" cy="276999"/>
          </a:xfrm>
        </p:grpSpPr>
        <p:sp>
          <p:nvSpPr>
            <p:cNvPr id="120" name="Lágrima 119"/>
            <p:cNvSpPr/>
            <p:nvPr/>
          </p:nvSpPr>
          <p:spPr>
            <a:xfrm rot="8100000">
              <a:off x="638768" y="2692495"/>
              <a:ext cx="140832" cy="140832"/>
            </a:xfrm>
            <a:prstGeom prst="teardrop">
              <a:avLst>
                <a:gd name="adj" fmla="val 154961"/>
              </a:avLst>
            </a:prstGeom>
            <a:solidFill>
              <a:srgbClr val="E05E07"/>
            </a:solidFill>
            <a:ln w="12700" cap="flat" cmpd="sng" algn="ctr">
              <a:no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sp>
        <p:sp>
          <p:nvSpPr>
            <p:cNvPr id="128" name="CuadroTexto 127"/>
            <p:cNvSpPr txBox="1"/>
            <p:nvPr/>
          </p:nvSpPr>
          <p:spPr>
            <a:xfrm>
              <a:off x="806331" y="2649812"/>
              <a:ext cx="663463" cy="276999"/>
            </a:xfrm>
            <a:prstGeom prst="rect">
              <a:avLst/>
            </a:prstGeom>
            <a:noFill/>
            <a:ln>
              <a:noFill/>
            </a:ln>
            <a:effectLst>
              <a:outerShdw dist="12700" dir="2700000">
                <a:schemeClr val="bg1"/>
              </a:outerShdw>
            </a:effectLst>
          </p:spPr>
          <p:txBody>
            <a:bodyPr wrap="none" rtlCol="0">
              <a:spAutoFit/>
            </a:bodyPr>
            <a:lstStyle/>
            <a:p>
              <a:r>
                <a:rPr lang="es-ES_tradnl" sz="1200" b="1" dirty="0" smtClean="0"/>
                <a:t>CUCEI</a:t>
              </a:r>
              <a:endParaRPr lang="es-ES_tradnl" sz="1200" b="1" dirty="0"/>
            </a:p>
          </p:txBody>
        </p:sp>
      </p:grpSp>
      <p:grpSp>
        <p:nvGrpSpPr>
          <p:cNvPr id="10" name="Agrupar 9"/>
          <p:cNvGrpSpPr/>
          <p:nvPr/>
        </p:nvGrpSpPr>
        <p:grpSpPr>
          <a:xfrm>
            <a:off x="7833743" y="24133"/>
            <a:ext cx="784036" cy="276999"/>
            <a:chOff x="643003" y="3064467"/>
            <a:chExt cx="784036" cy="276999"/>
          </a:xfrm>
        </p:grpSpPr>
        <p:sp>
          <p:nvSpPr>
            <p:cNvPr id="123" name="Lágrima 122"/>
            <p:cNvSpPr/>
            <p:nvPr/>
          </p:nvSpPr>
          <p:spPr>
            <a:xfrm rot="8100000">
              <a:off x="643003" y="3107150"/>
              <a:ext cx="140832" cy="140832"/>
            </a:xfrm>
            <a:prstGeom prst="teardrop">
              <a:avLst>
                <a:gd name="adj" fmla="val 154961"/>
              </a:avLst>
            </a:prstGeom>
            <a:solidFill>
              <a:srgbClr val="83B15C"/>
            </a:solidFill>
            <a:ln w="12700" cap="flat" cmpd="sng" algn="ctr">
              <a:no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sp>
        <p:sp>
          <p:nvSpPr>
            <p:cNvPr id="129" name="CuadroTexto 128"/>
            <p:cNvSpPr txBox="1"/>
            <p:nvPr/>
          </p:nvSpPr>
          <p:spPr>
            <a:xfrm>
              <a:off x="806331" y="3064467"/>
              <a:ext cx="620708" cy="276999"/>
            </a:xfrm>
            <a:prstGeom prst="rect">
              <a:avLst/>
            </a:prstGeom>
            <a:noFill/>
            <a:ln>
              <a:noFill/>
            </a:ln>
            <a:effectLst>
              <a:outerShdw dist="12700" dir="2700000">
                <a:schemeClr val="bg1"/>
              </a:outerShdw>
            </a:effectLst>
          </p:spPr>
          <p:txBody>
            <a:bodyPr wrap="none" rtlCol="0">
              <a:spAutoFit/>
            </a:bodyPr>
            <a:lstStyle/>
            <a:p>
              <a:r>
                <a:rPr lang="es-ES_tradnl" sz="1200" b="1" dirty="0" smtClean="0"/>
                <a:t>CUCS</a:t>
              </a:r>
              <a:endParaRPr lang="es-ES_tradnl" sz="1200" b="1" dirty="0"/>
            </a:p>
          </p:txBody>
        </p:sp>
      </p:grpSp>
      <p:grpSp>
        <p:nvGrpSpPr>
          <p:cNvPr id="11" name="Agrupar 10"/>
          <p:cNvGrpSpPr/>
          <p:nvPr/>
        </p:nvGrpSpPr>
        <p:grpSpPr>
          <a:xfrm>
            <a:off x="99637" y="2386134"/>
            <a:ext cx="901544" cy="276999"/>
            <a:chOff x="640886" y="3500712"/>
            <a:chExt cx="901544" cy="276999"/>
          </a:xfrm>
        </p:grpSpPr>
        <p:sp>
          <p:nvSpPr>
            <p:cNvPr id="122" name="Lágrima 121"/>
            <p:cNvSpPr/>
            <p:nvPr/>
          </p:nvSpPr>
          <p:spPr>
            <a:xfrm rot="8100000">
              <a:off x="640886" y="3543395"/>
              <a:ext cx="140832" cy="140832"/>
            </a:xfrm>
            <a:prstGeom prst="teardrop">
              <a:avLst>
                <a:gd name="adj" fmla="val 154961"/>
              </a:avLst>
            </a:prstGeom>
            <a:solidFill>
              <a:srgbClr val="862303"/>
            </a:solidFill>
            <a:ln w="12700" cap="flat" cmpd="sng" algn="ctr">
              <a:no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sp>
        <p:sp>
          <p:nvSpPr>
            <p:cNvPr id="130" name="CuadroTexto 129"/>
            <p:cNvSpPr txBox="1"/>
            <p:nvPr/>
          </p:nvSpPr>
          <p:spPr>
            <a:xfrm>
              <a:off x="806331" y="3500712"/>
              <a:ext cx="736099" cy="276999"/>
            </a:xfrm>
            <a:prstGeom prst="rect">
              <a:avLst/>
            </a:prstGeom>
            <a:noFill/>
            <a:ln>
              <a:noFill/>
            </a:ln>
            <a:effectLst>
              <a:outerShdw dist="12700" dir="2700000">
                <a:schemeClr val="bg1"/>
              </a:outerShdw>
            </a:effectLst>
          </p:spPr>
          <p:txBody>
            <a:bodyPr wrap="none" rtlCol="0">
              <a:spAutoFit/>
            </a:bodyPr>
            <a:lstStyle/>
            <a:p>
              <a:r>
                <a:rPr lang="es-ES_tradnl" sz="1200" b="1" dirty="0" smtClean="0"/>
                <a:t>CUCSH</a:t>
              </a:r>
              <a:endParaRPr lang="es-ES_tradnl" sz="1200" b="1" dirty="0"/>
            </a:p>
          </p:txBody>
        </p:sp>
      </p:grpSp>
      <p:grpSp>
        <p:nvGrpSpPr>
          <p:cNvPr id="13" name="Agrupar 12"/>
          <p:cNvGrpSpPr/>
          <p:nvPr/>
        </p:nvGrpSpPr>
        <p:grpSpPr>
          <a:xfrm>
            <a:off x="3175575" y="2386134"/>
            <a:ext cx="639083" cy="276999"/>
            <a:chOff x="685339" y="4383066"/>
            <a:chExt cx="639083" cy="276999"/>
          </a:xfrm>
        </p:grpSpPr>
        <p:sp>
          <p:nvSpPr>
            <p:cNvPr id="124" name="Lágrima 123"/>
            <p:cNvSpPr/>
            <p:nvPr/>
          </p:nvSpPr>
          <p:spPr>
            <a:xfrm rot="8100000">
              <a:off x="685339" y="4425749"/>
              <a:ext cx="140832" cy="140832"/>
            </a:xfrm>
            <a:prstGeom prst="teardrop">
              <a:avLst>
                <a:gd name="adj" fmla="val 154961"/>
              </a:avLst>
            </a:prstGeom>
            <a:solidFill>
              <a:srgbClr val="074174"/>
            </a:solidFill>
            <a:ln w="12700" cap="flat" cmpd="sng" algn="ctr">
              <a:no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sp>
        <p:sp>
          <p:nvSpPr>
            <p:cNvPr id="132" name="CuadroTexto 131"/>
            <p:cNvSpPr txBox="1"/>
            <p:nvPr/>
          </p:nvSpPr>
          <p:spPr>
            <a:xfrm>
              <a:off x="806331" y="4383066"/>
              <a:ext cx="518091" cy="276999"/>
            </a:xfrm>
            <a:prstGeom prst="rect">
              <a:avLst/>
            </a:prstGeom>
            <a:noFill/>
            <a:ln>
              <a:noFill/>
            </a:ln>
            <a:effectLst>
              <a:outerShdw dist="12700" dir="2700000">
                <a:schemeClr val="bg1"/>
              </a:outerShdw>
            </a:effectLst>
          </p:spPr>
          <p:txBody>
            <a:bodyPr wrap="none" rtlCol="0">
              <a:spAutoFit/>
            </a:bodyPr>
            <a:lstStyle/>
            <a:p>
              <a:r>
                <a:rPr lang="es-ES_tradnl" sz="1200" b="1" dirty="0" smtClean="0"/>
                <a:t>SUV</a:t>
              </a:r>
              <a:endParaRPr lang="es-ES_tradnl" sz="1200" b="1" dirty="0"/>
            </a:p>
          </p:txBody>
        </p:sp>
      </p:grpSp>
      <p:grpSp>
        <p:nvGrpSpPr>
          <p:cNvPr id="4" name="Agrupar 3"/>
          <p:cNvGrpSpPr/>
          <p:nvPr/>
        </p:nvGrpSpPr>
        <p:grpSpPr>
          <a:xfrm>
            <a:off x="1645275" y="24133"/>
            <a:ext cx="895146" cy="276999"/>
            <a:chOff x="634535" y="1284266"/>
            <a:chExt cx="895146" cy="276999"/>
          </a:xfrm>
        </p:grpSpPr>
        <p:sp>
          <p:nvSpPr>
            <p:cNvPr id="135" name="Lágrima 134"/>
            <p:cNvSpPr/>
            <p:nvPr/>
          </p:nvSpPr>
          <p:spPr>
            <a:xfrm rot="8100000">
              <a:off x="634535" y="1326949"/>
              <a:ext cx="140832" cy="140832"/>
            </a:xfrm>
            <a:prstGeom prst="teardrop">
              <a:avLst>
                <a:gd name="adj" fmla="val 154961"/>
              </a:avLst>
            </a:prstGeom>
            <a:solidFill>
              <a:srgbClr val="522253"/>
            </a:solidFill>
            <a:ln w="12700" cap="flat" cmpd="sng" algn="ctr">
              <a:no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sp>
        <p:sp>
          <p:nvSpPr>
            <p:cNvPr id="137" name="CuadroTexto 136"/>
            <p:cNvSpPr txBox="1"/>
            <p:nvPr/>
          </p:nvSpPr>
          <p:spPr>
            <a:xfrm>
              <a:off x="806331" y="1284266"/>
              <a:ext cx="723350" cy="276999"/>
            </a:xfrm>
            <a:prstGeom prst="rect">
              <a:avLst/>
            </a:prstGeom>
            <a:noFill/>
            <a:ln>
              <a:noFill/>
            </a:ln>
            <a:effectLst>
              <a:outerShdw dist="12700" dir="2700000">
                <a:schemeClr val="bg1"/>
              </a:outerShdw>
            </a:effectLst>
          </p:spPr>
          <p:txBody>
            <a:bodyPr wrap="none" rtlCol="0">
              <a:spAutoFit/>
            </a:bodyPr>
            <a:lstStyle/>
            <a:p>
              <a:r>
                <a:rPr lang="es-ES_tradnl" sz="1200" b="1" dirty="0" smtClean="0"/>
                <a:t>CUAAD</a:t>
              </a:r>
              <a:endParaRPr lang="es-ES_tradnl" sz="1200" b="1" dirty="0"/>
            </a:p>
          </p:txBody>
        </p:sp>
      </p:grpSp>
      <p:grpSp>
        <p:nvGrpSpPr>
          <p:cNvPr id="17" name="Agrupar 16"/>
          <p:cNvGrpSpPr/>
          <p:nvPr/>
        </p:nvGrpSpPr>
        <p:grpSpPr>
          <a:xfrm>
            <a:off x="7714137" y="4644669"/>
            <a:ext cx="1153410" cy="276999"/>
            <a:chOff x="3410238" y="5445294"/>
            <a:chExt cx="1153410" cy="276999"/>
          </a:xfrm>
        </p:grpSpPr>
        <p:sp>
          <p:nvSpPr>
            <p:cNvPr id="141" name="Lágrima 140"/>
            <p:cNvSpPr/>
            <p:nvPr/>
          </p:nvSpPr>
          <p:spPr>
            <a:xfrm rot="8100000">
              <a:off x="3410238" y="5513377"/>
              <a:ext cx="140832" cy="140832"/>
            </a:xfrm>
            <a:prstGeom prst="teardrop">
              <a:avLst>
                <a:gd name="adj" fmla="val 154961"/>
              </a:avLst>
            </a:prstGeom>
            <a:solidFill>
              <a:schemeClr val="accent2">
                <a:lumMod val="75000"/>
              </a:schemeClr>
            </a:solidFill>
            <a:ln w="12700" cap="flat" cmpd="sng" algn="ctr">
              <a:no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sp>
        <p:sp>
          <p:nvSpPr>
            <p:cNvPr id="142" name="CuadroTexto 141"/>
            <p:cNvSpPr txBox="1"/>
            <p:nvPr/>
          </p:nvSpPr>
          <p:spPr>
            <a:xfrm>
              <a:off x="3532597" y="5445294"/>
              <a:ext cx="1031051" cy="276999"/>
            </a:xfrm>
            <a:prstGeom prst="rect">
              <a:avLst/>
            </a:prstGeom>
            <a:noFill/>
            <a:ln>
              <a:noFill/>
            </a:ln>
            <a:effectLst>
              <a:outerShdw dist="12700" dir="2700000">
                <a:schemeClr val="bg1"/>
              </a:outerShdw>
            </a:effectLst>
          </p:spPr>
          <p:txBody>
            <a:bodyPr wrap="none" rtlCol="0">
              <a:spAutoFit/>
            </a:bodyPr>
            <a:lstStyle/>
            <a:p>
              <a:r>
                <a:rPr lang="es-ES_tradnl" sz="1200" b="1" dirty="0" smtClean="0"/>
                <a:t>CUTONALÁ</a:t>
              </a:r>
              <a:endParaRPr lang="es-ES_tradnl" sz="1200" b="1" dirty="0"/>
            </a:p>
          </p:txBody>
        </p:sp>
      </p:grpSp>
      <p:grpSp>
        <p:nvGrpSpPr>
          <p:cNvPr id="18" name="Agrupar 17"/>
          <p:cNvGrpSpPr/>
          <p:nvPr/>
        </p:nvGrpSpPr>
        <p:grpSpPr>
          <a:xfrm>
            <a:off x="6227235" y="4683584"/>
            <a:ext cx="1102114" cy="276999"/>
            <a:chOff x="3410238" y="5115729"/>
            <a:chExt cx="1102114" cy="276999"/>
          </a:xfrm>
        </p:grpSpPr>
        <p:sp>
          <p:nvSpPr>
            <p:cNvPr id="102" name="Lágrima 101"/>
            <p:cNvSpPr/>
            <p:nvPr/>
          </p:nvSpPr>
          <p:spPr>
            <a:xfrm rot="8100000">
              <a:off x="3410238" y="5183812"/>
              <a:ext cx="140832" cy="140832"/>
            </a:xfrm>
            <a:prstGeom prst="teardrop">
              <a:avLst>
                <a:gd name="adj" fmla="val 154961"/>
              </a:avLst>
            </a:prstGeom>
            <a:solidFill>
              <a:srgbClr val="878A05"/>
            </a:solidFill>
            <a:ln w="12700" cap="flat" cmpd="sng" algn="ctr">
              <a:no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sp>
        <p:sp>
          <p:nvSpPr>
            <p:cNvPr id="108" name="CuadroTexto 107"/>
            <p:cNvSpPr txBox="1"/>
            <p:nvPr/>
          </p:nvSpPr>
          <p:spPr>
            <a:xfrm>
              <a:off x="3532597" y="5115729"/>
              <a:ext cx="979755" cy="276999"/>
            </a:xfrm>
            <a:prstGeom prst="rect">
              <a:avLst/>
            </a:prstGeom>
            <a:noFill/>
            <a:ln>
              <a:noFill/>
            </a:ln>
            <a:effectLst>
              <a:outerShdw dist="12700" dir="2700000">
                <a:schemeClr val="bg1"/>
              </a:outerShdw>
            </a:effectLst>
          </p:spPr>
          <p:txBody>
            <a:bodyPr wrap="none" rtlCol="0">
              <a:spAutoFit/>
            </a:bodyPr>
            <a:lstStyle/>
            <a:p>
              <a:r>
                <a:rPr lang="es-ES_tradnl" sz="1200" b="1" dirty="0" smtClean="0"/>
                <a:t>CUVALLES</a:t>
              </a:r>
              <a:endParaRPr lang="es-ES_tradnl" sz="1200" b="1" dirty="0"/>
            </a:p>
          </p:txBody>
        </p:sp>
      </p:grpSp>
      <p:grpSp>
        <p:nvGrpSpPr>
          <p:cNvPr id="12" name="Agrupar 11"/>
          <p:cNvGrpSpPr/>
          <p:nvPr/>
        </p:nvGrpSpPr>
        <p:grpSpPr>
          <a:xfrm>
            <a:off x="1629761" y="2360734"/>
            <a:ext cx="762947" cy="276999"/>
            <a:chOff x="664167" y="3947328"/>
            <a:chExt cx="762947" cy="276999"/>
          </a:xfrm>
        </p:grpSpPr>
        <p:sp>
          <p:nvSpPr>
            <p:cNvPr id="72" name="Lágrima 71"/>
            <p:cNvSpPr/>
            <p:nvPr/>
          </p:nvSpPr>
          <p:spPr>
            <a:xfrm rot="8100000">
              <a:off x="664167" y="3990011"/>
              <a:ext cx="140832" cy="140832"/>
            </a:xfrm>
            <a:prstGeom prst="teardrop">
              <a:avLst>
                <a:gd name="adj" fmla="val 154961"/>
              </a:avLst>
            </a:prstGeom>
            <a:solidFill>
              <a:schemeClr val="accent1"/>
            </a:solidFill>
            <a:ln w="12700" cap="flat" cmpd="sng" algn="ctr">
              <a:no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sp>
        <p:sp>
          <p:nvSpPr>
            <p:cNvPr id="73" name="CuadroTexto 72"/>
            <p:cNvSpPr txBox="1"/>
            <p:nvPr/>
          </p:nvSpPr>
          <p:spPr>
            <a:xfrm>
              <a:off x="806331" y="3947328"/>
              <a:ext cx="620783" cy="276999"/>
            </a:xfrm>
            <a:prstGeom prst="rect">
              <a:avLst/>
            </a:prstGeom>
            <a:noFill/>
            <a:ln>
              <a:noFill/>
            </a:ln>
            <a:effectLst>
              <a:outerShdw dist="12700" dir="2700000">
                <a:schemeClr val="bg1"/>
              </a:outerShdw>
            </a:effectLst>
          </p:spPr>
          <p:txBody>
            <a:bodyPr wrap="none" rtlCol="0">
              <a:spAutoFit/>
            </a:bodyPr>
            <a:lstStyle/>
            <a:p>
              <a:r>
                <a:rPr lang="es-ES_tradnl" sz="1200" b="1" dirty="0" smtClean="0"/>
                <a:t>SEMS</a:t>
              </a:r>
              <a:endParaRPr lang="es-ES_tradnl" sz="1200" b="1" dirty="0"/>
            </a:p>
          </p:txBody>
        </p:sp>
      </p:grpSp>
      <p:grpSp>
        <p:nvGrpSpPr>
          <p:cNvPr id="59" name="Agrupar 58"/>
          <p:cNvGrpSpPr/>
          <p:nvPr/>
        </p:nvGrpSpPr>
        <p:grpSpPr>
          <a:xfrm>
            <a:off x="1581151" y="416868"/>
            <a:ext cx="1454149" cy="215444"/>
            <a:chOff x="1581151" y="416868"/>
            <a:chExt cx="1454149" cy="215444"/>
          </a:xfrm>
        </p:grpSpPr>
        <p:sp>
          <p:nvSpPr>
            <p:cNvPr id="38" name="CuadroTexto 37"/>
            <p:cNvSpPr txBox="1"/>
            <p:nvPr/>
          </p:nvSpPr>
          <p:spPr>
            <a:xfrm>
              <a:off x="1638299" y="416868"/>
              <a:ext cx="1397001" cy="215444"/>
            </a:xfrm>
            <a:prstGeom prst="rect">
              <a:avLst/>
            </a:prstGeom>
            <a:noFill/>
          </p:spPr>
          <p:txBody>
            <a:bodyPr wrap="square" rtlCol="0">
              <a:spAutoFit/>
            </a:bodyPr>
            <a:lstStyle/>
            <a:p>
              <a:r>
                <a:rPr lang="es-ES" sz="800" dirty="0" smtClean="0">
                  <a:latin typeface="Arial Narrow"/>
                  <a:cs typeface="Arial Narrow"/>
                </a:rPr>
                <a:t>Equipo ruteo y </a:t>
              </a:r>
              <a:r>
                <a:rPr lang="es-ES" sz="800" dirty="0" err="1" smtClean="0">
                  <a:latin typeface="Arial Narrow"/>
                  <a:cs typeface="Arial Narrow"/>
                </a:rPr>
                <a:t>switcheo</a:t>
              </a:r>
              <a:endParaRPr lang="es-ES" sz="800" dirty="0">
                <a:latin typeface="Arial Narrow"/>
                <a:cs typeface="Arial Narrow"/>
              </a:endParaRPr>
            </a:p>
          </p:txBody>
        </p:sp>
        <p:sp>
          <p:nvSpPr>
            <p:cNvPr id="39" name="Flecha circular 38"/>
            <p:cNvSpPr/>
            <p:nvPr/>
          </p:nvSpPr>
          <p:spPr>
            <a:xfrm>
              <a:off x="1581151" y="476250"/>
              <a:ext cx="99912" cy="99912"/>
            </a:xfrm>
            <a:prstGeom prst="circularArrow">
              <a:avLst>
                <a:gd name="adj1" fmla="val 16289"/>
                <a:gd name="adj2" fmla="val 1731725"/>
                <a:gd name="adj3" fmla="val 19206228"/>
                <a:gd name="adj4" fmla="val 2567881"/>
                <a:gd name="adj5" fmla="val 19694"/>
              </a:avLst>
            </a:prstGeom>
            <a:solidFill>
              <a:srgbClr val="73A11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schemeClr val="tx1"/>
                </a:solidFill>
              </a:endParaRPr>
            </a:p>
          </p:txBody>
        </p:sp>
      </p:grpSp>
      <p:grpSp>
        <p:nvGrpSpPr>
          <p:cNvPr id="60" name="Agrupar 59"/>
          <p:cNvGrpSpPr/>
          <p:nvPr/>
        </p:nvGrpSpPr>
        <p:grpSpPr>
          <a:xfrm>
            <a:off x="1591434" y="575618"/>
            <a:ext cx="1443866" cy="215444"/>
            <a:chOff x="1591434" y="575618"/>
            <a:chExt cx="1443866" cy="215444"/>
          </a:xfrm>
        </p:grpSpPr>
        <p:sp>
          <p:nvSpPr>
            <p:cNvPr id="200" name="CuadroTexto 199"/>
            <p:cNvSpPr txBox="1"/>
            <p:nvPr/>
          </p:nvSpPr>
          <p:spPr>
            <a:xfrm>
              <a:off x="1638299" y="575618"/>
              <a:ext cx="1397001" cy="215444"/>
            </a:xfrm>
            <a:prstGeom prst="rect">
              <a:avLst/>
            </a:prstGeom>
            <a:noFill/>
          </p:spPr>
          <p:txBody>
            <a:bodyPr wrap="square" rtlCol="0">
              <a:spAutoFit/>
            </a:bodyPr>
            <a:lstStyle/>
            <a:p>
              <a:r>
                <a:rPr lang="es-ES" sz="800" dirty="0" smtClean="0">
                  <a:latin typeface="Arial Narrow"/>
                  <a:cs typeface="Arial Narrow"/>
                </a:rPr>
                <a:t>Rediseño lógico de red</a:t>
              </a:r>
              <a:endParaRPr lang="es-ES" sz="800" dirty="0">
                <a:latin typeface="Arial Narrow"/>
                <a:cs typeface="Arial Narrow"/>
              </a:endParaRPr>
            </a:p>
          </p:txBody>
        </p:sp>
        <p:sp>
          <p:nvSpPr>
            <p:cNvPr id="40" name="Pentágono 39"/>
            <p:cNvSpPr/>
            <p:nvPr/>
          </p:nvSpPr>
          <p:spPr>
            <a:xfrm rot="8100000" flipV="1">
              <a:off x="1591434" y="678361"/>
              <a:ext cx="89332" cy="18682"/>
            </a:xfrm>
            <a:prstGeom prst="homePlate">
              <a:avLst>
                <a:gd name="adj" fmla="val 91496"/>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grpSp>
      <p:sp>
        <p:nvSpPr>
          <p:cNvPr id="201" name="CuadroTexto 200"/>
          <p:cNvSpPr txBox="1"/>
          <p:nvPr/>
        </p:nvSpPr>
        <p:spPr>
          <a:xfrm>
            <a:off x="1638299" y="737543"/>
            <a:ext cx="1397001" cy="215444"/>
          </a:xfrm>
          <a:prstGeom prst="rect">
            <a:avLst/>
          </a:prstGeom>
          <a:noFill/>
        </p:spPr>
        <p:txBody>
          <a:bodyPr wrap="square" rtlCol="0">
            <a:spAutoFit/>
          </a:bodyPr>
          <a:lstStyle/>
          <a:p>
            <a:r>
              <a:rPr lang="es-ES" sz="800" dirty="0" smtClean="0">
                <a:latin typeface="Arial Narrow"/>
                <a:cs typeface="Arial Narrow"/>
              </a:rPr>
              <a:t>Equipos </a:t>
            </a:r>
            <a:r>
              <a:rPr lang="es-ES" sz="800" dirty="0" err="1" smtClean="0">
                <a:latin typeface="Arial Narrow"/>
                <a:cs typeface="Arial Narrow"/>
              </a:rPr>
              <a:t>VoIP</a:t>
            </a:r>
            <a:endParaRPr lang="es-ES" sz="800" dirty="0">
              <a:latin typeface="Arial Narrow"/>
              <a:cs typeface="Arial Narrow"/>
            </a:endParaRPr>
          </a:p>
        </p:txBody>
      </p:sp>
      <p:sp>
        <p:nvSpPr>
          <p:cNvPr id="47" name="Cruz 46"/>
          <p:cNvSpPr/>
          <p:nvPr/>
        </p:nvSpPr>
        <p:spPr>
          <a:xfrm>
            <a:off x="1603375" y="812800"/>
            <a:ext cx="76200" cy="76200"/>
          </a:xfrm>
          <a:prstGeom prst="plus">
            <a:avLst>
              <a:gd name="adj" fmla="val 33065"/>
            </a:avLst>
          </a:prstGeom>
          <a:solidFill>
            <a:schemeClr val="accent5">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205" name="CuadroTexto 204"/>
          <p:cNvSpPr txBox="1"/>
          <p:nvPr/>
        </p:nvSpPr>
        <p:spPr>
          <a:xfrm>
            <a:off x="1638299" y="924868"/>
            <a:ext cx="1397001" cy="215444"/>
          </a:xfrm>
          <a:prstGeom prst="rect">
            <a:avLst/>
          </a:prstGeom>
          <a:noFill/>
        </p:spPr>
        <p:txBody>
          <a:bodyPr wrap="square" rtlCol="0">
            <a:spAutoFit/>
          </a:bodyPr>
          <a:lstStyle/>
          <a:p>
            <a:r>
              <a:rPr lang="es-ES" sz="800" dirty="0" smtClean="0">
                <a:latin typeface="Arial Narrow"/>
                <a:cs typeface="Arial Narrow"/>
              </a:rPr>
              <a:t>Almacenamiento</a:t>
            </a:r>
            <a:endParaRPr lang="es-ES" sz="800" dirty="0">
              <a:latin typeface="Arial Narrow"/>
              <a:cs typeface="Arial Narrow"/>
            </a:endParaRPr>
          </a:p>
        </p:txBody>
      </p:sp>
      <p:sp>
        <p:nvSpPr>
          <p:cNvPr id="206" name="Cruz 205"/>
          <p:cNvSpPr/>
          <p:nvPr/>
        </p:nvSpPr>
        <p:spPr>
          <a:xfrm>
            <a:off x="1603375" y="1000125"/>
            <a:ext cx="76200" cy="76200"/>
          </a:xfrm>
          <a:prstGeom prst="plus">
            <a:avLst>
              <a:gd name="adj" fmla="val 33065"/>
            </a:avLst>
          </a:prstGeom>
          <a:solidFill>
            <a:schemeClr val="accent5">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207" name="CuadroTexto 206"/>
          <p:cNvSpPr txBox="1"/>
          <p:nvPr/>
        </p:nvSpPr>
        <p:spPr>
          <a:xfrm>
            <a:off x="1638299" y="1099493"/>
            <a:ext cx="1397001" cy="215444"/>
          </a:xfrm>
          <a:prstGeom prst="rect">
            <a:avLst/>
          </a:prstGeom>
          <a:noFill/>
        </p:spPr>
        <p:txBody>
          <a:bodyPr wrap="square" rtlCol="0">
            <a:spAutoFit/>
          </a:bodyPr>
          <a:lstStyle/>
          <a:p>
            <a:r>
              <a:rPr lang="es-ES" sz="800" dirty="0" smtClean="0">
                <a:latin typeface="Arial Narrow"/>
                <a:cs typeface="Arial Narrow"/>
              </a:rPr>
              <a:t>Licencias </a:t>
            </a:r>
            <a:r>
              <a:rPr lang="es-ES" sz="800" dirty="0" err="1" smtClean="0">
                <a:latin typeface="Arial Narrow"/>
                <a:cs typeface="Arial Narrow"/>
              </a:rPr>
              <a:t>Vmware</a:t>
            </a:r>
            <a:endParaRPr lang="es-ES" sz="800" dirty="0">
              <a:latin typeface="Arial Narrow"/>
              <a:cs typeface="Arial Narrow"/>
            </a:endParaRPr>
          </a:p>
        </p:txBody>
      </p:sp>
      <p:sp>
        <p:nvSpPr>
          <p:cNvPr id="209" name="CuadroTexto 208"/>
          <p:cNvSpPr txBox="1"/>
          <p:nvPr/>
        </p:nvSpPr>
        <p:spPr>
          <a:xfrm>
            <a:off x="1638299" y="1785293"/>
            <a:ext cx="1397001" cy="215444"/>
          </a:xfrm>
          <a:prstGeom prst="rect">
            <a:avLst/>
          </a:prstGeom>
          <a:noFill/>
        </p:spPr>
        <p:txBody>
          <a:bodyPr wrap="square" rtlCol="0">
            <a:spAutoFit/>
          </a:bodyPr>
          <a:lstStyle/>
          <a:p>
            <a:r>
              <a:rPr lang="es-ES" sz="800" dirty="0" smtClean="0">
                <a:latin typeface="Arial Narrow"/>
                <a:cs typeface="Arial Narrow"/>
              </a:rPr>
              <a:t>120 licencias Abobe CS MC</a:t>
            </a:r>
            <a:endParaRPr lang="es-ES" sz="800" dirty="0">
              <a:latin typeface="Arial Narrow"/>
              <a:cs typeface="Arial Narrow"/>
            </a:endParaRPr>
          </a:p>
        </p:txBody>
      </p:sp>
      <p:grpSp>
        <p:nvGrpSpPr>
          <p:cNvPr id="56" name="Agrupar 55"/>
          <p:cNvGrpSpPr/>
          <p:nvPr/>
        </p:nvGrpSpPr>
        <p:grpSpPr>
          <a:xfrm>
            <a:off x="1587500" y="1346200"/>
            <a:ext cx="116732" cy="76200"/>
            <a:chOff x="3359150" y="609600"/>
            <a:chExt cx="1828800" cy="1193800"/>
          </a:xfrm>
        </p:grpSpPr>
        <p:sp>
          <p:nvSpPr>
            <p:cNvPr id="211" name="Rectángulo redondeado 210"/>
            <p:cNvSpPr/>
            <p:nvPr/>
          </p:nvSpPr>
          <p:spPr>
            <a:xfrm>
              <a:off x="4546600" y="1339850"/>
              <a:ext cx="565150" cy="177800"/>
            </a:xfrm>
            <a:prstGeom prst="round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grpSp>
          <p:nvGrpSpPr>
            <p:cNvPr id="55" name="Agrupar 54"/>
            <p:cNvGrpSpPr/>
            <p:nvPr/>
          </p:nvGrpSpPr>
          <p:grpSpPr>
            <a:xfrm>
              <a:off x="3359150" y="609600"/>
              <a:ext cx="1828800" cy="1193800"/>
              <a:chOff x="3359150" y="609600"/>
              <a:chExt cx="1828800" cy="1193800"/>
            </a:xfrm>
          </p:grpSpPr>
          <p:sp>
            <p:nvSpPr>
              <p:cNvPr id="52" name="Acorde 51"/>
              <p:cNvSpPr/>
              <p:nvPr/>
            </p:nvSpPr>
            <p:spPr>
              <a:xfrm rot="2700000">
                <a:off x="3994150" y="609600"/>
                <a:ext cx="1193800" cy="1193800"/>
              </a:xfrm>
              <a:prstGeom prst="chord">
                <a:avLst>
                  <a:gd name="adj1" fmla="val 2700000"/>
                  <a:gd name="adj2" fmla="val 13361740"/>
                </a:avLst>
              </a:prstGeom>
              <a:solidFill>
                <a:srgbClr val="4F81B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54" name="Cinta perforada 53"/>
              <p:cNvSpPr/>
              <p:nvPr/>
            </p:nvSpPr>
            <p:spPr>
              <a:xfrm>
                <a:off x="3359150" y="1117600"/>
                <a:ext cx="812800" cy="209550"/>
              </a:xfrm>
              <a:prstGeom prst="flowChartPunchedTape">
                <a:avLst/>
              </a:prstGeom>
              <a:solidFill>
                <a:srgbClr val="4F81B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grpSp>
        <p:sp>
          <p:nvSpPr>
            <p:cNvPr id="212" name="Rectángulo redondeado 211"/>
            <p:cNvSpPr/>
            <p:nvPr/>
          </p:nvSpPr>
          <p:spPr>
            <a:xfrm>
              <a:off x="4546600" y="901700"/>
              <a:ext cx="565150" cy="177800"/>
            </a:xfrm>
            <a:prstGeom prst="round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grpSp>
      <p:sp>
        <p:nvSpPr>
          <p:cNvPr id="213" name="Flecha circular 212"/>
          <p:cNvSpPr/>
          <p:nvPr/>
        </p:nvSpPr>
        <p:spPr>
          <a:xfrm>
            <a:off x="1581151" y="1517650"/>
            <a:ext cx="99912" cy="99912"/>
          </a:xfrm>
          <a:prstGeom prst="circularArrow">
            <a:avLst>
              <a:gd name="adj1" fmla="val 16289"/>
              <a:gd name="adj2" fmla="val 1731725"/>
              <a:gd name="adj3" fmla="val 19206228"/>
              <a:gd name="adj4" fmla="val 2567881"/>
              <a:gd name="adj5" fmla="val 19694"/>
            </a:avLst>
          </a:prstGeom>
          <a:solidFill>
            <a:srgbClr val="73A11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schemeClr val="tx1"/>
              </a:solidFill>
            </a:endParaRPr>
          </a:p>
        </p:txBody>
      </p:sp>
      <p:sp>
        <p:nvSpPr>
          <p:cNvPr id="214" name="CuadroTexto 213"/>
          <p:cNvSpPr txBox="1"/>
          <p:nvPr/>
        </p:nvSpPr>
        <p:spPr>
          <a:xfrm>
            <a:off x="1638299" y="1442393"/>
            <a:ext cx="1397001" cy="215444"/>
          </a:xfrm>
          <a:prstGeom prst="rect">
            <a:avLst/>
          </a:prstGeom>
          <a:noFill/>
        </p:spPr>
        <p:txBody>
          <a:bodyPr wrap="square" rtlCol="0">
            <a:spAutoFit/>
          </a:bodyPr>
          <a:lstStyle/>
          <a:p>
            <a:r>
              <a:rPr lang="es-ES" sz="800" dirty="0" smtClean="0">
                <a:latin typeface="Arial Narrow"/>
                <a:cs typeface="Arial Narrow"/>
              </a:rPr>
              <a:t>Cableado estructurado</a:t>
            </a:r>
            <a:endParaRPr lang="es-ES" sz="800" dirty="0">
              <a:latin typeface="Arial Narrow"/>
              <a:cs typeface="Arial Narrow"/>
            </a:endParaRPr>
          </a:p>
        </p:txBody>
      </p:sp>
      <p:sp>
        <p:nvSpPr>
          <p:cNvPr id="215" name="CuadroTexto 214"/>
          <p:cNvSpPr txBox="1"/>
          <p:nvPr/>
        </p:nvSpPr>
        <p:spPr>
          <a:xfrm>
            <a:off x="1638299" y="1270943"/>
            <a:ext cx="1397001" cy="215444"/>
          </a:xfrm>
          <a:prstGeom prst="rect">
            <a:avLst/>
          </a:prstGeom>
          <a:noFill/>
        </p:spPr>
        <p:txBody>
          <a:bodyPr wrap="square" rtlCol="0">
            <a:spAutoFit/>
          </a:bodyPr>
          <a:lstStyle/>
          <a:p>
            <a:r>
              <a:rPr lang="es-ES" sz="800" dirty="0" smtClean="0">
                <a:latin typeface="Arial Narrow"/>
                <a:cs typeface="Arial Narrow"/>
              </a:rPr>
              <a:t>Integración red fibra en sedes</a:t>
            </a:r>
            <a:endParaRPr lang="es-ES" sz="800" dirty="0">
              <a:latin typeface="Arial Narrow"/>
              <a:cs typeface="Arial Narrow"/>
            </a:endParaRPr>
          </a:p>
        </p:txBody>
      </p:sp>
      <p:sp>
        <p:nvSpPr>
          <p:cNvPr id="217" name="CuadroTexto 216"/>
          <p:cNvSpPr txBox="1"/>
          <p:nvPr/>
        </p:nvSpPr>
        <p:spPr>
          <a:xfrm>
            <a:off x="1638299" y="1632893"/>
            <a:ext cx="1397001" cy="215444"/>
          </a:xfrm>
          <a:prstGeom prst="rect">
            <a:avLst/>
          </a:prstGeom>
          <a:noFill/>
        </p:spPr>
        <p:txBody>
          <a:bodyPr wrap="square" rtlCol="0">
            <a:spAutoFit/>
          </a:bodyPr>
          <a:lstStyle/>
          <a:p>
            <a:r>
              <a:rPr lang="es-ES" sz="800" dirty="0" smtClean="0">
                <a:latin typeface="Arial Narrow"/>
                <a:cs typeface="Arial Narrow"/>
              </a:rPr>
              <a:t>Enlace alterno</a:t>
            </a:r>
            <a:endParaRPr lang="es-ES" sz="800" dirty="0">
              <a:latin typeface="Arial Narrow"/>
              <a:cs typeface="Arial Narrow"/>
            </a:endParaRPr>
          </a:p>
        </p:txBody>
      </p:sp>
      <p:sp>
        <p:nvSpPr>
          <p:cNvPr id="57" name="Sol 56"/>
          <p:cNvSpPr/>
          <p:nvPr/>
        </p:nvSpPr>
        <p:spPr>
          <a:xfrm>
            <a:off x="1587500" y="1682750"/>
            <a:ext cx="101600" cy="101600"/>
          </a:xfrm>
          <a:prstGeom prst="sun">
            <a:avLst>
              <a:gd name="adj" fmla="val 21136"/>
            </a:avLst>
          </a:prstGeom>
          <a:solidFill>
            <a:srgbClr val="8DC41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grpSp>
        <p:nvGrpSpPr>
          <p:cNvPr id="58" name="Agrupar 57"/>
          <p:cNvGrpSpPr/>
          <p:nvPr/>
        </p:nvGrpSpPr>
        <p:grpSpPr>
          <a:xfrm>
            <a:off x="1597025" y="1863687"/>
            <a:ext cx="79375" cy="73063"/>
            <a:chOff x="1609725" y="1600200"/>
            <a:chExt cx="1597025" cy="1470025"/>
          </a:xfrm>
        </p:grpSpPr>
        <p:sp>
          <p:nvSpPr>
            <p:cNvPr id="219" name="Elipse 218"/>
            <p:cNvSpPr/>
            <p:nvPr/>
          </p:nvSpPr>
          <p:spPr>
            <a:xfrm>
              <a:off x="2003425" y="1600200"/>
              <a:ext cx="1203325" cy="1203325"/>
            </a:xfrm>
            <a:prstGeom prst="ellipse">
              <a:avLst/>
            </a:prstGeom>
            <a:solidFill>
              <a:srgbClr val="FFC51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210" name="Elipse 209"/>
            <p:cNvSpPr/>
            <p:nvPr/>
          </p:nvSpPr>
          <p:spPr>
            <a:xfrm>
              <a:off x="1609725" y="1866900"/>
              <a:ext cx="1203325" cy="1203325"/>
            </a:xfrm>
            <a:prstGeom prst="ellipse">
              <a:avLst/>
            </a:prstGeom>
            <a:solidFill>
              <a:srgbClr val="FFC513"/>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grpSp>
      <p:grpSp>
        <p:nvGrpSpPr>
          <p:cNvPr id="220" name="Agrupar 219"/>
          <p:cNvGrpSpPr/>
          <p:nvPr/>
        </p:nvGrpSpPr>
        <p:grpSpPr>
          <a:xfrm>
            <a:off x="1597025" y="1190587"/>
            <a:ext cx="79375" cy="73063"/>
            <a:chOff x="1609725" y="1600200"/>
            <a:chExt cx="1597025" cy="1470025"/>
          </a:xfrm>
        </p:grpSpPr>
        <p:sp>
          <p:nvSpPr>
            <p:cNvPr id="221" name="Elipse 220"/>
            <p:cNvSpPr/>
            <p:nvPr/>
          </p:nvSpPr>
          <p:spPr>
            <a:xfrm>
              <a:off x="2003425" y="1600200"/>
              <a:ext cx="1203325" cy="1203325"/>
            </a:xfrm>
            <a:prstGeom prst="ellipse">
              <a:avLst/>
            </a:prstGeom>
            <a:solidFill>
              <a:srgbClr val="FFC51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222" name="Elipse 221"/>
            <p:cNvSpPr/>
            <p:nvPr/>
          </p:nvSpPr>
          <p:spPr>
            <a:xfrm>
              <a:off x="1609725" y="1866900"/>
              <a:ext cx="1203325" cy="1203325"/>
            </a:xfrm>
            <a:prstGeom prst="ellipse">
              <a:avLst/>
            </a:prstGeom>
            <a:solidFill>
              <a:srgbClr val="FFC513"/>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grpSp>
      <p:grpSp>
        <p:nvGrpSpPr>
          <p:cNvPr id="223" name="Agrupar 222"/>
          <p:cNvGrpSpPr/>
          <p:nvPr/>
        </p:nvGrpSpPr>
        <p:grpSpPr>
          <a:xfrm>
            <a:off x="3111501" y="569268"/>
            <a:ext cx="1454149" cy="215444"/>
            <a:chOff x="1581151" y="416868"/>
            <a:chExt cx="1454149" cy="215444"/>
          </a:xfrm>
        </p:grpSpPr>
        <p:sp>
          <p:nvSpPr>
            <p:cNvPr id="224" name="CuadroTexto 223"/>
            <p:cNvSpPr txBox="1"/>
            <p:nvPr/>
          </p:nvSpPr>
          <p:spPr>
            <a:xfrm>
              <a:off x="1638299" y="416868"/>
              <a:ext cx="1397001" cy="215444"/>
            </a:xfrm>
            <a:prstGeom prst="rect">
              <a:avLst/>
            </a:prstGeom>
            <a:noFill/>
          </p:spPr>
          <p:txBody>
            <a:bodyPr wrap="square" rtlCol="0">
              <a:spAutoFit/>
            </a:bodyPr>
            <a:lstStyle/>
            <a:p>
              <a:r>
                <a:rPr lang="es-ES" sz="800" dirty="0" smtClean="0">
                  <a:latin typeface="Arial Narrow"/>
                  <a:cs typeface="Arial Narrow"/>
                </a:rPr>
                <a:t>Equipo ruteo y </a:t>
              </a:r>
              <a:r>
                <a:rPr lang="es-ES" sz="800" dirty="0" err="1" smtClean="0">
                  <a:latin typeface="Arial Narrow"/>
                  <a:cs typeface="Arial Narrow"/>
                </a:rPr>
                <a:t>switcheo</a:t>
              </a:r>
              <a:endParaRPr lang="es-ES" sz="800" dirty="0">
                <a:latin typeface="Arial Narrow"/>
                <a:cs typeface="Arial Narrow"/>
              </a:endParaRPr>
            </a:p>
          </p:txBody>
        </p:sp>
        <p:sp>
          <p:nvSpPr>
            <p:cNvPr id="225" name="Flecha circular 224"/>
            <p:cNvSpPr/>
            <p:nvPr/>
          </p:nvSpPr>
          <p:spPr>
            <a:xfrm>
              <a:off x="1581151" y="476250"/>
              <a:ext cx="99912" cy="99912"/>
            </a:xfrm>
            <a:prstGeom prst="circularArrow">
              <a:avLst>
                <a:gd name="adj1" fmla="val 16289"/>
                <a:gd name="adj2" fmla="val 1731725"/>
                <a:gd name="adj3" fmla="val 19206228"/>
                <a:gd name="adj4" fmla="val 2567881"/>
                <a:gd name="adj5" fmla="val 19694"/>
              </a:avLst>
            </a:prstGeom>
            <a:solidFill>
              <a:srgbClr val="73A11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schemeClr val="tx1"/>
                </a:solidFill>
              </a:endParaRPr>
            </a:p>
          </p:txBody>
        </p:sp>
      </p:grpSp>
      <p:grpSp>
        <p:nvGrpSpPr>
          <p:cNvPr id="226" name="Agrupar 225"/>
          <p:cNvGrpSpPr/>
          <p:nvPr/>
        </p:nvGrpSpPr>
        <p:grpSpPr>
          <a:xfrm>
            <a:off x="3121784" y="728018"/>
            <a:ext cx="1443866" cy="215444"/>
            <a:chOff x="1591434" y="575618"/>
            <a:chExt cx="1443866" cy="215444"/>
          </a:xfrm>
        </p:grpSpPr>
        <p:sp>
          <p:nvSpPr>
            <p:cNvPr id="227" name="CuadroTexto 226"/>
            <p:cNvSpPr txBox="1"/>
            <p:nvPr/>
          </p:nvSpPr>
          <p:spPr>
            <a:xfrm>
              <a:off x="1638299" y="575618"/>
              <a:ext cx="1397001" cy="215444"/>
            </a:xfrm>
            <a:prstGeom prst="rect">
              <a:avLst/>
            </a:prstGeom>
            <a:noFill/>
          </p:spPr>
          <p:txBody>
            <a:bodyPr wrap="square" rtlCol="0">
              <a:spAutoFit/>
            </a:bodyPr>
            <a:lstStyle/>
            <a:p>
              <a:r>
                <a:rPr lang="es-ES" sz="800" dirty="0" smtClean="0">
                  <a:latin typeface="Arial Narrow"/>
                  <a:cs typeface="Arial Narrow"/>
                </a:rPr>
                <a:t>Rediseño lógico de red</a:t>
              </a:r>
              <a:endParaRPr lang="es-ES" sz="800" dirty="0">
                <a:latin typeface="Arial Narrow"/>
                <a:cs typeface="Arial Narrow"/>
              </a:endParaRPr>
            </a:p>
          </p:txBody>
        </p:sp>
        <p:sp>
          <p:nvSpPr>
            <p:cNvPr id="228" name="Pentágono 227"/>
            <p:cNvSpPr/>
            <p:nvPr/>
          </p:nvSpPr>
          <p:spPr>
            <a:xfrm rot="8100000" flipV="1">
              <a:off x="1591434" y="678361"/>
              <a:ext cx="89332" cy="18682"/>
            </a:xfrm>
            <a:prstGeom prst="homePlate">
              <a:avLst>
                <a:gd name="adj" fmla="val 91496"/>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grpSp>
      <p:grpSp>
        <p:nvGrpSpPr>
          <p:cNvPr id="61" name="Agrupar 60"/>
          <p:cNvGrpSpPr/>
          <p:nvPr/>
        </p:nvGrpSpPr>
        <p:grpSpPr>
          <a:xfrm>
            <a:off x="3116740" y="410518"/>
            <a:ext cx="1448910" cy="215444"/>
            <a:chOff x="3116740" y="410518"/>
            <a:chExt cx="1448910" cy="215444"/>
          </a:xfrm>
        </p:grpSpPr>
        <p:sp>
          <p:nvSpPr>
            <p:cNvPr id="230" name="CuadroTexto 229"/>
            <p:cNvSpPr txBox="1"/>
            <p:nvPr/>
          </p:nvSpPr>
          <p:spPr>
            <a:xfrm>
              <a:off x="3168649" y="410518"/>
              <a:ext cx="1397001" cy="215444"/>
            </a:xfrm>
            <a:prstGeom prst="rect">
              <a:avLst/>
            </a:prstGeom>
            <a:noFill/>
          </p:spPr>
          <p:txBody>
            <a:bodyPr wrap="square" rtlCol="0">
              <a:spAutoFit/>
            </a:bodyPr>
            <a:lstStyle/>
            <a:p>
              <a:r>
                <a:rPr lang="es-ES" sz="800" dirty="0" smtClean="0">
                  <a:latin typeface="Arial Narrow"/>
                  <a:cs typeface="Arial Narrow"/>
                </a:rPr>
                <a:t>Intranet lenta</a:t>
              </a:r>
              <a:endParaRPr lang="es-ES" sz="800" dirty="0">
                <a:latin typeface="Arial Narrow"/>
                <a:cs typeface="Arial Narrow"/>
              </a:endParaRPr>
            </a:p>
          </p:txBody>
        </p:sp>
        <p:sp>
          <p:nvSpPr>
            <p:cNvPr id="232" name="Cruz 231"/>
            <p:cNvSpPr/>
            <p:nvPr/>
          </p:nvSpPr>
          <p:spPr>
            <a:xfrm rot="2700000">
              <a:off x="3116740" y="478315"/>
              <a:ext cx="94293" cy="94293"/>
            </a:xfrm>
            <a:prstGeom prst="plus">
              <a:avLst>
                <a:gd name="adj" fmla="val 37984"/>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grpSp>
      <p:sp>
        <p:nvSpPr>
          <p:cNvPr id="233" name="CuadroTexto 232"/>
          <p:cNvSpPr txBox="1"/>
          <p:nvPr/>
        </p:nvSpPr>
        <p:spPr>
          <a:xfrm>
            <a:off x="3162299" y="889943"/>
            <a:ext cx="1397001" cy="215444"/>
          </a:xfrm>
          <a:prstGeom prst="rect">
            <a:avLst/>
          </a:prstGeom>
          <a:noFill/>
        </p:spPr>
        <p:txBody>
          <a:bodyPr wrap="square" rtlCol="0">
            <a:spAutoFit/>
          </a:bodyPr>
          <a:lstStyle/>
          <a:p>
            <a:r>
              <a:rPr lang="es-ES" sz="800" dirty="0" smtClean="0">
                <a:latin typeface="Arial Narrow"/>
                <a:cs typeface="Arial Narrow"/>
              </a:rPr>
              <a:t>Hardware para puertos de voz</a:t>
            </a:r>
            <a:endParaRPr lang="es-ES" sz="800" dirty="0">
              <a:latin typeface="Arial Narrow"/>
              <a:cs typeface="Arial Narrow"/>
            </a:endParaRPr>
          </a:p>
        </p:txBody>
      </p:sp>
      <p:grpSp>
        <p:nvGrpSpPr>
          <p:cNvPr id="234" name="Agrupar 233"/>
          <p:cNvGrpSpPr/>
          <p:nvPr/>
        </p:nvGrpSpPr>
        <p:grpSpPr>
          <a:xfrm>
            <a:off x="3121025" y="981037"/>
            <a:ext cx="79375" cy="73063"/>
            <a:chOff x="1609725" y="1600200"/>
            <a:chExt cx="1597025" cy="1470025"/>
          </a:xfrm>
        </p:grpSpPr>
        <p:sp>
          <p:nvSpPr>
            <p:cNvPr id="235" name="Elipse 234"/>
            <p:cNvSpPr/>
            <p:nvPr/>
          </p:nvSpPr>
          <p:spPr>
            <a:xfrm>
              <a:off x="2003425" y="1600200"/>
              <a:ext cx="1203325" cy="1203325"/>
            </a:xfrm>
            <a:prstGeom prst="ellipse">
              <a:avLst/>
            </a:prstGeom>
            <a:solidFill>
              <a:srgbClr val="FFC51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236" name="Elipse 235"/>
            <p:cNvSpPr/>
            <p:nvPr/>
          </p:nvSpPr>
          <p:spPr>
            <a:xfrm>
              <a:off x="1609725" y="1866900"/>
              <a:ext cx="1203325" cy="1203325"/>
            </a:xfrm>
            <a:prstGeom prst="ellipse">
              <a:avLst/>
            </a:prstGeom>
            <a:solidFill>
              <a:srgbClr val="FFC513"/>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grpSp>
      <p:sp>
        <p:nvSpPr>
          <p:cNvPr id="237" name="CuadroTexto 236"/>
          <p:cNvSpPr txBox="1"/>
          <p:nvPr/>
        </p:nvSpPr>
        <p:spPr>
          <a:xfrm>
            <a:off x="3155949" y="1067743"/>
            <a:ext cx="1397001" cy="215444"/>
          </a:xfrm>
          <a:prstGeom prst="rect">
            <a:avLst/>
          </a:prstGeom>
          <a:noFill/>
        </p:spPr>
        <p:txBody>
          <a:bodyPr wrap="square" rtlCol="0">
            <a:spAutoFit/>
          </a:bodyPr>
          <a:lstStyle/>
          <a:p>
            <a:r>
              <a:rPr lang="es-ES" sz="800" dirty="0" smtClean="0">
                <a:latin typeface="Arial Narrow"/>
                <a:cs typeface="Arial Narrow"/>
              </a:rPr>
              <a:t>Redundancia datos y equipos</a:t>
            </a:r>
            <a:endParaRPr lang="es-ES" sz="800" dirty="0">
              <a:latin typeface="Arial Narrow"/>
              <a:cs typeface="Arial Narrow"/>
            </a:endParaRPr>
          </a:p>
        </p:txBody>
      </p:sp>
      <p:sp>
        <p:nvSpPr>
          <p:cNvPr id="238" name="Sol 237"/>
          <p:cNvSpPr/>
          <p:nvPr/>
        </p:nvSpPr>
        <p:spPr>
          <a:xfrm>
            <a:off x="3105150" y="1117600"/>
            <a:ext cx="101600" cy="101600"/>
          </a:xfrm>
          <a:prstGeom prst="sun">
            <a:avLst>
              <a:gd name="adj" fmla="val 21136"/>
            </a:avLst>
          </a:prstGeom>
          <a:solidFill>
            <a:srgbClr val="8DC41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239" name="Flecha circular 238"/>
          <p:cNvSpPr/>
          <p:nvPr/>
        </p:nvSpPr>
        <p:spPr>
          <a:xfrm>
            <a:off x="3092451" y="1308100"/>
            <a:ext cx="99912" cy="99912"/>
          </a:xfrm>
          <a:prstGeom prst="circularArrow">
            <a:avLst>
              <a:gd name="adj1" fmla="val 16289"/>
              <a:gd name="adj2" fmla="val 1731725"/>
              <a:gd name="adj3" fmla="val 19206228"/>
              <a:gd name="adj4" fmla="val 2567881"/>
              <a:gd name="adj5" fmla="val 19694"/>
            </a:avLst>
          </a:prstGeom>
          <a:solidFill>
            <a:srgbClr val="73A11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schemeClr val="tx1"/>
              </a:solidFill>
            </a:endParaRPr>
          </a:p>
        </p:txBody>
      </p:sp>
      <p:sp>
        <p:nvSpPr>
          <p:cNvPr id="240" name="CuadroTexto 239"/>
          <p:cNvSpPr txBox="1"/>
          <p:nvPr/>
        </p:nvSpPr>
        <p:spPr>
          <a:xfrm>
            <a:off x="3149599" y="1232843"/>
            <a:ext cx="1397001" cy="215444"/>
          </a:xfrm>
          <a:prstGeom prst="rect">
            <a:avLst/>
          </a:prstGeom>
          <a:noFill/>
        </p:spPr>
        <p:txBody>
          <a:bodyPr wrap="square" rtlCol="0">
            <a:spAutoFit/>
          </a:bodyPr>
          <a:lstStyle/>
          <a:p>
            <a:r>
              <a:rPr lang="es-ES" sz="800" dirty="0" smtClean="0">
                <a:latin typeface="Arial Narrow"/>
                <a:cs typeface="Arial Narrow"/>
              </a:rPr>
              <a:t>Cableado estructurado</a:t>
            </a:r>
            <a:endParaRPr lang="es-ES" sz="800" dirty="0">
              <a:latin typeface="Arial Narrow"/>
              <a:cs typeface="Arial Narrow"/>
            </a:endParaRPr>
          </a:p>
        </p:txBody>
      </p:sp>
      <p:sp>
        <p:nvSpPr>
          <p:cNvPr id="241" name="CuadroTexto 240"/>
          <p:cNvSpPr txBox="1"/>
          <p:nvPr/>
        </p:nvSpPr>
        <p:spPr>
          <a:xfrm>
            <a:off x="3155949" y="1391593"/>
            <a:ext cx="1422401" cy="215444"/>
          </a:xfrm>
          <a:prstGeom prst="rect">
            <a:avLst/>
          </a:prstGeom>
          <a:noFill/>
        </p:spPr>
        <p:txBody>
          <a:bodyPr wrap="square" rtlCol="0">
            <a:spAutoFit/>
          </a:bodyPr>
          <a:lstStyle/>
          <a:p>
            <a:r>
              <a:rPr lang="es-ES" sz="800" dirty="0" smtClean="0">
                <a:latin typeface="Arial Narrow"/>
                <a:cs typeface="Arial Narrow"/>
              </a:rPr>
              <a:t>Control temperatura MDF e </a:t>
            </a:r>
            <a:r>
              <a:rPr lang="es-ES" sz="800" dirty="0" err="1" smtClean="0">
                <a:latin typeface="Arial Narrow"/>
                <a:cs typeface="Arial Narrow"/>
              </a:rPr>
              <a:t>IDF’s</a:t>
            </a:r>
            <a:endParaRPr lang="es-ES" sz="800" dirty="0">
              <a:latin typeface="Arial Narrow"/>
              <a:cs typeface="Arial Narrow"/>
            </a:endParaRPr>
          </a:p>
        </p:txBody>
      </p:sp>
      <p:sp>
        <p:nvSpPr>
          <p:cNvPr id="242" name="Sol 241"/>
          <p:cNvSpPr/>
          <p:nvPr/>
        </p:nvSpPr>
        <p:spPr>
          <a:xfrm>
            <a:off x="3105150" y="1441450"/>
            <a:ext cx="101600" cy="101600"/>
          </a:xfrm>
          <a:prstGeom prst="sun">
            <a:avLst>
              <a:gd name="adj" fmla="val 21136"/>
            </a:avLst>
          </a:prstGeom>
          <a:solidFill>
            <a:srgbClr val="8DC41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grpSp>
        <p:nvGrpSpPr>
          <p:cNvPr id="243" name="Agrupar 242"/>
          <p:cNvGrpSpPr/>
          <p:nvPr/>
        </p:nvGrpSpPr>
        <p:grpSpPr>
          <a:xfrm>
            <a:off x="3121784" y="1572568"/>
            <a:ext cx="1443866" cy="215444"/>
            <a:chOff x="1591434" y="575618"/>
            <a:chExt cx="1443866" cy="215444"/>
          </a:xfrm>
        </p:grpSpPr>
        <p:sp>
          <p:nvSpPr>
            <p:cNvPr id="244" name="CuadroTexto 243"/>
            <p:cNvSpPr txBox="1"/>
            <p:nvPr/>
          </p:nvSpPr>
          <p:spPr>
            <a:xfrm>
              <a:off x="1638299" y="575618"/>
              <a:ext cx="1397001" cy="215444"/>
            </a:xfrm>
            <a:prstGeom prst="rect">
              <a:avLst/>
            </a:prstGeom>
            <a:noFill/>
          </p:spPr>
          <p:txBody>
            <a:bodyPr wrap="square" rtlCol="0">
              <a:spAutoFit/>
            </a:bodyPr>
            <a:lstStyle/>
            <a:p>
              <a:r>
                <a:rPr lang="es-ES" sz="800" dirty="0" smtClean="0">
                  <a:latin typeface="Arial Narrow"/>
                  <a:cs typeface="Arial Narrow"/>
                </a:rPr>
                <a:t>Políticas de seguridad y bloqueo</a:t>
              </a:r>
              <a:endParaRPr lang="es-ES" sz="800" dirty="0">
                <a:latin typeface="Arial Narrow"/>
                <a:cs typeface="Arial Narrow"/>
              </a:endParaRPr>
            </a:p>
          </p:txBody>
        </p:sp>
        <p:sp>
          <p:nvSpPr>
            <p:cNvPr id="245" name="Pentágono 244"/>
            <p:cNvSpPr/>
            <p:nvPr/>
          </p:nvSpPr>
          <p:spPr>
            <a:xfrm rot="8100000" flipV="1">
              <a:off x="1591434" y="678361"/>
              <a:ext cx="89332" cy="18682"/>
            </a:xfrm>
            <a:prstGeom prst="homePlate">
              <a:avLst>
                <a:gd name="adj" fmla="val 91496"/>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grpSp>
      <p:grpSp>
        <p:nvGrpSpPr>
          <p:cNvPr id="246" name="Agrupar 245"/>
          <p:cNvGrpSpPr/>
          <p:nvPr/>
        </p:nvGrpSpPr>
        <p:grpSpPr>
          <a:xfrm>
            <a:off x="4634390" y="410518"/>
            <a:ext cx="1448910" cy="215444"/>
            <a:chOff x="3116740" y="410518"/>
            <a:chExt cx="1448910" cy="215444"/>
          </a:xfrm>
        </p:grpSpPr>
        <p:sp>
          <p:nvSpPr>
            <p:cNvPr id="247" name="CuadroTexto 246"/>
            <p:cNvSpPr txBox="1"/>
            <p:nvPr/>
          </p:nvSpPr>
          <p:spPr>
            <a:xfrm>
              <a:off x="3168649" y="410518"/>
              <a:ext cx="1397001" cy="215444"/>
            </a:xfrm>
            <a:prstGeom prst="rect">
              <a:avLst/>
            </a:prstGeom>
            <a:noFill/>
          </p:spPr>
          <p:txBody>
            <a:bodyPr wrap="square" rtlCol="0">
              <a:spAutoFit/>
            </a:bodyPr>
            <a:lstStyle/>
            <a:p>
              <a:r>
                <a:rPr lang="es-ES" sz="800" dirty="0" smtClean="0">
                  <a:latin typeface="Arial Narrow"/>
                  <a:cs typeface="Arial Narrow"/>
                </a:rPr>
                <a:t>Intranet lenta</a:t>
              </a:r>
              <a:endParaRPr lang="es-ES" sz="800" dirty="0">
                <a:latin typeface="Arial Narrow"/>
                <a:cs typeface="Arial Narrow"/>
              </a:endParaRPr>
            </a:p>
          </p:txBody>
        </p:sp>
        <p:sp>
          <p:nvSpPr>
            <p:cNvPr id="248" name="Cruz 247"/>
            <p:cNvSpPr/>
            <p:nvPr/>
          </p:nvSpPr>
          <p:spPr>
            <a:xfrm rot="2700000">
              <a:off x="3116740" y="478315"/>
              <a:ext cx="94293" cy="94293"/>
            </a:xfrm>
            <a:prstGeom prst="plus">
              <a:avLst>
                <a:gd name="adj" fmla="val 37984"/>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grpSp>
      <p:grpSp>
        <p:nvGrpSpPr>
          <p:cNvPr id="249" name="Agrupar 248"/>
          <p:cNvGrpSpPr/>
          <p:nvPr/>
        </p:nvGrpSpPr>
        <p:grpSpPr>
          <a:xfrm>
            <a:off x="4635501" y="569268"/>
            <a:ext cx="1454149" cy="215444"/>
            <a:chOff x="1581151" y="416868"/>
            <a:chExt cx="1454149" cy="215444"/>
          </a:xfrm>
        </p:grpSpPr>
        <p:sp>
          <p:nvSpPr>
            <p:cNvPr id="250" name="CuadroTexto 249"/>
            <p:cNvSpPr txBox="1"/>
            <p:nvPr/>
          </p:nvSpPr>
          <p:spPr>
            <a:xfrm>
              <a:off x="1638299" y="416868"/>
              <a:ext cx="1397001" cy="215444"/>
            </a:xfrm>
            <a:prstGeom prst="rect">
              <a:avLst/>
            </a:prstGeom>
            <a:noFill/>
          </p:spPr>
          <p:txBody>
            <a:bodyPr wrap="square" rtlCol="0">
              <a:spAutoFit/>
            </a:bodyPr>
            <a:lstStyle/>
            <a:p>
              <a:r>
                <a:rPr lang="es-ES" sz="800" dirty="0" smtClean="0">
                  <a:latin typeface="Arial Narrow"/>
                  <a:cs typeface="Arial Narrow"/>
                </a:rPr>
                <a:t>Equipo ruteo y </a:t>
              </a:r>
              <a:r>
                <a:rPr lang="es-ES" sz="800" dirty="0" err="1" smtClean="0">
                  <a:latin typeface="Arial Narrow"/>
                  <a:cs typeface="Arial Narrow"/>
                </a:rPr>
                <a:t>switcheo</a:t>
              </a:r>
              <a:endParaRPr lang="es-ES" sz="800" dirty="0">
                <a:latin typeface="Arial Narrow"/>
                <a:cs typeface="Arial Narrow"/>
              </a:endParaRPr>
            </a:p>
          </p:txBody>
        </p:sp>
        <p:sp>
          <p:nvSpPr>
            <p:cNvPr id="251" name="Flecha circular 250"/>
            <p:cNvSpPr/>
            <p:nvPr/>
          </p:nvSpPr>
          <p:spPr>
            <a:xfrm>
              <a:off x="1581151" y="476250"/>
              <a:ext cx="99912" cy="99912"/>
            </a:xfrm>
            <a:prstGeom prst="circularArrow">
              <a:avLst>
                <a:gd name="adj1" fmla="val 16289"/>
                <a:gd name="adj2" fmla="val 1731725"/>
                <a:gd name="adj3" fmla="val 19206228"/>
                <a:gd name="adj4" fmla="val 2567881"/>
                <a:gd name="adj5" fmla="val 19694"/>
              </a:avLst>
            </a:prstGeom>
            <a:solidFill>
              <a:srgbClr val="73A11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schemeClr val="tx1"/>
                </a:solidFill>
              </a:endParaRPr>
            </a:p>
          </p:txBody>
        </p:sp>
      </p:grpSp>
      <p:sp>
        <p:nvSpPr>
          <p:cNvPr id="252" name="CuadroTexto 251"/>
          <p:cNvSpPr txBox="1"/>
          <p:nvPr/>
        </p:nvSpPr>
        <p:spPr>
          <a:xfrm>
            <a:off x="4686299" y="737543"/>
            <a:ext cx="1397001" cy="215444"/>
          </a:xfrm>
          <a:prstGeom prst="rect">
            <a:avLst/>
          </a:prstGeom>
          <a:noFill/>
        </p:spPr>
        <p:txBody>
          <a:bodyPr wrap="square" rtlCol="0">
            <a:spAutoFit/>
          </a:bodyPr>
          <a:lstStyle/>
          <a:p>
            <a:r>
              <a:rPr lang="es-ES" sz="800" dirty="0" smtClean="0">
                <a:latin typeface="Arial Narrow"/>
                <a:cs typeface="Arial Narrow"/>
              </a:rPr>
              <a:t>Tarjetas para ruteo</a:t>
            </a:r>
            <a:endParaRPr lang="es-ES" sz="800" dirty="0">
              <a:latin typeface="Arial Narrow"/>
              <a:cs typeface="Arial Narrow"/>
            </a:endParaRPr>
          </a:p>
        </p:txBody>
      </p:sp>
      <p:sp>
        <p:nvSpPr>
          <p:cNvPr id="253" name="Cruz 252"/>
          <p:cNvSpPr/>
          <p:nvPr/>
        </p:nvSpPr>
        <p:spPr>
          <a:xfrm>
            <a:off x="4651375" y="812800"/>
            <a:ext cx="76200" cy="76200"/>
          </a:xfrm>
          <a:prstGeom prst="plus">
            <a:avLst>
              <a:gd name="adj" fmla="val 33065"/>
            </a:avLst>
          </a:prstGeom>
          <a:solidFill>
            <a:schemeClr val="accent5">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254" name="CuadroTexto 253"/>
          <p:cNvSpPr txBox="1"/>
          <p:nvPr/>
        </p:nvSpPr>
        <p:spPr>
          <a:xfrm>
            <a:off x="4686299" y="908993"/>
            <a:ext cx="1397001" cy="215444"/>
          </a:xfrm>
          <a:prstGeom prst="rect">
            <a:avLst/>
          </a:prstGeom>
          <a:noFill/>
        </p:spPr>
        <p:txBody>
          <a:bodyPr wrap="square" rtlCol="0">
            <a:spAutoFit/>
          </a:bodyPr>
          <a:lstStyle/>
          <a:p>
            <a:r>
              <a:rPr lang="es-ES" sz="800" dirty="0" smtClean="0">
                <a:latin typeface="Arial Narrow"/>
                <a:cs typeface="Arial Narrow"/>
              </a:rPr>
              <a:t>Red </a:t>
            </a:r>
            <a:r>
              <a:rPr lang="es-ES" sz="800" dirty="0" err="1" smtClean="0">
                <a:latin typeface="Arial Narrow"/>
                <a:cs typeface="Arial Narrow"/>
              </a:rPr>
              <a:t>Wireless</a:t>
            </a:r>
            <a:endParaRPr lang="es-ES" sz="800" dirty="0">
              <a:latin typeface="Arial Narrow"/>
              <a:cs typeface="Arial Narrow"/>
            </a:endParaRPr>
          </a:p>
        </p:txBody>
      </p:sp>
      <p:sp>
        <p:nvSpPr>
          <p:cNvPr id="255" name="Cruz 254"/>
          <p:cNvSpPr/>
          <p:nvPr/>
        </p:nvSpPr>
        <p:spPr>
          <a:xfrm>
            <a:off x="4651375" y="984250"/>
            <a:ext cx="76200" cy="76200"/>
          </a:xfrm>
          <a:prstGeom prst="plus">
            <a:avLst>
              <a:gd name="adj" fmla="val 33065"/>
            </a:avLst>
          </a:prstGeom>
          <a:solidFill>
            <a:schemeClr val="accent5">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256" name="CuadroTexto 255"/>
          <p:cNvSpPr txBox="1"/>
          <p:nvPr/>
        </p:nvSpPr>
        <p:spPr>
          <a:xfrm>
            <a:off x="4660899" y="1080443"/>
            <a:ext cx="1397001" cy="215444"/>
          </a:xfrm>
          <a:prstGeom prst="rect">
            <a:avLst/>
          </a:prstGeom>
          <a:noFill/>
        </p:spPr>
        <p:txBody>
          <a:bodyPr wrap="square" rtlCol="0">
            <a:spAutoFit/>
          </a:bodyPr>
          <a:lstStyle/>
          <a:p>
            <a:r>
              <a:rPr lang="es-ES" sz="800" dirty="0" smtClean="0">
                <a:latin typeface="Arial Narrow"/>
                <a:cs typeface="Arial Narrow"/>
              </a:rPr>
              <a:t>Implementación UTM</a:t>
            </a:r>
            <a:endParaRPr lang="es-ES" sz="800" dirty="0">
              <a:latin typeface="Arial Narrow"/>
              <a:cs typeface="Arial Narrow"/>
            </a:endParaRPr>
          </a:p>
        </p:txBody>
      </p:sp>
      <p:sp>
        <p:nvSpPr>
          <p:cNvPr id="257" name="Sol 256"/>
          <p:cNvSpPr/>
          <p:nvPr/>
        </p:nvSpPr>
        <p:spPr>
          <a:xfrm>
            <a:off x="4610100" y="1130300"/>
            <a:ext cx="101600" cy="101600"/>
          </a:xfrm>
          <a:prstGeom prst="sun">
            <a:avLst>
              <a:gd name="adj" fmla="val 21136"/>
            </a:avLst>
          </a:prstGeom>
          <a:solidFill>
            <a:srgbClr val="8DC41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258" name="CuadroTexto 257"/>
          <p:cNvSpPr txBox="1"/>
          <p:nvPr/>
        </p:nvSpPr>
        <p:spPr>
          <a:xfrm>
            <a:off x="4660899" y="1251893"/>
            <a:ext cx="1397001" cy="215444"/>
          </a:xfrm>
          <a:prstGeom prst="rect">
            <a:avLst/>
          </a:prstGeom>
          <a:noFill/>
        </p:spPr>
        <p:txBody>
          <a:bodyPr wrap="square" rtlCol="0">
            <a:spAutoFit/>
          </a:bodyPr>
          <a:lstStyle/>
          <a:p>
            <a:r>
              <a:rPr lang="es-ES" sz="800" dirty="0" smtClean="0">
                <a:latin typeface="Arial Narrow"/>
                <a:cs typeface="Arial Narrow"/>
              </a:rPr>
              <a:t>Manejador de acho de banda</a:t>
            </a:r>
            <a:endParaRPr lang="es-ES" sz="800" dirty="0">
              <a:latin typeface="Arial Narrow"/>
              <a:cs typeface="Arial Narrow"/>
            </a:endParaRPr>
          </a:p>
        </p:txBody>
      </p:sp>
      <p:sp>
        <p:nvSpPr>
          <p:cNvPr id="259" name="Sol 258"/>
          <p:cNvSpPr/>
          <p:nvPr/>
        </p:nvSpPr>
        <p:spPr>
          <a:xfrm>
            <a:off x="4610100" y="1301750"/>
            <a:ext cx="101600" cy="101600"/>
          </a:xfrm>
          <a:prstGeom prst="sun">
            <a:avLst>
              <a:gd name="adj" fmla="val 21136"/>
            </a:avLst>
          </a:prstGeom>
          <a:solidFill>
            <a:srgbClr val="8DC41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260" name="CuadroTexto 259"/>
          <p:cNvSpPr txBox="1"/>
          <p:nvPr/>
        </p:nvSpPr>
        <p:spPr>
          <a:xfrm>
            <a:off x="4660899" y="1429693"/>
            <a:ext cx="1397001" cy="215444"/>
          </a:xfrm>
          <a:prstGeom prst="rect">
            <a:avLst/>
          </a:prstGeom>
          <a:noFill/>
        </p:spPr>
        <p:txBody>
          <a:bodyPr wrap="square" rtlCol="0">
            <a:spAutoFit/>
          </a:bodyPr>
          <a:lstStyle/>
          <a:p>
            <a:r>
              <a:rPr lang="es-ES" sz="800" dirty="0" smtClean="0">
                <a:latin typeface="Arial Narrow"/>
                <a:cs typeface="Arial Narrow"/>
              </a:rPr>
              <a:t>Intranet 10Gb</a:t>
            </a:r>
            <a:endParaRPr lang="es-ES" sz="800" dirty="0">
              <a:latin typeface="Arial Narrow"/>
              <a:cs typeface="Arial Narrow"/>
            </a:endParaRPr>
          </a:p>
        </p:txBody>
      </p:sp>
      <p:sp>
        <p:nvSpPr>
          <p:cNvPr id="261" name="Sol 260"/>
          <p:cNvSpPr/>
          <p:nvPr/>
        </p:nvSpPr>
        <p:spPr>
          <a:xfrm>
            <a:off x="4610100" y="1479550"/>
            <a:ext cx="101600" cy="101600"/>
          </a:xfrm>
          <a:prstGeom prst="sun">
            <a:avLst>
              <a:gd name="adj" fmla="val 21136"/>
            </a:avLst>
          </a:prstGeom>
          <a:solidFill>
            <a:srgbClr val="8DC41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grpSp>
        <p:nvGrpSpPr>
          <p:cNvPr id="262" name="Agrupar 261"/>
          <p:cNvGrpSpPr/>
          <p:nvPr/>
        </p:nvGrpSpPr>
        <p:grpSpPr>
          <a:xfrm>
            <a:off x="4635501" y="1597968"/>
            <a:ext cx="1454149" cy="215444"/>
            <a:chOff x="1581151" y="416868"/>
            <a:chExt cx="1454149" cy="215444"/>
          </a:xfrm>
        </p:grpSpPr>
        <p:sp>
          <p:nvSpPr>
            <p:cNvPr id="263" name="CuadroTexto 262"/>
            <p:cNvSpPr txBox="1"/>
            <p:nvPr/>
          </p:nvSpPr>
          <p:spPr>
            <a:xfrm>
              <a:off x="1638299" y="416868"/>
              <a:ext cx="1397001" cy="215444"/>
            </a:xfrm>
            <a:prstGeom prst="rect">
              <a:avLst/>
            </a:prstGeom>
            <a:noFill/>
          </p:spPr>
          <p:txBody>
            <a:bodyPr wrap="square" rtlCol="0">
              <a:spAutoFit/>
            </a:bodyPr>
            <a:lstStyle/>
            <a:p>
              <a:r>
                <a:rPr lang="es-ES" sz="800" dirty="0" smtClean="0">
                  <a:latin typeface="Arial Narrow"/>
                  <a:cs typeface="Arial Narrow"/>
                </a:rPr>
                <a:t>Sistema eléctrico en </a:t>
              </a:r>
              <a:r>
                <a:rPr lang="es-ES" sz="800" dirty="0" err="1" smtClean="0">
                  <a:latin typeface="Arial Narrow"/>
                  <a:cs typeface="Arial Narrow"/>
                </a:rPr>
                <a:t>IDF’s</a:t>
              </a:r>
              <a:endParaRPr lang="es-ES" sz="800" dirty="0">
                <a:latin typeface="Arial Narrow"/>
                <a:cs typeface="Arial Narrow"/>
              </a:endParaRPr>
            </a:p>
          </p:txBody>
        </p:sp>
        <p:sp>
          <p:nvSpPr>
            <p:cNvPr id="264" name="Flecha circular 263"/>
            <p:cNvSpPr/>
            <p:nvPr/>
          </p:nvSpPr>
          <p:spPr>
            <a:xfrm>
              <a:off x="1581151" y="476250"/>
              <a:ext cx="99912" cy="99912"/>
            </a:xfrm>
            <a:prstGeom prst="circularArrow">
              <a:avLst>
                <a:gd name="adj1" fmla="val 16289"/>
                <a:gd name="adj2" fmla="val 1731725"/>
                <a:gd name="adj3" fmla="val 19206228"/>
                <a:gd name="adj4" fmla="val 2567881"/>
                <a:gd name="adj5" fmla="val 19694"/>
              </a:avLst>
            </a:prstGeom>
            <a:solidFill>
              <a:srgbClr val="73A11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schemeClr val="tx1"/>
                </a:solidFill>
              </a:endParaRPr>
            </a:p>
          </p:txBody>
        </p:sp>
      </p:grpSp>
      <p:grpSp>
        <p:nvGrpSpPr>
          <p:cNvPr id="159" name="Agrupar 158"/>
          <p:cNvGrpSpPr/>
          <p:nvPr/>
        </p:nvGrpSpPr>
        <p:grpSpPr>
          <a:xfrm>
            <a:off x="6163798" y="234840"/>
            <a:ext cx="1454149" cy="215444"/>
            <a:chOff x="1581151" y="416868"/>
            <a:chExt cx="1454149" cy="215444"/>
          </a:xfrm>
        </p:grpSpPr>
        <p:sp>
          <p:nvSpPr>
            <p:cNvPr id="160" name="CuadroTexto 159"/>
            <p:cNvSpPr txBox="1"/>
            <p:nvPr/>
          </p:nvSpPr>
          <p:spPr>
            <a:xfrm>
              <a:off x="1638299" y="416868"/>
              <a:ext cx="1397001" cy="215444"/>
            </a:xfrm>
            <a:prstGeom prst="rect">
              <a:avLst/>
            </a:prstGeom>
            <a:noFill/>
          </p:spPr>
          <p:txBody>
            <a:bodyPr wrap="square" rtlCol="0">
              <a:spAutoFit/>
            </a:bodyPr>
            <a:lstStyle/>
            <a:p>
              <a:r>
                <a:rPr lang="es-ES" sz="800" dirty="0" smtClean="0">
                  <a:latin typeface="Arial Narrow"/>
                  <a:cs typeface="Arial Narrow"/>
                </a:rPr>
                <a:t>Equipo de ruteo y switcheo</a:t>
              </a:r>
              <a:endParaRPr lang="es-ES" sz="800" dirty="0">
                <a:latin typeface="Arial Narrow"/>
                <a:cs typeface="Arial Narrow"/>
              </a:endParaRPr>
            </a:p>
          </p:txBody>
        </p:sp>
        <p:sp>
          <p:nvSpPr>
            <p:cNvPr id="161" name="Flecha circular 160"/>
            <p:cNvSpPr/>
            <p:nvPr/>
          </p:nvSpPr>
          <p:spPr>
            <a:xfrm>
              <a:off x="1581151" y="476250"/>
              <a:ext cx="99912" cy="99912"/>
            </a:xfrm>
            <a:prstGeom prst="circularArrow">
              <a:avLst>
                <a:gd name="adj1" fmla="val 16289"/>
                <a:gd name="adj2" fmla="val 1731725"/>
                <a:gd name="adj3" fmla="val 19206228"/>
                <a:gd name="adj4" fmla="val 2567881"/>
                <a:gd name="adj5" fmla="val 19694"/>
              </a:avLst>
            </a:prstGeom>
            <a:solidFill>
              <a:srgbClr val="73A11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schemeClr val="tx1"/>
                </a:solidFill>
              </a:endParaRPr>
            </a:p>
          </p:txBody>
        </p:sp>
      </p:grpSp>
      <p:grpSp>
        <p:nvGrpSpPr>
          <p:cNvPr id="162" name="Agrupar 161"/>
          <p:cNvGrpSpPr/>
          <p:nvPr/>
        </p:nvGrpSpPr>
        <p:grpSpPr>
          <a:xfrm>
            <a:off x="6163798" y="357724"/>
            <a:ext cx="1443866" cy="215444"/>
            <a:chOff x="1591434" y="575618"/>
            <a:chExt cx="1443866" cy="215444"/>
          </a:xfrm>
        </p:grpSpPr>
        <p:sp>
          <p:nvSpPr>
            <p:cNvPr id="196" name="CuadroTexto 195"/>
            <p:cNvSpPr txBox="1"/>
            <p:nvPr/>
          </p:nvSpPr>
          <p:spPr>
            <a:xfrm>
              <a:off x="1638299" y="575618"/>
              <a:ext cx="1397001" cy="215444"/>
            </a:xfrm>
            <a:prstGeom prst="rect">
              <a:avLst/>
            </a:prstGeom>
            <a:noFill/>
          </p:spPr>
          <p:txBody>
            <a:bodyPr wrap="square" rtlCol="0">
              <a:spAutoFit/>
            </a:bodyPr>
            <a:lstStyle/>
            <a:p>
              <a:r>
                <a:rPr lang="es-ES" sz="800" dirty="0" smtClean="0">
                  <a:latin typeface="Arial Narrow"/>
                  <a:cs typeface="Arial Narrow"/>
                </a:rPr>
                <a:t>Rediseño lógico de la red</a:t>
              </a:r>
              <a:endParaRPr lang="es-ES" sz="800" dirty="0">
                <a:latin typeface="Arial Narrow"/>
                <a:cs typeface="Arial Narrow"/>
              </a:endParaRPr>
            </a:p>
          </p:txBody>
        </p:sp>
        <p:sp>
          <p:nvSpPr>
            <p:cNvPr id="197" name="Pentágono 196"/>
            <p:cNvSpPr/>
            <p:nvPr/>
          </p:nvSpPr>
          <p:spPr>
            <a:xfrm rot="8100000" flipV="1">
              <a:off x="1591434" y="678361"/>
              <a:ext cx="89332" cy="18682"/>
            </a:xfrm>
            <a:prstGeom prst="homePlate">
              <a:avLst>
                <a:gd name="adj" fmla="val 91496"/>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grpSp>
      <p:grpSp>
        <p:nvGrpSpPr>
          <p:cNvPr id="536" name="Agrupar 535"/>
          <p:cNvGrpSpPr/>
          <p:nvPr/>
        </p:nvGrpSpPr>
        <p:grpSpPr>
          <a:xfrm>
            <a:off x="6145766" y="477203"/>
            <a:ext cx="1449302" cy="215444"/>
            <a:chOff x="6145766" y="604193"/>
            <a:chExt cx="1449302" cy="215444"/>
          </a:xfrm>
        </p:grpSpPr>
        <p:sp>
          <p:nvSpPr>
            <p:cNvPr id="198" name="CuadroTexto 197"/>
            <p:cNvSpPr txBox="1"/>
            <p:nvPr/>
          </p:nvSpPr>
          <p:spPr>
            <a:xfrm>
              <a:off x="6198067" y="604193"/>
              <a:ext cx="1397001" cy="215444"/>
            </a:xfrm>
            <a:prstGeom prst="rect">
              <a:avLst/>
            </a:prstGeom>
            <a:noFill/>
          </p:spPr>
          <p:txBody>
            <a:bodyPr wrap="square" rtlCol="0">
              <a:spAutoFit/>
            </a:bodyPr>
            <a:lstStyle/>
            <a:p>
              <a:r>
                <a:rPr lang="es-ES" sz="800" dirty="0" smtClean="0">
                  <a:latin typeface="Arial Narrow"/>
                  <a:cs typeface="Arial Narrow"/>
                </a:rPr>
                <a:t>Implementación UTM</a:t>
              </a:r>
              <a:endParaRPr lang="es-ES" sz="800" dirty="0">
                <a:latin typeface="Arial Narrow"/>
                <a:cs typeface="Arial Narrow"/>
              </a:endParaRPr>
            </a:p>
          </p:txBody>
        </p:sp>
        <p:sp>
          <p:nvSpPr>
            <p:cNvPr id="199" name="Sol 198"/>
            <p:cNvSpPr/>
            <p:nvPr/>
          </p:nvSpPr>
          <p:spPr>
            <a:xfrm>
              <a:off x="6145766" y="662213"/>
              <a:ext cx="101600" cy="101600"/>
            </a:xfrm>
            <a:prstGeom prst="sun">
              <a:avLst>
                <a:gd name="adj" fmla="val 21136"/>
              </a:avLst>
            </a:prstGeom>
            <a:solidFill>
              <a:srgbClr val="8DC41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grpSp>
      <p:grpSp>
        <p:nvGrpSpPr>
          <p:cNvPr id="537" name="Agrupar 536"/>
          <p:cNvGrpSpPr/>
          <p:nvPr/>
        </p:nvGrpSpPr>
        <p:grpSpPr>
          <a:xfrm>
            <a:off x="6147268" y="617774"/>
            <a:ext cx="1447800" cy="215444"/>
            <a:chOff x="6147268" y="908993"/>
            <a:chExt cx="1447800" cy="215444"/>
          </a:xfrm>
        </p:grpSpPr>
        <p:sp>
          <p:nvSpPr>
            <p:cNvPr id="202" name="CuadroTexto 201"/>
            <p:cNvSpPr txBox="1"/>
            <p:nvPr/>
          </p:nvSpPr>
          <p:spPr>
            <a:xfrm>
              <a:off x="6198067" y="908993"/>
              <a:ext cx="1397001" cy="215444"/>
            </a:xfrm>
            <a:prstGeom prst="rect">
              <a:avLst/>
            </a:prstGeom>
            <a:noFill/>
          </p:spPr>
          <p:txBody>
            <a:bodyPr wrap="square" rtlCol="0">
              <a:spAutoFit/>
            </a:bodyPr>
            <a:lstStyle/>
            <a:p>
              <a:r>
                <a:rPr lang="es-ES" sz="800" dirty="0" smtClean="0">
                  <a:latin typeface="Arial Narrow"/>
                  <a:cs typeface="Arial Narrow"/>
                </a:rPr>
                <a:t>Manejador de acho de banda</a:t>
              </a:r>
              <a:endParaRPr lang="es-ES" sz="800" dirty="0">
                <a:latin typeface="Arial Narrow"/>
                <a:cs typeface="Arial Narrow"/>
              </a:endParaRPr>
            </a:p>
          </p:txBody>
        </p:sp>
        <p:sp>
          <p:nvSpPr>
            <p:cNvPr id="203" name="Sol 202"/>
            <p:cNvSpPr/>
            <p:nvPr/>
          </p:nvSpPr>
          <p:spPr>
            <a:xfrm>
              <a:off x="6147268" y="977900"/>
              <a:ext cx="101600" cy="101600"/>
            </a:xfrm>
            <a:prstGeom prst="sun">
              <a:avLst>
                <a:gd name="adj" fmla="val 21136"/>
              </a:avLst>
            </a:prstGeom>
            <a:solidFill>
              <a:srgbClr val="8DC41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grpSp>
      <p:grpSp>
        <p:nvGrpSpPr>
          <p:cNvPr id="547" name="Agrupar 546"/>
          <p:cNvGrpSpPr/>
          <p:nvPr/>
        </p:nvGrpSpPr>
        <p:grpSpPr>
          <a:xfrm>
            <a:off x="6167101" y="1005671"/>
            <a:ext cx="1431925" cy="215444"/>
            <a:chOff x="6135351" y="1435328"/>
            <a:chExt cx="1431925" cy="215444"/>
          </a:xfrm>
        </p:grpSpPr>
        <p:sp>
          <p:nvSpPr>
            <p:cNvPr id="229" name="CuadroTexto 228"/>
            <p:cNvSpPr txBox="1"/>
            <p:nvPr/>
          </p:nvSpPr>
          <p:spPr>
            <a:xfrm>
              <a:off x="6170275" y="1435328"/>
              <a:ext cx="1397001" cy="215444"/>
            </a:xfrm>
            <a:prstGeom prst="rect">
              <a:avLst/>
            </a:prstGeom>
            <a:noFill/>
          </p:spPr>
          <p:txBody>
            <a:bodyPr wrap="square" rtlCol="0">
              <a:spAutoFit/>
            </a:bodyPr>
            <a:lstStyle/>
            <a:p>
              <a:r>
                <a:rPr lang="es-ES" sz="800" dirty="0" smtClean="0">
                  <a:latin typeface="Arial Narrow"/>
                  <a:cs typeface="Arial Narrow"/>
                </a:rPr>
                <a:t>Almacenamiento (SAN)</a:t>
              </a:r>
              <a:endParaRPr lang="es-ES" sz="800" dirty="0">
                <a:latin typeface="Arial Narrow"/>
                <a:cs typeface="Arial Narrow"/>
              </a:endParaRPr>
            </a:p>
          </p:txBody>
        </p:sp>
        <p:sp>
          <p:nvSpPr>
            <p:cNvPr id="231" name="Cruz 230"/>
            <p:cNvSpPr/>
            <p:nvPr/>
          </p:nvSpPr>
          <p:spPr>
            <a:xfrm>
              <a:off x="6135351" y="1510585"/>
              <a:ext cx="76200" cy="76200"/>
            </a:xfrm>
            <a:prstGeom prst="plus">
              <a:avLst>
                <a:gd name="adj" fmla="val 33065"/>
              </a:avLst>
            </a:prstGeom>
            <a:solidFill>
              <a:schemeClr val="accent5">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grpSp>
      <p:grpSp>
        <p:nvGrpSpPr>
          <p:cNvPr id="549" name="Agrupar 548"/>
          <p:cNvGrpSpPr/>
          <p:nvPr/>
        </p:nvGrpSpPr>
        <p:grpSpPr>
          <a:xfrm>
            <a:off x="6147268" y="1257017"/>
            <a:ext cx="1447800" cy="215444"/>
            <a:chOff x="6147268" y="1769220"/>
            <a:chExt cx="1447800" cy="215444"/>
          </a:xfrm>
        </p:grpSpPr>
        <p:sp>
          <p:nvSpPr>
            <p:cNvPr id="267" name="CuadroTexto 266"/>
            <p:cNvSpPr txBox="1"/>
            <p:nvPr/>
          </p:nvSpPr>
          <p:spPr>
            <a:xfrm>
              <a:off x="6198067" y="1769220"/>
              <a:ext cx="1397001" cy="215444"/>
            </a:xfrm>
            <a:prstGeom prst="rect">
              <a:avLst/>
            </a:prstGeom>
            <a:noFill/>
          </p:spPr>
          <p:txBody>
            <a:bodyPr wrap="square" rtlCol="0">
              <a:spAutoFit/>
            </a:bodyPr>
            <a:lstStyle/>
            <a:p>
              <a:r>
                <a:rPr lang="es-ES" sz="800" dirty="0" smtClean="0">
                  <a:latin typeface="Arial Narrow"/>
                  <a:cs typeface="Arial Narrow"/>
                </a:rPr>
                <a:t>Implementación IDF´s</a:t>
              </a:r>
              <a:endParaRPr lang="es-ES" sz="800" dirty="0">
                <a:latin typeface="Arial Narrow"/>
                <a:cs typeface="Arial Narrow"/>
              </a:endParaRPr>
            </a:p>
          </p:txBody>
        </p:sp>
        <p:sp>
          <p:nvSpPr>
            <p:cNvPr id="268" name="Sol 267"/>
            <p:cNvSpPr/>
            <p:nvPr/>
          </p:nvSpPr>
          <p:spPr>
            <a:xfrm>
              <a:off x="6147268" y="1819077"/>
              <a:ext cx="101600" cy="101600"/>
            </a:xfrm>
            <a:prstGeom prst="sun">
              <a:avLst>
                <a:gd name="adj" fmla="val 21136"/>
              </a:avLst>
            </a:prstGeom>
            <a:solidFill>
              <a:srgbClr val="8DC41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grpSp>
      <p:grpSp>
        <p:nvGrpSpPr>
          <p:cNvPr id="269" name="Agrupar 268"/>
          <p:cNvGrpSpPr/>
          <p:nvPr/>
        </p:nvGrpSpPr>
        <p:grpSpPr>
          <a:xfrm>
            <a:off x="6147268" y="1387162"/>
            <a:ext cx="1454149" cy="215444"/>
            <a:chOff x="1574801" y="296218"/>
            <a:chExt cx="1454149" cy="215444"/>
          </a:xfrm>
        </p:grpSpPr>
        <p:sp>
          <p:nvSpPr>
            <p:cNvPr id="270" name="CuadroTexto 269"/>
            <p:cNvSpPr txBox="1"/>
            <p:nvPr/>
          </p:nvSpPr>
          <p:spPr>
            <a:xfrm>
              <a:off x="1631949" y="296218"/>
              <a:ext cx="1397001" cy="215444"/>
            </a:xfrm>
            <a:prstGeom prst="rect">
              <a:avLst/>
            </a:prstGeom>
            <a:noFill/>
          </p:spPr>
          <p:txBody>
            <a:bodyPr wrap="square" rtlCol="0">
              <a:spAutoFit/>
            </a:bodyPr>
            <a:lstStyle/>
            <a:p>
              <a:r>
                <a:rPr lang="es-ES" sz="800" dirty="0" smtClean="0">
                  <a:latin typeface="Arial Narrow"/>
                  <a:cs typeface="Arial Narrow"/>
                </a:rPr>
                <a:t>Cableado estructurado</a:t>
              </a:r>
              <a:endParaRPr lang="es-ES" sz="800" dirty="0">
                <a:latin typeface="Arial Narrow"/>
                <a:cs typeface="Arial Narrow"/>
              </a:endParaRPr>
            </a:p>
          </p:txBody>
        </p:sp>
        <p:sp>
          <p:nvSpPr>
            <p:cNvPr id="271" name="Flecha circular 270"/>
            <p:cNvSpPr/>
            <p:nvPr/>
          </p:nvSpPr>
          <p:spPr>
            <a:xfrm>
              <a:off x="1574801" y="368300"/>
              <a:ext cx="99912" cy="99912"/>
            </a:xfrm>
            <a:prstGeom prst="circularArrow">
              <a:avLst>
                <a:gd name="adj1" fmla="val 16289"/>
                <a:gd name="adj2" fmla="val 1731725"/>
                <a:gd name="adj3" fmla="val 19206228"/>
                <a:gd name="adj4" fmla="val 2567881"/>
                <a:gd name="adj5" fmla="val 19694"/>
              </a:avLst>
            </a:prstGeom>
            <a:solidFill>
              <a:srgbClr val="73A11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schemeClr val="tx1"/>
                </a:solidFill>
              </a:endParaRPr>
            </a:p>
          </p:txBody>
        </p:sp>
      </p:grpSp>
      <p:grpSp>
        <p:nvGrpSpPr>
          <p:cNvPr id="272" name="Agrupar 271"/>
          <p:cNvGrpSpPr/>
          <p:nvPr/>
        </p:nvGrpSpPr>
        <p:grpSpPr>
          <a:xfrm>
            <a:off x="6147268" y="1528464"/>
            <a:ext cx="1454149" cy="215444"/>
            <a:chOff x="1581151" y="416868"/>
            <a:chExt cx="1454149" cy="215444"/>
          </a:xfrm>
        </p:grpSpPr>
        <p:sp>
          <p:nvSpPr>
            <p:cNvPr id="273" name="CuadroTexto 272"/>
            <p:cNvSpPr txBox="1"/>
            <p:nvPr/>
          </p:nvSpPr>
          <p:spPr>
            <a:xfrm>
              <a:off x="1638299" y="416868"/>
              <a:ext cx="1397001" cy="215444"/>
            </a:xfrm>
            <a:prstGeom prst="rect">
              <a:avLst/>
            </a:prstGeom>
            <a:noFill/>
          </p:spPr>
          <p:txBody>
            <a:bodyPr wrap="square" rtlCol="0">
              <a:spAutoFit/>
            </a:bodyPr>
            <a:lstStyle/>
            <a:p>
              <a:r>
                <a:rPr lang="es-ES" sz="800" dirty="0" smtClean="0">
                  <a:latin typeface="Arial Narrow"/>
                  <a:cs typeface="Arial Narrow"/>
                </a:rPr>
                <a:t>Climatización MDF e IDF´s</a:t>
              </a:r>
              <a:endParaRPr lang="es-ES" sz="800" dirty="0">
                <a:latin typeface="Arial Narrow"/>
                <a:cs typeface="Arial Narrow"/>
              </a:endParaRPr>
            </a:p>
          </p:txBody>
        </p:sp>
        <p:sp>
          <p:nvSpPr>
            <p:cNvPr id="274" name="Flecha circular 273"/>
            <p:cNvSpPr/>
            <p:nvPr/>
          </p:nvSpPr>
          <p:spPr>
            <a:xfrm>
              <a:off x="1581151" y="476250"/>
              <a:ext cx="99912" cy="99912"/>
            </a:xfrm>
            <a:prstGeom prst="circularArrow">
              <a:avLst>
                <a:gd name="adj1" fmla="val 16289"/>
                <a:gd name="adj2" fmla="val 1731725"/>
                <a:gd name="adj3" fmla="val 19206228"/>
                <a:gd name="adj4" fmla="val 2567881"/>
                <a:gd name="adj5" fmla="val 19694"/>
              </a:avLst>
            </a:prstGeom>
            <a:solidFill>
              <a:srgbClr val="73A11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schemeClr val="tx1"/>
                </a:solidFill>
              </a:endParaRPr>
            </a:p>
          </p:txBody>
        </p:sp>
      </p:grpSp>
      <p:grpSp>
        <p:nvGrpSpPr>
          <p:cNvPr id="275" name="Agrupar 274"/>
          <p:cNvGrpSpPr/>
          <p:nvPr/>
        </p:nvGrpSpPr>
        <p:grpSpPr>
          <a:xfrm>
            <a:off x="7684969" y="416868"/>
            <a:ext cx="1454149" cy="215444"/>
            <a:chOff x="1581151" y="416868"/>
            <a:chExt cx="1454149" cy="215444"/>
          </a:xfrm>
        </p:grpSpPr>
        <p:sp>
          <p:nvSpPr>
            <p:cNvPr id="276" name="CuadroTexto 275"/>
            <p:cNvSpPr txBox="1"/>
            <p:nvPr/>
          </p:nvSpPr>
          <p:spPr>
            <a:xfrm>
              <a:off x="1638299" y="416868"/>
              <a:ext cx="1397001" cy="215444"/>
            </a:xfrm>
            <a:prstGeom prst="rect">
              <a:avLst/>
            </a:prstGeom>
            <a:noFill/>
          </p:spPr>
          <p:txBody>
            <a:bodyPr wrap="square" rtlCol="0">
              <a:spAutoFit/>
            </a:bodyPr>
            <a:lstStyle/>
            <a:p>
              <a:r>
                <a:rPr lang="es-ES" sz="800" dirty="0" smtClean="0">
                  <a:latin typeface="Arial Narrow"/>
                  <a:cs typeface="Arial Narrow"/>
                </a:rPr>
                <a:t>Equipo de ruteo y switcheo</a:t>
              </a:r>
              <a:endParaRPr lang="es-ES" sz="800" dirty="0">
                <a:latin typeface="Arial Narrow"/>
                <a:cs typeface="Arial Narrow"/>
              </a:endParaRPr>
            </a:p>
          </p:txBody>
        </p:sp>
        <p:sp>
          <p:nvSpPr>
            <p:cNvPr id="277" name="Flecha circular 276"/>
            <p:cNvSpPr/>
            <p:nvPr/>
          </p:nvSpPr>
          <p:spPr>
            <a:xfrm>
              <a:off x="1581151" y="476250"/>
              <a:ext cx="99912" cy="99912"/>
            </a:xfrm>
            <a:prstGeom prst="circularArrow">
              <a:avLst>
                <a:gd name="adj1" fmla="val 16289"/>
                <a:gd name="adj2" fmla="val 1731725"/>
                <a:gd name="adj3" fmla="val 19206228"/>
                <a:gd name="adj4" fmla="val 2567881"/>
                <a:gd name="adj5" fmla="val 19694"/>
              </a:avLst>
            </a:prstGeom>
            <a:solidFill>
              <a:srgbClr val="73A11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schemeClr val="tx1"/>
                </a:solidFill>
              </a:endParaRPr>
            </a:p>
          </p:txBody>
        </p:sp>
      </p:grpSp>
      <p:grpSp>
        <p:nvGrpSpPr>
          <p:cNvPr id="278" name="Agrupar 277"/>
          <p:cNvGrpSpPr/>
          <p:nvPr/>
        </p:nvGrpSpPr>
        <p:grpSpPr>
          <a:xfrm>
            <a:off x="7684969" y="569268"/>
            <a:ext cx="1454149" cy="215444"/>
            <a:chOff x="1581151" y="416868"/>
            <a:chExt cx="1454149" cy="215444"/>
          </a:xfrm>
        </p:grpSpPr>
        <p:sp>
          <p:nvSpPr>
            <p:cNvPr id="279" name="CuadroTexto 278"/>
            <p:cNvSpPr txBox="1"/>
            <p:nvPr/>
          </p:nvSpPr>
          <p:spPr>
            <a:xfrm>
              <a:off x="1638299" y="416868"/>
              <a:ext cx="1397001" cy="215444"/>
            </a:xfrm>
            <a:prstGeom prst="rect">
              <a:avLst/>
            </a:prstGeom>
            <a:noFill/>
          </p:spPr>
          <p:txBody>
            <a:bodyPr wrap="square" rtlCol="0">
              <a:spAutoFit/>
            </a:bodyPr>
            <a:lstStyle/>
            <a:p>
              <a:r>
                <a:rPr lang="es-ES" sz="800" dirty="0" smtClean="0">
                  <a:latin typeface="Arial Narrow"/>
                  <a:cs typeface="Arial Narrow"/>
                </a:rPr>
                <a:t>Red Wireless</a:t>
              </a:r>
              <a:endParaRPr lang="es-ES" sz="800" dirty="0">
                <a:latin typeface="Arial Narrow"/>
                <a:cs typeface="Arial Narrow"/>
              </a:endParaRPr>
            </a:p>
          </p:txBody>
        </p:sp>
        <p:sp>
          <p:nvSpPr>
            <p:cNvPr id="280" name="Flecha circular 279"/>
            <p:cNvSpPr/>
            <p:nvPr/>
          </p:nvSpPr>
          <p:spPr>
            <a:xfrm>
              <a:off x="1581151" y="476250"/>
              <a:ext cx="99912" cy="99912"/>
            </a:xfrm>
            <a:prstGeom prst="circularArrow">
              <a:avLst>
                <a:gd name="adj1" fmla="val 16289"/>
                <a:gd name="adj2" fmla="val 1731725"/>
                <a:gd name="adj3" fmla="val 19206228"/>
                <a:gd name="adj4" fmla="val 2567881"/>
                <a:gd name="adj5" fmla="val 19694"/>
              </a:avLst>
            </a:prstGeom>
            <a:solidFill>
              <a:srgbClr val="73A11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schemeClr val="tx1"/>
                </a:solidFill>
              </a:endParaRPr>
            </a:p>
          </p:txBody>
        </p:sp>
      </p:grpSp>
      <p:sp>
        <p:nvSpPr>
          <p:cNvPr id="281" name="CuadroTexto 280"/>
          <p:cNvSpPr txBox="1"/>
          <p:nvPr/>
        </p:nvSpPr>
        <p:spPr>
          <a:xfrm>
            <a:off x="7740000" y="737543"/>
            <a:ext cx="1397001" cy="215444"/>
          </a:xfrm>
          <a:prstGeom prst="rect">
            <a:avLst/>
          </a:prstGeom>
          <a:noFill/>
        </p:spPr>
        <p:txBody>
          <a:bodyPr wrap="square" rtlCol="0">
            <a:spAutoFit/>
          </a:bodyPr>
          <a:lstStyle/>
          <a:p>
            <a:r>
              <a:rPr lang="es-ES" sz="800" dirty="0" smtClean="0">
                <a:latin typeface="Arial Narrow"/>
                <a:cs typeface="Arial Narrow"/>
              </a:rPr>
              <a:t>Implementación UTM</a:t>
            </a:r>
            <a:endParaRPr lang="es-ES" sz="800" dirty="0">
              <a:latin typeface="Arial Narrow"/>
              <a:cs typeface="Arial Narrow"/>
            </a:endParaRPr>
          </a:p>
        </p:txBody>
      </p:sp>
      <p:sp>
        <p:nvSpPr>
          <p:cNvPr id="282" name="Sol 281"/>
          <p:cNvSpPr/>
          <p:nvPr/>
        </p:nvSpPr>
        <p:spPr>
          <a:xfrm>
            <a:off x="7689201" y="787400"/>
            <a:ext cx="101600" cy="101600"/>
          </a:xfrm>
          <a:prstGeom prst="sun">
            <a:avLst>
              <a:gd name="adj" fmla="val 21136"/>
            </a:avLst>
          </a:prstGeom>
          <a:solidFill>
            <a:srgbClr val="8DC41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283" name="CuadroTexto 282"/>
          <p:cNvSpPr txBox="1"/>
          <p:nvPr/>
        </p:nvSpPr>
        <p:spPr>
          <a:xfrm>
            <a:off x="7744233" y="908993"/>
            <a:ext cx="1397001" cy="215444"/>
          </a:xfrm>
          <a:prstGeom prst="rect">
            <a:avLst/>
          </a:prstGeom>
          <a:noFill/>
        </p:spPr>
        <p:txBody>
          <a:bodyPr wrap="square" rtlCol="0">
            <a:spAutoFit/>
          </a:bodyPr>
          <a:lstStyle/>
          <a:p>
            <a:r>
              <a:rPr lang="es-ES" sz="800" dirty="0" smtClean="0">
                <a:latin typeface="Arial Narrow"/>
                <a:cs typeface="Arial Narrow"/>
              </a:rPr>
              <a:t>Manejador de acho de banda</a:t>
            </a:r>
            <a:endParaRPr lang="es-ES" sz="800" dirty="0">
              <a:latin typeface="Arial Narrow"/>
              <a:cs typeface="Arial Narrow"/>
            </a:endParaRPr>
          </a:p>
        </p:txBody>
      </p:sp>
      <p:sp>
        <p:nvSpPr>
          <p:cNvPr id="284" name="Sol 283"/>
          <p:cNvSpPr/>
          <p:nvPr/>
        </p:nvSpPr>
        <p:spPr>
          <a:xfrm>
            <a:off x="7693434" y="958850"/>
            <a:ext cx="101600" cy="101600"/>
          </a:xfrm>
          <a:prstGeom prst="sun">
            <a:avLst>
              <a:gd name="adj" fmla="val 21136"/>
            </a:avLst>
          </a:prstGeom>
          <a:solidFill>
            <a:srgbClr val="8DC41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grpSp>
        <p:nvGrpSpPr>
          <p:cNvPr id="570" name="Agrupar 569"/>
          <p:cNvGrpSpPr/>
          <p:nvPr/>
        </p:nvGrpSpPr>
        <p:grpSpPr>
          <a:xfrm>
            <a:off x="7712484" y="1060678"/>
            <a:ext cx="1431925" cy="215444"/>
            <a:chOff x="7712484" y="1060678"/>
            <a:chExt cx="1431925" cy="215444"/>
          </a:xfrm>
        </p:grpSpPr>
        <p:sp>
          <p:nvSpPr>
            <p:cNvPr id="285" name="CuadroTexto 284"/>
            <p:cNvSpPr txBox="1"/>
            <p:nvPr/>
          </p:nvSpPr>
          <p:spPr>
            <a:xfrm>
              <a:off x="7747408" y="1060678"/>
              <a:ext cx="1397001" cy="215444"/>
            </a:xfrm>
            <a:prstGeom prst="rect">
              <a:avLst/>
            </a:prstGeom>
            <a:noFill/>
          </p:spPr>
          <p:txBody>
            <a:bodyPr wrap="square" rtlCol="0">
              <a:spAutoFit/>
            </a:bodyPr>
            <a:lstStyle/>
            <a:p>
              <a:r>
                <a:rPr lang="es-ES" sz="800" dirty="0" smtClean="0">
                  <a:latin typeface="Arial Narrow"/>
                  <a:cs typeface="Arial Narrow"/>
                </a:rPr>
                <a:t>Hardware para conmutador</a:t>
              </a:r>
              <a:endParaRPr lang="es-ES" sz="800" dirty="0">
                <a:latin typeface="Arial Narrow"/>
                <a:cs typeface="Arial Narrow"/>
              </a:endParaRPr>
            </a:p>
          </p:txBody>
        </p:sp>
        <p:sp>
          <p:nvSpPr>
            <p:cNvPr id="286" name="Cruz 285"/>
            <p:cNvSpPr/>
            <p:nvPr/>
          </p:nvSpPr>
          <p:spPr>
            <a:xfrm>
              <a:off x="7712484" y="1135935"/>
              <a:ext cx="76200" cy="76200"/>
            </a:xfrm>
            <a:prstGeom prst="plus">
              <a:avLst>
                <a:gd name="adj" fmla="val 33065"/>
              </a:avLst>
            </a:prstGeom>
            <a:solidFill>
              <a:schemeClr val="accent5">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grpSp>
      <p:grpSp>
        <p:nvGrpSpPr>
          <p:cNvPr id="569" name="Agrupar 568"/>
          <p:cNvGrpSpPr/>
          <p:nvPr/>
        </p:nvGrpSpPr>
        <p:grpSpPr>
          <a:xfrm>
            <a:off x="7718834" y="1202093"/>
            <a:ext cx="1431925" cy="215444"/>
            <a:chOff x="7718834" y="1202093"/>
            <a:chExt cx="1431925" cy="215444"/>
          </a:xfrm>
        </p:grpSpPr>
        <p:sp>
          <p:nvSpPr>
            <p:cNvPr id="287" name="CuadroTexto 286"/>
            <p:cNvSpPr txBox="1"/>
            <p:nvPr/>
          </p:nvSpPr>
          <p:spPr>
            <a:xfrm>
              <a:off x="7753758" y="1202093"/>
              <a:ext cx="1397001" cy="215444"/>
            </a:xfrm>
            <a:prstGeom prst="rect">
              <a:avLst/>
            </a:prstGeom>
            <a:noFill/>
          </p:spPr>
          <p:txBody>
            <a:bodyPr wrap="square" rtlCol="0">
              <a:spAutoFit/>
            </a:bodyPr>
            <a:lstStyle/>
            <a:p>
              <a:r>
                <a:rPr lang="es-ES" sz="800" dirty="0" smtClean="0">
                  <a:latin typeface="Arial Narrow"/>
                  <a:cs typeface="Arial Narrow"/>
                </a:rPr>
                <a:t>Equipos para telefonía</a:t>
              </a:r>
              <a:endParaRPr lang="es-ES" sz="800" dirty="0">
                <a:latin typeface="Arial Narrow"/>
                <a:cs typeface="Arial Narrow"/>
              </a:endParaRPr>
            </a:p>
          </p:txBody>
        </p:sp>
        <p:sp>
          <p:nvSpPr>
            <p:cNvPr id="288" name="Cruz 287"/>
            <p:cNvSpPr/>
            <p:nvPr/>
          </p:nvSpPr>
          <p:spPr>
            <a:xfrm>
              <a:off x="7718834" y="1277350"/>
              <a:ext cx="76200" cy="76200"/>
            </a:xfrm>
            <a:prstGeom prst="plus">
              <a:avLst>
                <a:gd name="adj" fmla="val 33065"/>
              </a:avLst>
            </a:prstGeom>
            <a:solidFill>
              <a:schemeClr val="accent5">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grpSp>
      <p:grpSp>
        <p:nvGrpSpPr>
          <p:cNvPr id="568" name="Agrupar 567"/>
          <p:cNvGrpSpPr/>
          <p:nvPr/>
        </p:nvGrpSpPr>
        <p:grpSpPr>
          <a:xfrm>
            <a:off x="7718834" y="1341021"/>
            <a:ext cx="1543268" cy="215444"/>
            <a:chOff x="7718834" y="1341021"/>
            <a:chExt cx="1543268" cy="215444"/>
          </a:xfrm>
        </p:grpSpPr>
        <p:sp>
          <p:nvSpPr>
            <p:cNvPr id="289" name="CuadroTexto 288"/>
            <p:cNvSpPr txBox="1"/>
            <p:nvPr/>
          </p:nvSpPr>
          <p:spPr>
            <a:xfrm>
              <a:off x="7753758" y="1341021"/>
              <a:ext cx="1508344" cy="215444"/>
            </a:xfrm>
            <a:prstGeom prst="rect">
              <a:avLst/>
            </a:prstGeom>
            <a:noFill/>
          </p:spPr>
          <p:txBody>
            <a:bodyPr wrap="square" rtlCol="0">
              <a:spAutoFit/>
            </a:bodyPr>
            <a:lstStyle/>
            <a:p>
              <a:r>
                <a:rPr lang="es-ES" sz="800" dirty="0" smtClean="0">
                  <a:latin typeface="Arial Narrow"/>
                  <a:cs typeface="Arial Narrow"/>
                </a:rPr>
                <a:t>Hardware de telefonía inalámbrica</a:t>
              </a:r>
              <a:endParaRPr lang="es-ES" sz="800" dirty="0">
                <a:latin typeface="Arial Narrow"/>
                <a:cs typeface="Arial Narrow"/>
              </a:endParaRPr>
            </a:p>
          </p:txBody>
        </p:sp>
        <p:sp>
          <p:nvSpPr>
            <p:cNvPr id="290" name="Cruz 289"/>
            <p:cNvSpPr/>
            <p:nvPr/>
          </p:nvSpPr>
          <p:spPr>
            <a:xfrm>
              <a:off x="7718834" y="1416278"/>
              <a:ext cx="76200" cy="76200"/>
            </a:xfrm>
            <a:prstGeom prst="plus">
              <a:avLst>
                <a:gd name="adj" fmla="val 33065"/>
              </a:avLst>
            </a:prstGeom>
            <a:solidFill>
              <a:schemeClr val="accent5">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grpSp>
      <p:grpSp>
        <p:nvGrpSpPr>
          <p:cNvPr id="567" name="Agrupar 566"/>
          <p:cNvGrpSpPr/>
          <p:nvPr/>
        </p:nvGrpSpPr>
        <p:grpSpPr>
          <a:xfrm>
            <a:off x="7718834" y="1511525"/>
            <a:ext cx="1431925" cy="215444"/>
            <a:chOff x="7718834" y="1473428"/>
            <a:chExt cx="1431925" cy="215444"/>
          </a:xfrm>
        </p:grpSpPr>
        <p:sp>
          <p:nvSpPr>
            <p:cNvPr id="291" name="CuadroTexto 290"/>
            <p:cNvSpPr txBox="1"/>
            <p:nvPr/>
          </p:nvSpPr>
          <p:spPr>
            <a:xfrm>
              <a:off x="7753758" y="1473428"/>
              <a:ext cx="1397001" cy="215444"/>
            </a:xfrm>
            <a:prstGeom prst="rect">
              <a:avLst/>
            </a:prstGeom>
            <a:noFill/>
          </p:spPr>
          <p:txBody>
            <a:bodyPr wrap="square" rtlCol="0">
              <a:spAutoFit/>
            </a:bodyPr>
            <a:lstStyle/>
            <a:p>
              <a:r>
                <a:rPr lang="es-ES" sz="800" dirty="0" smtClean="0">
                  <a:latin typeface="Arial Narrow"/>
                  <a:cs typeface="Arial Narrow"/>
                </a:rPr>
                <a:t>Tarjetas BLADE</a:t>
              </a:r>
              <a:endParaRPr lang="es-ES" sz="800" dirty="0">
                <a:latin typeface="Arial Narrow"/>
                <a:cs typeface="Arial Narrow"/>
              </a:endParaRPr>
            </a:p>
          </p:txBody>
        </p:sp>
        <p:sp>
          <p:nvSpPr>
            <p:cNvPr id="292" name="Cruz 291"/>
            <p:cNvSpPr/>
            <p:nvPr/>
          </p:nvSpPr>
          <p:spPr>
            <a:xfrm>
              <a:off x="7718834" y="1548685"/>
              <a:ext cx="76200" cy="76200"/>
            </a:xfrm>
            <a:prstGeom prst="plus">
              <a:avLst>
                <a:gd name="adj" fmla="val 33065"/>
              </a:avLst>
            </a:prstGeom>
            <a:solidFill>
              <a:schemeClr val="accent5">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grpSp>
      <p:grpSp>
        <p:nvGrpSpPr>
          <p:cNvPr id="566" name="Agrupar 565"/>
          <p:cNvGrpSpPr/>
          <p:nvPr/>
        </p:nvGrpSpPr>
        <p:grpSpPr>
          <a:xfrm>
            <a:off x="7718834" y="1669930"/>
            <a:ext cx="1431925" cy="215444"/>
            <a:chOff x="7718834" y="1610668"/>
            <a:chExt cx="1431925" cy="215444"/>
          </a:xfrm>
        </p:grpSpPr>
        <p:sp>
          <p:nvSpPr>
            <p:cNvPr id="293" name="CuadroTexto 292"/>
            <p:cNvSpPr txBox="1"/>
            <p:nvPr/>
          </p:nvSpPr>
          <p:spPr>
            <a:xfrm>
              <a:off x="7753758" y="1610668"/>
              <a:ext cx="1397001" cy="215444"/>
            </a:xfrm>
            <a:prstGeom prst="rect">
              <a:avLst/>
            </a:prstGeom>
            <a:noFill/>
          </p:spPr>
          <p:txBody>
            <a:bodyPr wrap="square" rtlCol="0">
              <a:spAutoFit/>
            </a:bodyPr>
            <a:lstStyle/>
            <a:p>
              <a:r>
                <a:rPr lang="es-ES" sz="800" dirty="0" smtClean="0">
                  <a:latin typeface="Arial Narrow"/>
                  <a:cs typeface="Arial Narrow"/>
                </a:rPr>
                <a:t>Almacenamiento</a:t>
              </a:r>
              <a:endParaRPr lang="es-ES" sz="800" dirty="0">
                <a:latin typeface="Arial Narrow"/>
                <a:cs typeface="Arial Narrow"/>
              </a:endParaRPr>
            </a:p>
          </p:txBody>
        </p:sp>
        <p:sp>
          <p:nvSpPr>
            <p:cNvPr id="294" name="Cruz 293"/>
            <p:cNvSpPr/>
            <p:nvPr/>
          </p:nvSpPr>
          <p:spPr>
            <a:xfrm>
              <a:off x="7718834" y="1685925"/>
              <a:ext cx="76200" cy="76200"/>
            </a:xfrm>
            <a:prstGeom prst="plus">
              <a:avLst>
                <a:gd name="adj" fmla="val 33065"/>
              </a:avLst>
            </a:prstGeom>
            <a:solidFill>
              <a:schemeClr val="accent5">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grpSp>
      <p:grpSp>
        <p:nvGrpSpPr>
          <p:cNvPr id="299" name="Agrupar 298"/>
          <p:cNvGrpSpPr/>
          <p:nvPr/>
        </p:nvGrpSpPr>
        <p:grpSpPr>
          <a:xfrm>
            <a:off x="7718834" y="1826878"/>
            <a:ext cx="1438275" cy="215444"/>
            <a:chOff x="7659570" y="1722109"/>
            <a:chExt cx="1438275" cy="215444"/>
          </a:xfrm>
        </p:grpSpPr>
        <p:sp>
          <p:nvSpPr>
            <p:cNvPr id="295" name="CuadroTexto 294"/>
            <p:cNvSpPr txBox="1"/>
            <p:nvPr/>
          </p:nvSpPr>
          <p:spPr>
            <a:xfrm>
              <a:off x="7700844" y="1722109"/>
              <a:ext cx="1397001" cy="215444"/>
            </a:xfrm>
            <a:prstGeom prst="rect">
              <a:avLst/>
            </a:prstGeom>
            <a:noFill/>
          </p:spPr>
          <p:txBody>
            <a:bodyPr wrap="square" rtlCol="0">
              <a:spAutoFit/>
            </a:bodyPr>
            <a:lstStyle/>
            <a:p>
              <a:r>
                <a:rPr lang="es-ES" sz="800" dirty="0" smtClean="0">
                  <a:latin typeface="Arial Narrow"/>
                  <a:cs typeface="Arial Narrow"/>
                </a:rPr>
                <a:t>Licencias políticas en el E7</a:t>
              </a:r>
              <a:endParaRPr lang="es-ES" sz="800" dirty="0">
                <a:latin typeface="Arial Narrow"/>
                <a:cs typeface="Arial Narrow"/>
              </a:endParaRPr>
            </a:p>
          </p:txBody>
        </p:sp>
        <p:grpSp>
          <p:nvGrpSpPr>
            <p:cNvPr id="296" name="Agrupar 295"/>
            <p:cNvGrpSpPr/>
            <p:nvPr/>
          </p:nvGrpSpPr>
          <p:grpSpPr>
            <a:xfrm>
              <a:off x="7659570" y="1800503"/>
              <a:ext cx="79375" cy="73063"/>
              <a:chOff x="1609725" y="1600200"/>
              <a:chExt cx="1597025" cy="1470025"/>
            </a:xfrm>
          </p:grpSpPr>
          <p:sp>
            <p:nvSpPr>
              <p:cNvPr id="297" name="Elipse 296"/>
              <p:cNvSpPr/>
              <p:nvPr/>
            </p:nvSpPr>
            <p:spPr>
              <a:xfrm>
                <a:off x="2003425" y="1600200"/>
                <a:ext cx="1203325" cy="1203325"/>
              </a:xfrm>
              <a:prstGeom prst="ellipse">
                <a:avLst/>
              </a:prstGeom>
              <a:solidFill>
                <a:srgbClr val="FFC51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298" name="Elipse 297"/>
              <p:cNvSpPr/>
              <p:nvPr/>
            </p:nvSpPr>
            <p:spPr>
              <a:xfrm>
                <a:off x="1609725" y="1866900"/>
                <a:ext cx="1203325" cy="1203325"/>
              </a:xfrm>
              <a:prstGeom prst="ellipse">
                <a:avLst/>
              </a:prstGeom>
              <a:solidFill>
                <a:srgbClr val="FFC513"/>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grpSp>
      </p:grpSp>
      <p:grpSp>
        <p:nvGrpSpPr>
          <p:cNvPr id="300" name="Agrupar 299"/>
          <p:cNvGrpSpPr/>
          <p:nvPr/>
        </p:nvGrpSpPr>
        <p:grpSpPr>
          <a:xfrm>
            <a:off x="67736" y="2663133"/>
            <a:ext cx="1454149" cy="215444"/>
            <a:chOff x="1581151" y="416868"/>
            <a:chExt cx="1454149" cy="215444"/>
          </a:xfrm>
        </p:grpSpPr>
        <p:sp>
          <p:nvSpPr>
            <p:cNvPr id="301" name="CuadroTexto 300"/>
            <p:cNvSpPr txBox="1"/>
            <p:nvPr/>
          </p:nvSpPr>
          <p:spPr>
            <a:xfrm>
              <a:off x="1638299" y="416868"/>
              <a:ext cx="1397001" cy="215444"/>
            </a:xfrm>
            <a:prstGeom prst="rect">
              <a:avLst/>
            </a:prstGeom>
            <a:noFill/>
          </p:spPr>
          <p:txBody>
            <a:bodyPr wrap="square" rtlCol="0">
              <a:spAutoFit/>
            </a:bodyPr>
            <a:lstStyle/>
            <a:p>
              <a:r>
                <a:rPr lang="es-ES" sz="800" dirty="0" smtClean="0">
                  <a:latin typeface="Arial Narrow"/>
                  <a:cs typeface="Arial Narrow"/>
                </a:rPr>
                <a:t>Equipo ruteo y </a:t>
              </a:r>
              <a:r>
                <a:rPr lang="es-ES" sz="800" dirty="0" err="1" smtClean="0">
                  <a:latin typeface="Arial Narrow"/>
                  <a:cs typeface="Arial Narrow"/>
                </a:rPr>
                <a:t>switcheo</a:t>
              </a:r>
              <a:endParaRPr lang="es-ES" sz="800" dirty="0">
                <a:latin typeface="Arial Narrow"/>
                <a:cs typeface="Arial Narrow"/>
              </a:endParaRPr>
            </a:p>
          </p:txBody>
        </p:sp>
        <p:sp>
          <p:nvSpPr>
            <p:cNvPr id="302" name="Flecha circular 301"/>
            <p:cNvSpPr/>
            <p:nvPr/>
          </p:nvSpPr>
          <p:spPr>
            <a:xfrm>
              <a:off x="1581151" y="476250"/>
              <a:ext cx="99912" cy="99912"/>
            </a:xfrm>
            <a:prstGeom prst="circularArrow">
              <a:avLst>
                <a:gd name="adj1" fmla="val 16289"/>
                <a:gd name="adj2" fmla="val 1731725"/>
                <a:gd name="adj3" fmla="val 19206228"/>
                <a:gd name="adj4" fmla="val 2567881"/>
                <a:gd name="adj5" fmla="val 19694"/>
              </a:avLst>
            </a:prstGeom>
            <a:solidFill>
              <a:srgbClr val="73A11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schemeClr val="tx1"/>
                </a:solidFill>
              </a:endParaRPr>
            </a:p>
          </p:txBody>
        </p:sp>
      </p:grpSp>
      <p:grpSp>
        <p:nvGrpSpPr>
          <p:cNvPr id="303" name="Agrupar 302"/>
          <p:cNvGrpSpPr/>
          <p:nvPr/>
        </p:nvGrpSpPr>
        <p:grpSpPr>
          <a:xfrm>
            <a:off x="67736" y="2878577"/>
            <a:ext cx="1454149" cy="215444"/>
            <a:chOff x="1581151" y="416868"/>
            <a:chExt cx="1454149" cy="215444"/>
          </a:xfrm>
        </p:grpSpPr>
        <p:sp>
          <p:nvSpPr>
            <p:cNvPr id="304" name="CuadroTexto 303"/>
            <p:cNvSpPr txBox="1"/>
            <p:nvPr/>
          </p:nvSpPr>
          <p:spPr>
            <a:xfrm>
              <a:off x="1638299" y="416868"/>
              <a:ext cx="1397001" cy="215444"/>
            </a:xfrm>
            <a:prstGeom prst="rect">
              <a:avLst/>
            </a:prstGeom>
            <a:noFill/>
          </p:spPr>
          <p:txBody>
            <a:bodyPr wrap="square" rtlCol="0">
              <a:spAutoFit/>
            </a:bodyPr>
            <a:lstStyle/>
            <a:p>
              <a:r>
                <a:rPr lang="es-ES" sz="800" dirty="0" smtClean="0">
                  <a:latin typeface="Arial Narrow"/>
                  <a:cs typeface="Arial Narrow"/>
                </a:rPr>
                <a:t>Red Wireless </a:t>
              </a:r>
              <a:endParaRPr lang="es-ES" sz="800" dirty="0">
                <a:latin typeface="Arial Narrow"/>
                <a:cs typeface="Arial Narrow"/>
              </a:endParaRPr>
            </a:p>
          </p:txBody>
        </p:sp>
        <p:sp>
          <p:nvSpPr>
            <p:cNvPr id="305" name="Flecha circular 304"/>
            <p:cNvSpPr/>
            <p:nvPr/>
          </p:nvSpPr>
          <p:spPr>
            <a:xfrm>
              <a:off x="1581151" y="476250"/>
              <a:ext cx="99912" cy="99912"/>
            </a:xfrm>
            <a:prstGeom prst="circularArrow">
              <a:avLst>
                <a:gd name="adj1" fmla="val 16289"/>
                <a:gd name="adj2" fmla="val 1731725"/>
                <a:gd name="adj3" fmla="val 19206228"/>
                <a:gd name="adj4" fmla="val 2567881"/>
                <a:gd name="adj5" fmla="val 19694"/>
              </a:avLst>
            </a:prstGeom>
            <a:solidFill>
              <a:srgbClr val="73A11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schemeClr val="tx1"/>
                </a:solidFill>
              </a:endParaRPr>
            </a:p>
          </p:txBody>
        </p:sp>
      </p:grpSp>
      <p:sp>
        <p:nvSpPr>
          <p:cNvPr id="308" name="CuadroTexto 307"/>
          <p:cNvSpPr txBox="1"/>
          <p:nvPr/>
        </p:nvSpPr>
        <p:spPr>
          <a:xfrm>
            <a:off x="116417" y="3094021"/>
            <a:ext cx="1397001" cy="215444"/>
          </a:xfrm>
          <a:prstGeom prst="rect">
            <a:avLst/>
          </a:prstGeom>
          <a:noFill/>
        </p:spPr>
        <p:txBody>
          <a:bodyPr wrap="square" rtlCol="0">
            <a:spAutoFit/>
          </a:bodyPr>
          <a:lstStyle/>
          <a:p>
            <a:r>
              <a:rPr lang="es-ES" sz="800" dirty="0" smtClean="0">
                <a:latin typeface="Arial Narrow"/>
                <a:cs typeface="Arial Narrow"/>
              </a:rPr>
              <a:t>Hardware para puertos de voz</a:t>
            </a:r>
            <a:endParaRPr lang="es-ES" sz="800" dirty="0">
              <a:latin typeface="Arial Narrow"/>
              <a:cs typeface="Arial Narrow"/>
            </a:endParaRPr>
          </a:p>
        </p:txBody>
      </p:sp>
      <p:grpSp>
        <p:nvGrpSpPr>
          <p:cNvPr id="309" name="Agrupar 308"/>
          <p:cNvGrpSpPr/>
          <p:nvPr/>
        </p:nvGrpSpPr>
        <p:grpSpPr>
          <a:xfrm>
            <a:off x="85196" y="3173080"/>
            <a:ext cx="79375" cy="73063"/>
            <a:chOff x="1609725" y="1600200"/>
            <a:chExt cx="1597025" cy="1470025"/>
          </a:xfrm>
        </p:grpSpPr>
        <p:sp>
          <p:nvSpPr>
            <p:cNvPr id="310" name="Elipse 309"/>
            <p:cNvSpPr/>
            <p:nvPr/>
          </p:nvSpPr>
          <p:spPr>
            <a:xfrm>
              <a:off x="2003425" y="1600200"/>
              <a:ext cx="1203325" cy="1203325"/>
            </a:xfrm>
            <a:prstGeom prst="ellipse">
              <a:avLst/>
            </a:prstGeom>
            <a:solidFill>
              <a:srgbClr val="FFC51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311" name="Elipse 310"/>
            <p:cNvSpPr/>
            <p:nvPr/>
          </p:nvSpPr>
          <p:spPr>
            <a:xfrm>
              <a:off x="1609725" y="1866900"/>
              <a:ext cx="1203325" cy="1203325"/>
            </a:xfrm>
            <a:prstGeom prst="ellipse">
              <a:avLst/>
            </a:prstGeom>
            <a:solidFill>
              <a:srgbClr val="FFC513"/>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grpSp>
      <p:sp>
        <p:nvSpPr>
          <p:cNvPr id="312" name="CuadroTexto 311"/>
          <p:cNvSpPr txBox="1"/>
          <p:nvPr/>
        </p:nvSpPr>
        <p:spPr>
          <a:xfrm>
            <a:off x="105393" y="3321278"/>
            <a:ext cx="1397001" cy="215444"/>
          </a:xfrm>
          <a:prstGeom prst="rect">
            <a:avLst/>
          </a:prstGeom>
          <a:noFill/>
        </p:spPr>
        <p:txBody>
          <a:bodyPr wrap="square" rtlCol="0">
            <a:spAutoFit/>
          </a:bodyPr>
          <a:lstStyle/>
          <a:p>
            <a:r>
              <a:rPr lang="es-ES" sz="800" dirty="0" smtClean="0">
                <a:latin typeface="Arial Narrow"/>
                <a:cs typeface="Arial Narrow"/>
              </a:rPr>
              <a:t>Cableado estructurado</a:t>
            </a:r>
            <a:endParaRPr lang="es-ES" sz="800" dirty="0">
              <a:latin typeface="Arial Narrow"/>
              <a:cs typeface="Arial Narrow"/>
            </a:endParaRPr>
          </a:p>
        </p:txBody>
      </p:sp>
      <p:sp>
        <p:nvSpPr>
          <p:cNvPr id="313" name="Cruz 312"/>
          <p:cNvSpPr/>
          <p:nvPr/>
        </p:nvSpPr>
        <p:spPr>
          <a:xfrm>
            <a:off x="70469" y="3396535"/>
            <a:ext cx="76200" cy="76200"/>
          </a:xfrm>
          <a:prstGeom prst="plus">
            <a:avLst>
              <a:gd name="adj" fmla="val 33065"/>
            </a:avLst>
          </a:prstGeom>
          <a:solidFill>
            <a:schemeClr val="accent5">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314" name="CuadroTexto 313"/>
          <p:cNvSpPr txBox="1"/>
          <p:nvPr/>
        </p:nvSpPr>
        <p:spPr>
          <a:xfrm>
            <a:off x="105393" y="3528255"/>
            <a:ext cx="1397001" cy="215444"/>
          </a:xfrm>
          <a:prstGeom prst="rect">
            <a:avLst/>
          </a:prstGeom>
          <a:noFill/>
        </p:spPr>
        <p:txBody>
          <a:bodyPr wrap="square" rtlCol="0">
            <a:spAutoFit/>
          </a:bodyPr>
          <a:lstStyle/>
          <a:p>
            <a:r>
              <a:rPr lang="es-ES" sz="800" dirty="0" smtClean="0">
                <a:latin typeface="Arial Narrow"/>
                <a:cs typeface="Arial Narrow"/>
              </a:rPr>
              <a:t>Servicio de red en cada aula</a:t>
            </a:r>
            <a:endParaRPr lang="es-ES" sz="800" dirty="0">
              <a:latin typeface="Arial Narrow"/>
              <a:cs typeface="Arial Narrow"/>
            </a:endParaRPr>
          </a:p>
        </p:txBody>
      </p:sp>
      <p:sp>
        <p:nvSpPr>
          <p:cNvPr id="315" name="Cruz 314"/>
          <p:cNvSpPr/>
          <p:nvPr/>
        </p:nvSpPr>
        <p:spPr>
          <a:xfrm>
            <a:off x="70469" y="3603512"/>
            <a:ext cx="76200" cy="76200"/>
          </a:xfrm>
          <a:prstGeom prst="plus">
            <a:avLst>
              <a:gd name="adj" fmla="val 33065"/>
            </a:avLst>
          </a:prstGeom>
          <a:solidFill>
            <a:schemeClr val="accent5">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316" name="CuadroTexto 315"/>
          <p:cNvSpPr txBox="1"/>
          <p:nvPr/>
        </p:nvSpPr>
        <p:spPr>
          <a:xfrm>
            <a:off x="116417" y="3743699"/>
            <a:ext cx="1397001" cy="461665"/>
          </a:xfrm>
          <a:prstGeom prst="rect">
            <a:avLst/>
          </a:prstGeom>
          <a:noFill/>
        </p:spPr>
        <p:txBody>
          <a:bodyPr wrap="square" rtlCol="0">
            <a:spAutoFit/>
          </a:bodyPr>
          <a:lstStyle/>
          <a:p>
            <a:r>
              <a:rPr lang="es-ES" sz="800" dirty="0" smtClean="0">
                <a:latin typeface="Arial Narrow"/>
                <a:cs typeface="Arial Narrow"/>
              </a:rPr>
              <a:t>Software especializado (SPSS, Atlas Ti, Arc gis, Suite de Adobe, antivirus)</a:t>
            </a:r>
            <a:endParaRPr lang="es-ES" sz="800" dirty="0">
              <a:latin typeface="Arial Narrow"/>
              <a:cs typeface="Arial Narrow"/>
            </a:endParaRPr>
          </a:p>
        </p:txBody>
      </p:sp>
      <p:grpSp>
        <p:nvGrpSpPr>
          <p:cNvPr id="317" name="Agrupar 316"/>
          <p:cNvGrpSpPr/>
          <p:nvPr/>
        </p:nvGrpSpPr>
        <p:grpSpPr>
          <a:xfrm>
            <a:off x="70466" y="3818953"/>
            <a:ext cx="79375" cy="73063"/>
            <a:chOff x="1609725" y="1600200"/>
            <a:chExt cx="1597025" cy="1470025"/>
          </a:xfrm>
        </p:grpSpPr>
        <p:sp>
          <p:nvSpPr>
            <p:cNvPr id="318" name="Elipse 317"/>
            <p:cNvSpPr/>
            <p:nvPr/>
          </p:nvSpPr>
          <p:spPr>
            <a:xfrm>
              <a:off x="2003425" y="1600200"/>
              <a:ext cx="1203325" cy="1203325"/>
            </a:xfrm>
            <a:prstGeom prst="ellipse">
              <a:avLst/>
            </a:prstGeom>
            <a:solidFill>
              <a:srgbClr val="FFC51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319" name="Elipse 318"/>
            <p:cNvSpPr/>
            <p:nvPr/>
          </p:nvSpPr>
          <p:spPr>
            <a:xfrm>
              <a:off x="1609725" y="1866900"/>
              <a:ext cx="1203325" cy="1203325"/>
            </a:xfrm>
            <a:prstGeom prst="ellipse">
              <a:avLst/>
            </a:prstGeom>
            <a:solidFill>
              <a:srgbClr val="FFC513"/>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grpSp>
      <p:grpSp>
        <p:nvGrpSpPr>
          <p:cNvPr id="586" name="Agrupar 585"/>
          <p:cNvGrpSpPr/>
          <p:nvPr/>
        </p:nvGrpSpPr>
        <p:grpSpPr>
          <a:xfrm>
            <a:off x="59442" y="4154564"/>
            <a:ext cx="1442952" cy="215444"/>
            <a:chOff x="141987" y="4255134"/>
            <a:chExt cx="1442952" cy="215444"/>
          </a:xfrm>
        </p:grpSpPr>
        <p:sp>
          <p:nvSpPr>
            <p:cNvPr id="320" name="CuadroTexto 319"/>
            <p:cNvSpPr txBox="1"/>
            <p:nvPr/>
          </p:nvSpPr>
          <p:spPr>
            <a:xfrm>
              <a:off x="187938" y="4255134"/>
              <a:ext cx="1397001" cy="215444"/>
            </a:xfrm>
            <a:prstGeom prst="rect">
              <a:avLst/>
            </a:prstGeom>
            <a:noFill/>
          </p:spPr>
          <p:txBody>
            <a:bodyPr wrap="square" rtlCol="0">
              <a:spAutoFit/>
            </a:bodyPr>
            <a:lstStyle/>
            <a:p>
              <a:r>
                <a:rPr lang="es-ES" sz="800" dirty="0" smtClean="0">
                  <a:latin typeface="Arial Narrow"/>
                  <a:cs typeface="Arial Narrow"/>
                </a:rPr>
                <a:t>Equipo de computo</a:t>
              </a:r>
              <a:endParaRPr lang="es-ES" sz="800" dirty="0">
                <a:latin typeface="Arial Narrow"/>
                <a:cs typeface="Arial Narrow"/>
              </a:endParaRPr>
            </a:p>
          </p:txBody>
        </p:sp>
        <p:grpSp>
          <p:nvGrpSpPr>
            <p:cNvPr id="321" name="Agrupar 320"/>
            <p:cNvGrpSpPr/>
            <p:nvPr/>
          </p:nvGrpSpPr>
          <p:grpSpPr>
            <a:xfrm>
              <a:off x="141987" y="4330388"/>
              <a:ext cx="79375" cy="73063"/>
              <a:chOff x="1609725" y="1600200"/>
              <a:chExt cx="1597025" cy="1470025"/>
            </a:xfrm>
          </p:grpSpPr>
          <p:sp>
            <p:nvSpPr>
              <p:cNvPr id="322" name="Elipse 321"/>
              <p:cNvSpPr/>
              <p:nvPr/>
            </p:nvSpPr>
            <p:spPr>
              <a:xfrm>
                <a:off x="2003425" y="1600200"/>
                <a:ext cx="1203325" cy="1203325"/>
              </a:xfrm>
              <a:prstGeom prst="ellipse">
                <a:avLst/>
              </a:prstGeom>
              <a:solidFill>
                <a:srgbClr val="FFC51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323" name="Elipse 322"/>
              <p:cNvSpPr/>
              <p:nvPr/>
            </p:nvSpPr>
            <p:spPr>
              <a:xfrm>
                <a:off x="1609725" y="1866900"/>
                <a:ext cx="1203325" cy="1203325"/>
              </a:xfrm>
              <a:prstGeom prst="ellipse">
                <a:avLst/>
              </a:prstGeom>
              <a:solidFill>
                <a:srgbClr val="FFC513"/>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grpSp>
      </p:grpSp>
      <p:sp>
        <p:nvSpPr>
          <p:cNvPr id="324" name="CuadroTexto 323"/>
          <p:cNvSpPr txBox="1"/>
          <p:nvPr/>
        </p:nvSpPr>
        <p:spPr>
          <a:xfrm>
            <a:off x="1638299" y="2722515"/>
            <a:ext cx="1397001" cy="215444"/>
          </a:xfrm>
          <a:prstGeom prst="rect">
            <a:avLst/>
          </a:prstGeom>
          <a:noFill/>
        </p:spPr>
        <p:txBody>
          <a:bodyPr wrap="square" rtlCol="0">
            <a:spAutoFit/>
          </a:bodyPr>
          <a:lstStyle/>
          <a:p>
            <a:r>
              <a:rPr lang="es-ES" sz="800" dirty="0" smtClean="0">
                <a:latin typeface="Arial Narrow"/>
                <a:cs typeface="Arial Narrow"/>
              </a:rPr>
              <a:t>Ancho de banda</a:t>
            </a:r>
            <a:endParaRPr lang="es-ES" sz="800" dirty="0">
              <a:latin typeface="Arial Narrow"/>
              <a:cs typeface="Arial Narrow"/>
            </a:endParaRPr>
          </a:p>
        </p:txBody>
      </p:sp>
      <p:sp>
        <p:nvSpPr>
          <p:cNvPr id="325" name="Cruz 324"/>
          <p:cNvSpPr/>
          <p:nvPr/>
        </p:nvSpPr>
        <p:spPr>
          <a:xfrm>
            <a:off x="1603375" y="2797772"/>
            <a:ext cx="76200" cy="76200"/>
          </a:xfrm>
          <a:prstGeom prst="plus">
            <a:avLst>
              <a:gd name="adj" fmla="val 33065"/>
            </a:avLst>
          </a:prstGeom>
          <a:solidFill>
            <a:schemeClr val="accent5">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326" name="Flecha circular 325"/>
          <p:cNvSpPr/>
          <p:nvPr/>
        </p:nvSpPr>
        <p:spPr>
          <a:xfrm>
            <a:off x="1581151" y="3005406"/>
            <a:ext cx="99912" cy="99912"/>
          </a:xfrm>
          <a:prstGeom prst="circularArrow">
            <a:avLst>
              <a:gd name="adj1" fmla="val 16289"/>
              <a:gd name="adj2" fmla="val 1731725"/>
              <a:gd name="adj3" fmla="val 19206228"/>
              <a:gd name="adj4" fmla="val 2567881"/>
              <a:gd name="adj5" fmla="val 19694"/>
            </a:avLst>
          </a:prstGeom>
          <a:solidFill>
            <a:srgbClr val="73A11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schemeClr val="tx1"/>
              </a:solidFill>
            </a:endParaRPr>
          </a:p>
        </p:txBody>
      </p:sp>
      <p:sp>
        <p:nvSpPr>
          <p:cNvPr id="327" name="CuadroTexto 326"/>
          <p:cNvSpPr txBox="1"/>
          <p:nvPr/>
        </p:nvSpPr>
        <p:spPr>
          <a:xfrm>
            <a:off x="1638299" y="2930149"/>
            <a:ext cx="1397001" cy="215444"/>
          </a:xfrm>
          <a:prstGeom prst="rect">
            <a:avLst/>
          </a:prstGeom>
          <a:noFill/>
        </p:spPr>
        <p:txBody>
          <a:bodyPr wrap="square" rtlCol="0">
            <a:spAutoFit/>
          </a:bodyPr>
          <a:lstStyle/>
          <a:p>
            <a:r>
              <a:rPr lang="es-ES" sz="800" dirty="0" smtClean="0">
                <a:latin typeface="Arial Narrow"/>
                <a:cs typeface="Arial Narrow"/>
              </a:rPr>
              <a:t>Equipo ruteo y switcheo</a:t>
            </a:r>
            <a:endParaRPr lang="es-ES" sz="800" dirty="0">
              <a:latin typeface="Arial Narrow"/>
              <a:cs typeface="Arial Narrow"/>
            </a:endParaRPr>
          </a:p>
        </p:txBody>
      </p:sp>
      <p:grpSp>
        <p:nvGrpSpPr>
          <p:cNvPr id="605" name="Agrupar 604"/>
          <p:cNvGrpSpPr/>
          <p:nvPr/>
        </p:nvGrpSpPr>
        <p:grpSpPr>
          <a:xfrm>
            <a:off x="1565794" y="3137068"/>
            <a:ext cx="1447800" cy="215444"/>
            <a:chOff x="1565794" y="3105318"/>
            <a:chExt cx="1447800" cy="215444"/>
          </a:xfrm>
        </p:grpSpPr>
        <p:sp>
          <p:nvSpPr>
            <p:cNvPr id="328" name="CuadroTexto 327"/>
            <p:cNvSpPr txBox="1"/>
            <p:nvPr/>
          </p:nvSpPr>
          <p:spPr>
            <a:xfrm>
              <a:off x="1616593" y="3105318"/>
              <a:ext cx="1397001" cy="215444"/>
            </a:xfrm>
            <a:prstGeom prst="rect">
              <a:avLst/>
            </a:prstGeom>
            <a:noFill/>
          </p:spPr>
          <p:txBody>
            <a:bodyPr wrap="square" rtlCol="0">
              <a:spAutoFit/>
            </a:bodyPr>
            <a:lstStyle/>
            <a:p>
              <a:r>
                <a:rPr lang="es-ES" sz="800" dirty="0" smtClean="0">
                  <a:latin typeface="Arial Narrow"/>
                  <a:cs typeface="Arial Narrow"/>
                </a:rPr>
                <a:t>Implementación UTM</a:t>
              </a:r>
              <a:endParaRPr lang="es-ES" sz="800" dirty="0">
                <a:latin typeface="Arial Narrow"/>
                <a:cs typeface="Arial Narrow"/>
              </a:endParaRPr>
            </a:p>
          </p:txBody>
        </p:sp>
        <p:sp>
          <p:nvSpPr>
            <p:cNvPr id="329" name="Sol 328"/>
            <p:cNvSpPr/>
            <p:nvPr/>
          </p:nvSpPr>
          <p:spPr>
            <a:xfrm>
              <a:off x="1565794" y="3180575"/>
              <a:ext cx="101600" cy="101600"/>
            </a:xfrm>
            <a:prstGeom prst="sun">
              <a:avLst>
                <a:gd name="adj" fmla="val 21136"/>
              </a:avLst>
            </a:prstGeom>
            <a:solidFill>
              <a:srgbClr val="8DC41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grpSp>
      <p:sp>
        <p:nvSpPr>
          <p:cNvPr id="330" name="CuadroTexto 329"/>
          <p:cNvSpPr txBox="1"/>
          <p:nvPr/>
        </p:nvSpPr>
        <p:spPr>
          <a:xfrm>
            <a:off x="1616593" y="3365013"/>
            <a:ext cx="1397001" cy="215444"/>
          </a:xfrm>
          <a:prstGeom prst="rect">
            <a:avLst/>
          </a:prstGeom>
          <a:noFill/>
        </p:spPr>
        <p:txBody>
          <a:bodyPr wrap="square" rtlCol="0">
            <a:spAutoFit/>
          </a:bodyPr>
          <a:lstStyle/>
          <a:p>
            <a:r>
              <a:rPr lang="es-ES" sz="800" dirty="0" smtClean="0">
                <a:latin typeface="Arial Narrow"/>
                <a:cs typeface="Arial Narrow"/>
              </a:rPr>
              <a:t>Manejador de acho de banda</a:t>
            </a:r>
            <a:endParaRPr lang="es-ES" sz="800" dirty="0">
              <a:latin typeface="Arial Narrow"/>
              <a:cs typeface="Arial Narrow"/>
            </a:endParaRPr>
          </a:p>
        </p:txBody>
      </p:sp>
      <p:sp>
        <p:nvSpPr>
          <p:cNvPr id="331" name="Sol 330"/>
          <p:cNvSpPr/>
          <p:nvPr/>
        </p:nvSpPr>
        <p:spPr>
          <a:xfrm>
            <a:off x="1565794" y="3414870"/>
            <a:ext cx="101600" cy="101600"/>
          </a:xfrm>
          <a:prstGeom prst="sun">
            <a:avLst>
              <a:gd name="adj" fmla="val 21136"/>
            </a:avLst>
          </a:prstGeom>
          <a:solidFill>
            <a:srgbClr val="8DC41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332" name="CuadroTexto 331"/>
          <p:cNvSpPr txBox="1"/>
          <p:nvPr/>
        </p:nvSpPr>
        <p:spPr>
          <a:xfrm>
            <a:off x="1616593" y="3603512"/>
            <a:ext cx="1397001" cy="338554"/>
          </a:xfrm>
          <a:prstGeom prst="rect">
            <a:avLst/>
          </a:prstGeom>
          <a:noFill/>
        </p:spPr>
        <p:txBody>
          <a:bodyPr wrap="square" rtlCol="0">
            <a:spAutoFit/>
          </a:bodyPr>
          <a:lstStyle/>
          <a:p>
            <a:r>
              <a:rPr lang="es-ES" sz="800" dirty="0" smtClean="0">
                <a:latin typeface="Arial Narrow"/>
                <a:cs typeface="Arial Narrow"/>
              </a:rPr>
              <a:t>Indenpendización del enlace de fibra</a:t>
            </a:r>
            <a:endParaRPr lang="es-ES" sz="800" dirty="0">
              <a:latin typeface="Arial Narrow"/>
              <a:cs typeface="Arial Narrow"/>
            </a:endParaRPr>
          </a:p>
        </p:txBody>
      </p:sp>
      <p:sp>
        <p:nvSpPr>
          <p:cNvPr id="333" name="CuadroTexto 332"/>
          <p:cNvSpPr txBox="1"/>
          <p:nvPr/>
        </p:nvSpPr>
        <p:spPr>
          <a:xfrm>
            <a:off x="1638299" y="3942066"/>
            <a:ext cx="1397001" cy="338554"/>
          </a:xfrm>
          <a:prstGeom prst="rect">
            <a:avLst/>
          </a:prstGeom>
          <a:noFill/>
        </p:spPr>
        <p:txBody>
          <a:bodyPr wrap="square" rtlCol="0">
            <a:spAutoFit/>
          </a:bodyPr>
          <a:lstStyle/>
          <a:p>
            <a:r>
              <a:rPr lang="es-ES" sz="800" dirty="0" smtClean="0">
                <a:latin typeface="Arial Narrow"/>
                <a:cs typeface="Arial Narrow"/>
              </a:rPr>
              <a:t>Capacitación soporte de infraestructura</a:t>
            </a:r>
            <a:endParaRPr lang="es-ES" sz="800" dirty="0">
              <a:latin typeface="Arial Narrow"/>
              <a:cs typeface="Arial Narrow"/>
            </a:endParaRPr>
          </a:p>
        </p:txBody>
      </p:sp>
      <p:sp>
        <p:nvSpPr>
          <p:cNvPr id="334" name="Cruz 333"/>
          <p:cNvSpPr/>
          <p:nvPr/>
        </p:nvSpPr>
        <p:spPr>
          <a:xfrm>
            <a:off x="1603375" y="4017323"/>
            <a:ext cx="76200" cy="76200"/>
          </a:xfrm>
          <a:prstGeom prst="plus">
            <a:avLst>
              <a:gd name="adj" fmla="val 33065"/>
            </a:avLst>
          </a:prstGeom>
          <a:solidFill>
            <a:schemeClr val="accent5">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335" name="CuadroTexto 334"/>
          <p:cNvSpPr txBox="1"/>
          <p:nvPr/>
        </p:nvSpPr>
        <p:spPr>
          <a:xfrm>
            <a:off x="3146407" y="2722515"/>
            <a:ext cx="1397001" cy="215444"/>
          </a:xfrm>
          <a:prstGeom prst="rect">
            <a:avLst/>
          </a:prstGeom>
          <a:noFill/>
        </p:spPr>
        <p:txBody>
          <a:bodyPr wrap="square" rtlCol="0">
            <a:spAutoFit/>
          </a:bodyPr>
          <a:lstStyle/>
          <a:p>
            <a:r>
              <a:rPr lang="es-ES" sz="800" dirty="0" smtClean="0">
                <a:latin typeface="Arial Narrow"/>
                <a:cs typeface="Arial Narrow"/>
              </a:rPr>
              <a:t>Ancho de banda</a:t>
            </a:r>
            <a:endParaRPr lang="es-ES" sz="800" dirty="0">
              <a:latin typeface="Arial Narrow"/>
              <a:cs typeface="Arial Narrow"/>
            </a:endParaRPr>
          </a:p>
        </p:txBody>
      </p:sp>
      <p:sp>
        <p:nvSpPr>
          <p:cNvPr id="336" name="Cruz 335"/>
          <p:cNvSpPr/>
          <p:nvPr/>
        </p:nvSpPr>
        <p:spPr>
          <a:xfrm>
            <a:off x="3111483" y="2797772"/>
            <a:ext cx="76200" cy="76200"/>
          </a:xfrm>
          <a:prstGeom prst="plus">
            <a:avLst>
              <a:gd name="adj" fmla="val 33065"/>
            </a:avLst>
          </a:prstGeom>
          <a:solidFill>
            <a:schemeClr val="accent5">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grpSp>
        <p:nvGrpSpPr>
          <p:cNvPr id="339" name="Agrupar 338"/>
          <p:cNvGrpSpPr/>
          <p:nvPr/>
        </p:nvGrpSpPr>
        <p:grpSpPr>
          <a:xfrm>
            <a:off x="3100590" y="2930149"/>
            <a:ext cx="1454149" cy="215444"/>
            <a:chOff x="3041321" y="2930149"/>
            <a:chExt cx="1454149" cy="215444"/>
          </a:xfrm>
        </p:grpSpPr>
        <p:sp>
          <p:nvSpPr>
            <p:cNvPr id="337" name="Flecha circular 336"/>
            <p:cNvSpPr/>
            <p:nvPr/>
          </p:nvSpPr>
          <p:spPr>
            <a:xfrm>
              <a:off x="3041321" y="3005406"/>
              <a:ext cx="99912" cy="99912"/>
            </a:xfrm>
            <a:prstGeom prst="circularArrow">
              <a:avLst>
                <a:gd name="adj1" fmla="val 16289"/>
                <a:gd name="adj2" fmla="val 1731725"/>
                <a:gd name="adj3" fmla="val 19206228"/>
                <a:gd name="adj4" fmla="val 2567881"/>
                <a:gd name="adj5" fmla="val 19694"/>
              </a:avLst>
            </a:prstGeom>
            <a:solidFill>
              <a:srgbClr val="73A11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schemeClr val="tx1"/>
                </a:solidFill>
              </a:endParaRPr>
            </a:p>
          </p:txBody>
        </p:sp>
        <p:sp>
          <p:nvSpPr>
            <p:cNvPr id="338" name="CuadroTexto 337"/>
            <p:cNvSpPr txBox="1"/>
            <p:nvPr/>
          </p:nvSpPr>
          <p:spPr>
            <a:xfrm>
              <a:off x="3098469" y="2930149"/>
              <a:ext cx="1397001" cy="215444"/>
            </a:xfrm>
            <a:prstGeom prst="rect">
              <a:avLst/>
            </a:prstGeom>
            <a:noFill/>
          </p:spPr>
          <p:txBody>
            <a:bodyPr wrap="square" rtlCol="0">
              <a:spAutoFit/>
            </a:bodyPr>
            <a:lstStyle/>
            <a:p>
              <a:r>
                <a:rPr lang="es-ES" sz="800" dirty="0" smtClean="0">
                  <a:latin typeface="Arial Narrow"/>
                  <a:cs typeface="Arial Narrow"/>
                </a:rPr>
                <a:t>Equipo ruteo y switcheo</a:t>
              </a:r>
              <a:endParaRPr lang="es-ES" sz="800" dirty="0">
                <a:latin typeface="Arial Narrow"/>
                <a:cs typeface="Arial Narrow"/>
              </a:endParaRPr>
            </a:p>
          </p:txBody>
        </p:sp>
      </p:grpSp>
      <p:sp>
        <p:nvSpPr>
          <p:cNvPr id="340" name="CuadroTexto 339"/>
          <p:cNvSpPr txBox="1"/>
          <p:nvPr/>
        </p:nvSpPr>
        <p:spPr>
          <a:xfrm>
            <a:off x="3146407" y="3137756"/>
            <a:ext cx="1397001" cy="338554"/>
          </a:xfrm>
          <a:prstGeom prst="rect">
            <a:avLst/>
          </a:prstGeom>
          <a:noFill/>
        </p:spPr>
        <p:txBody>
          <a:bodyPr wrap="square" rtlCol="0">
            <a:spAutoFit/>
          </a:bodyPr>
          <a:lstStyle/>
          <a:p>
            <a:r>
              <a:rPr lang="es-ES" sz="800" dirty="0" smtClean="0">
                <a:latin typeface="Arial Narrow"/>
                <a:cs typeface="Arial Narrow"/>
              </a:rPr>
              <a:t>Replicación y redundancia de servicios OFF Site</a:t>
            </a:r>
            <a:endParaRPr lang="es-ES" sz="800" dirty="0">
              <a:latin typeface="Arial Narrow"/>
              <a:cs typeface="Arial Narrow"/>
            </a:endParaRPr>
          </a:p>
        </p:txBody>
      </p:sp>
      <p:grpSp>
        <p:nvGrpSpPr>
          <p:cNvPr id="343" name="Agrupar 342"/>
          <p:cNvGrpSpPr/>
          <p:nvPr/>
        </p:nvGrpSpPr>
        <p:grpSpPr>
          <a:xfrm>
            <a:off x="3089794" y="3432749"/>
            <a:ext cx="1447800" cy="215444"/>
            <a:chOff x="3089794" y="3432749"/>
            <a:chExt cx="1447800" cy="215444"/>
          </a:xfrm>
        </p:grpSpPr>
        <p:sp>
          <p:nvSpPr>
            <p:cNvPr id="341" name="CuadroTexto 340"/>
            <p:cNvSpPr txBox="1"/>
            <p:nvPr/>
          </p:nvSpPr>
          <p:spPr>
            <a:xfrm>
              <a:off x="3140593" y="3432749"/>
              <a:ext cx="1397001" cy="215444"/>
            </a:xfrm>
            <a:prstGeom prst="rect">
              <a:avLst/>
            </a:prstGeom>
            <a:noFill/>
          </p:spPr>
          <p:txBody>
            <a:bodyPr wrap="square" rtlCol="0">
              <a:spAutoFit/>
            </a:bodyPr>
            <a:lstStyle/>
            <a:p>
              <a:r>
                <a:rPr lang="es-ES" sz="800" dirty="0" smtClean="0">
                  <a:latin typeface="Arial Narrow"/>
                  <a:cs typeface="Arial Narrow"/>
                </a:rPr>
                <a:t>Implementación enlace alterno</a:t>
              </a:r>
              <a:endParaRPr lang="es-ES" sz="800" dirty="0">
                <a:latin typeface="Arial Narrow"/>
                <a:cs typeface="Arial Narrow"/>
              </a:endParaRPr>
            </a:p>
          </p:txBody>
        </p:sp>
        <p:sp>
          <p:nvSpPr>
            <p:cNvPr id="342" name="Sol 341"/>
            <p:cNvSpPr/>
            <p:nvPr/>
          </p:nvSpPr>
          <p:spPr>
            <a:xfrm>
              <a:off x="3089794" y="3482606"/>
              <a:ext cx="101600" cy="101600"/>
            </a:xfrm>
            <a:prstGeom prst="sun">
              <a:avLst>
                <a:gd name="adj" fmla="val 21136"/>
              </a:avLst>
            </a:prstGeom>
            <a:solidFill>
              <a:srgbClr val="8DC41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grpSp>
      <p:grpSp>
        <p:nvGrpSpPr>
          <p:cNvPr id="344" name="Agrupar 343"/>
          <p:cNvGrpSpPr/>
          <p:nvPr/>
        </p:nvGrpSpPr>
        <p:grpSpPr>
          <a:xfrm>
            <a:off x="4646085" y="2701540"/>
            <a:ext cx="1454149" cy="215444"/>
            <a:chOff x="3041321" y="2930149"/>
            <a:chExt cx="1454149" cy="215444"/>
          </a:xfrm>
        </p:grpSpPr>
        <p:sp>
          <p:nvSpPr>
            <p:cNvPr id="345" name="Flecha circular 344"/>
            <p:cNvSpPr/>
            <p:nvPr/>
          </p:nvSpPr>
          <p:spPr>
            <a:xfrm>
              <a:off x="3041321" y="3005406"/>
              <a:ext cx="99912" cy="99912"/>
            </a:xfrm>
            <a:prstGeom prst="circularArrow">
              <a:avLst>
                <a:gd name="adj1" fmla="val 16289"/>
                <a:gd name="adj2" fmla="val 1731725"/>
                <a:gd name="adj3" fmla="val 19206228"/>
                <a:gd name="adj4" fmla="val 2567881"/>
                <a:gd name="adj5" fmla="val 19694"/>
              </a:avLst>
            </a:prstGeom>
            <a:solidFill>
              <a:srgbClr val="73A11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schemeClr val="tx1"/>
                </a:solidFill>
              </a:endParaRPr>
            </a:p>
          </p:txBody>
        </p:sp>
        <p:sp>
          <p:nvSpPr>
            <p:cNvPr id="346" name="CuadroTexto 345"/>
            <p:cNvSpPr txBox="1"/>
            <p:nvPr/>
          </p:nvSpPr>
          <p:spPr>
            <a:xfrm>
              <a:off x="3098469" y="2930149"/>
              <a:ext cx="1397001" cy="215444"/>
            </a:xfrm>
            <a:prstGeom prst="rect">
              <a:avLst/>
            </a:prstGeom>
            <a:noFill/>
          </p:spPr>
          <p:txBody>
            <a:bodyPr wrap="square" rtlCol="0">
              <a:spAutoFit/>
            </a:bodyPr>
            <a:lstStyle/>
            <a:p>
              <a:r>
                <a:rPr lang="es-ES" sz="800" dirty="0" smtClean="0">
                  <a:latin typeface="Arial Narrow"/>
                  <a:cs typeface="Arial Narrow"/>
                </a:rPr>
                <a:t>Equipo ruteo y switcheo</a:t>
              </a:r>
              <a:endParaRPr lang="es-ES" sz="800" dirty="0">
                <a:latin typeface="Arial Narrow"/>
                <a:cs typeface="Arial Narrow"/>
              </a:endParaRPr>
            </a:p>
          </p:txBody>
        </p:sp>
      </p:grpSp>
      <p:grpSp>
        <p:nvGrpSpPr>
          <p:cNvPr id="347" name="Agrupar 346"/>
          <p:cNvGrpSpPr/>
          <p:nvPr/>
        </p:nvGrpSpPr>
        <p:grpSpPr>
          <a:xfrm>
            <a:off x="4660902" y="2914618"/>
            <a:ext cx="1443866" cy="215444"/>
            <a:chOff x="1591434" y="575618"/>
            <a:chExt cx="1443866" cy="215444"/>
          </a:xfrm>
        </p:grpSpPr>
        <p:sp>
          <p:nvSpPr>
            <p:cNvPr id="348" name="CuadroTexto 347"/>
            <p:cNvSpPr txBox="1"/>
            <p:nvPr/>
          </p:nvSpPr>
          <p:spPr>
            <a:xfrm>
              <a:off x="1638299" y="575618"/>
              <a:ext cx="1397001" cy="215444"/>
            </a:xfrm>
            <a:prstGeom prst="rect">
              <a:avLst/>
            </a:prstGeom>
            <a:noFill/>
          </p:spPr>
          <p:txBody>
            <a:bodyPr wrap="square" rtlCol="0">
              <a:spAutoFit/>
            </a:bodyPr>
            <a:lstStyle/>
            <a:p>
              <a:r>
                <a:rPr lang="es-ES" sz="800" dirty="0" smtClean="0">
                  <a:latin typeface="Arial Narrow"/>
                  <a:cs typeface="Arial Narrow"/>
                </a:rPr>
                <a:t>Rediseño lógico de red</a:t>
              </a:r>
              <a:endParaRPr lang="es-ES" sz="800" dirty="0">
                <a:latin typeface="Arial Narrow"/>
                <a:cs typeface="Arial Narrow"/>
              </a:endParaRPr>
            </a:p>
          </p:txBody>
        </p:sp>
        <p:sp>
          <p:nvSpPr>
            <p:cNvPr id="349" name="Pentágono 348"/>
            <p:cNvSpPr/>
            <p:nvPr/>
          </p:nvSpPr>
          <p:spPr>
            <a:xfrm rot="8100000" flipV="1">
              <a:off x="1591434" y="678361"/>
              <a:ext cx="89332" cy="18682"/>
            </a:xfrm>
            <a:prstGeom prst="homePlate">
              <a:avLst>
                <a:gd name="adj" fmla="val 91496"/>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grpSp>
      <p:grpSp>
        <p:nvGrpSpPr>
          <p:cNvPr id="352" name="Agrupar 351"/>
          <p:cNvGrpSpPr/>
          <p:nvPr/>
        </p:nvGrpSpPr>
        <p:grpSpPr>
          <a:xfrm>
            <a:off x="4663019" y="3124501"/>
            <a:ext cx="1431925" cy="215444"/>
            <a:chOff x="4646085" y="3124501"/>
            <a:chExt cx="1431925" cy="215444"/>
          </a:xfrm>
        </p:grpSpPr>
        <p:sp>
          <p:nvSpPr>
            <p:cNvPr id="350" name="CuadroTexto 349"/>
            <p:cNvSpPr txBox="1"/>
            <p:nvPr/>
          </p:nvSpPr>
          <p:spPr>
            <a:xfrm>
              <a:off x="4681009" y="3124501"/>
              <a:ext cx="1397001" cy="215444"/>
            </a:xfrm>
            <a:prstGeom prst="rect">
              <a:avLst/>
            </a:prstGeom>
            <a:noFill/>
          </p:spPr>
          <p:txBody>
            <a:bodyPr wrap="square" rtlCol="0">
              <a:spAutoFit/>
            </a:bodyPr>
            <a:lstStyle/>
            <a:p>
              <a:r>
                <a:rPr lang="es-ES" sz="800" dirty="0" smtClean="0">
                  <a:latin typeface="Arial Narrow"/>
                  <a:cs typeface="Arial Narrow"/>
                </a:rPr>
                <a:t>Ancho de banda</a:t>
              </a:r>
              <a:endParaRPr lang="es-ES" sz="800" dirty="0">
                <a:latin typeface="Arial Narrow"/>
                <a:cs typeface="Arial Narrow"/>
              </a:endParaRPr>
            </a:p>
          </p:txBody>
        </p:sp>
        <p:sp>
          <p:nvSpPr>
            <p:cNvPr id="351" name="Cruz 350"/>
            <p:cNvSpPr/>
            <p:nvPr/>
          </p:nvSpPr>
          <p:spPr>
            <a:xfrm>
              <a:off x="4646085" y="3199758"/>
              <a:ext cx="76200" cy="76200"/>
            </a:xfrm>
            <a:prstGeom prst="plus">
              <a:avLst>
                <a:gd name="adj" fmla="val 33065"/>
              </a:avLst>
            </a:prstGeom>
            <a:solidFill>
              <a:schemeClr val="accent5">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grpSp>
      <p:grpSp>
        <p:nvGrpSpPr>
          <p:cNvPr id="355" name="Agrupar 354"/>
          <p:cNvGrpSpPr/>
          <p:nvPr/>
        </p:nvGrpSpPr>
        <p:grpSpPr>
          <a:xfrm>
            <a:off x="4668313" y="3338667"/>
            <a:ext cx="1431925" cy="338554"/>
            <a:chOff x="4600577" y="3414870"/>
            <a:chExt cx="1431925" cy="338554"/>
          </a:xfrm>
        </p:grpSpPr>
        <p:sp>
          <p:nvSpPr>
            <p:cNvPr id="353" name="CuadroTexto 352"/>
            <p:cNvSpPr txBox="1"/>
            <p:nvPr/>
          </p:nvSpPr>
          <p:spPr>
            <a:xfrm>
              <a:off x="4635501" y="3414870"/>
              <a:ext cx="1397001" cy="338554"/>
            </a:xfrm>
            <a:prstGeom prst="rect">
              <a:avLst/>
            </a:prstGeom>
            <a:noFill/>
          </p:spPr>
          <p:txBody>
            <a:bodyPr wrap="square" rtlCol="0">
              <a:spAutoFit/>
            </a:bodyPr>
            <a:lstStyle/>
            <a:p>
              <a:r>
                <a:rPr lang="es-ES" sz="800" dirty="0" smtClean="0">
                  <a:latin typeface="Arial Narrow"/>
                  <a:cs typeface="Arial Narrow"/>
                </a:rPr>
                <a:t>Almacenamiento y respaldo (SAN O NAS)</a:t>
              </a:r>
              <a:endParaRPr lang="es-ES" sz="800" dirty="0">
                <a:latin typeface="Arial Narrow"/>
                <a:cs typeface="Arial Narrow"/>
              </a:endParaRPr>
            </a:p>
          </p:txBody>
        </p:sp>
        <p:sp>
          <p:nvSpPr>
            <p:cNvPr id="354" name="Cruz 353"/>
            <p:cNvSpPr/>
            <p:nvPr/>
          </p:nvSpPr>
          <p:spPr>
            <a:xfrm>
              <a:off x="4600577" y="3490127"/>
              <a:ext cx="76200" cy="76200"/>
            </a:xfrm>
            <a:prstGeom prst="plus">
              <a:avLst>
                <a:gd name="adj" fmla="val 33065"/>
              </a:avLst>
            </a:prstGeom>
            <a:solidFill>
              <a:schemeClr val="accent5">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grpSp>
      <p:sp>
        <p:nvSpPr>
          <p:cNvPr id="357" name="CuadroTexto 356"/>
          <p:cNvSpPr txBox="1"/>
          <p:nvPr/>
        </p:nvSpPr>
        <p:spPr>
          <a:xfrm>
            <a:off x="4686299" y="3711231"/>
            <a:ext cx="1397001" cy="338554"/>
          </a:xfrm>
          <a:prstGeom prst="rect">
            <a:avLst/>
          </a:prstGeom>
          <a:noFill/>
        </p:spPr>
        <p:txBody>
          <a:bodyPr wrap="square" rtlCol="0">
            <a:spAutoFit/>
          </a:bodyPr>
          <a:lstStyle/>
          <a:p>
            <a:r>
              <a:rPr lang="es-ES" sz="800" dirty="0" smtClean="0">
                <a:latin typeface="Arial Narrow"/>
                <a:cs typeface="Arial Narrow"/>
              </a:rPr>
              <a:t>Sustitución de equipos de aire acondicionado</a:t>
            </a:r>
            <a:endParaRPr lang="es-ES" sz="800" dirty="0">
              <a:latin typeface="Arial Narrow"/>
              <a:cs typeface="Arial Narrow"/>
            </a:endParaRPr>
          </a:p>
        </p:txBody>
      </p:sp>
      <p:grpSp>
        <p:nvGrpSpPr>
          <p:cNvPr id="358" name="Agrupar 357"/>
          <p:cNvGrpSpPr/>
          <p:nvPr/>
        </p:nvGrpSpPr>
        <p:grpSpPr>
          <a:xfrm>
            <a:off x="4640348" y="3786485"/>
            <a:ext cx="79375" cy="73063"/>
            <a:chOff x="1609725" y="1600200"/>
            <a:chExt cx="1597025" cy="1470025"/>
          </a:xfrm>
        </p:grpSpPr>
        <p:sp>
          <p:nvSpPr>
            <p:cNvPr id="359" name="Elipse 358"/>
            <p:cNvSpPr/>
            <p:nvPr/>
          </p:nvSpPr>
          <p:spPr>
            <a:xfrm>
              <a:off x="2003425" y="1600200"/>
              <a:ext cx="1203325" cy="1203325"/>
            </a:xfrm>
            <a:prstGeom prst="ellipse">
              <a:avLst/>
            </a:prstGeom>
            <a:solidFill>
              <a:srgbClr val="FFC51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360" name="Elipse 359"/>
            <p:cNvSpPr/>
            <p:nvPr/>
          </p:nvSpPr>
          <p:spPr>
            <a:xfrm>
              <a:off x="1609725" y="1866900"/>
              <a:ext cx="1203325" cy="1203325"/>
            </a:xfrm>
            <a:prstGeom prst="ellipse">
              <a:avLst/>
            </a:prstGeom>
            <a:solidFill>
              <a:srgbClr val="FFC513"/>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grpSp>
      <p:sp>
        <p:nvSpPr>
          <p:cNvPr id="361" name="CuadroTexto 360"/>
          <p:cNvSpPr txBox="1"/>
          <p:nvPr/>
        </p:nvSpPr>
        <p:spPr>
          <a:xfrm>
            <a:off x="4686299" y="4036087"/>
            <a:ext cx="1397001" cy="215444"/>
          </a:xfrm>
          <a:prstGeom prst="rect">
            <a:avLst/>
          </a:prstGeom>
          <a:noFill/>
        </p:spPr>
        <p:txBody>
          <a:bodyPr wrap="square" rtlCol="0">
            <a:spAutoFit/>
          </a:bodyPr>
          <a:lstStyle/>
          <a:p>
            <a:r>
              <a:rPr lang="es-ES" sz="800" dirty="0" smtClean="0">
                <a:latin typeface="Arial Narrow"/>
                <a:cs typeface="Arial Narrow"/>
              </a:rPr>
              <a:t>Remplazo de video proyectores</a:t>
            </a:r>
            <a:endParaRPr lang="es-ES" sz="800" dirty="0">
              <a:latin typeface="Arial Narrow"/>
              <a:cs typeface="Arial Narrow"/>
            </a:endParaRPr>
          </a:p>
        </p:txBody>
      </p:sp>
      <p:grpSp>
        <p:nvGrpSpPr>
          <p:cNvPr id="362" name="Agrupar 361"/>
          <p:cNvGrpSpPr/>
          <p:nvPr/>
        </p:nvGrpSpPr>
        <p:grpSpPr>
          <a:xfrm>
            <a:off x="4640348" y="4111341"/>
            <a:ext cx="79375" cy="73063"/>
            <a:chOff x="1609725" y="1600200"/>
            <a:chExt cx="1597025" cy="1470025"/>
          </a:xfrm>
        </p:grpSpPr>
        <p:sp>
          <p:nvSpPr>
            <p:cNvPr id="363" name="Elipse 362"/>
            <p:cNvSpPr/>
            <p:nvPr/>
          </p:nvSpPr>
          <p:spPr>
            <a:xfrm>
              <a:off x="2003425" y="1600200"/>
              <a:ext cx="1203325" cy="1203325"/>
            </a:xfrm>
            <a:prstGeom prst="ellipse">
              <a:avLst/>
            </a:prstGeom>
            <a:solidFill>
              <a:srgbClr val="FFC51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364" name="Elipse 363"/>
            <p:cNvSpPr/>
            <p:nvPr/>
          </p:nvSpPr>
          <p:spPr>
            <a:xfrm>
              <a:off x="1609725" y="1866900"/>
              <a:ext cx="1203325" cy="1203325"/>
            </a:xfrm>
            <a:prstGeom prst="ellipse">
              <a:avLst/>
            </a:prstGeom>
            <a:solidFill>
              <a:srgbClr val="FFC513"/>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grpSp>
      <p:grpSp>
        <p:nvGrpSpPr>
          <p:cNvPr id="365" name="Agrupar 364"/>
          <p:cNvGrpSpPr/>
          <p:nvPr/>
        </p:nvGrpSpPr>
        <p:grpSpPr>
          <a:xfrm>
            <a:off x="6172396" y="2701540"/>
            <a:ext cx="1454149" cy="215444"/>
            <a:chOff x="3041321" y="2930149"/>
            <a:chExt cx="1454149" cy="215444"/>
          </a:xfrm>
        </p:grpSpPr>
        <p:sp>
          <p:nvSpPr>
            <p:cNvPr id="366" name="Flecha circular 365"/>
            <p:cNvSpPr/>
            <p:nvPr/>
          </p:nvSpPr>
          <p:spPr>
            <a:xfrm>
              <a:off x="3041321" y="3005406"/>
              <a:ext cx="99912" cy="99912"/>
            </a:xfrm>
            <a:prstGeom prst="circularArrow">
              <a:avLst>
                <a:gd name="adj1" fmla="val 16289"/>
                <a:gd name="adj2" fmla="val 1731725"/>
                <a:gd name="adj3" fmla="val 19206228"/>
                <a:gd name="adj4" fmla="val 2567881"/>
                <a:gd name="adj5" fmla="val 19694"/>
              </a:avLst>
            </a:prstGeom>
            <a:solidFill>
              <a:srgbClr val="73A11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schemeClr val="tx1"/>
                </a:solidFill>
              </a:endParaRPr>
            </a:p>
          </p:txBody>
        </p:sp>
        <p:sp>
          <p:nvSpPr>
            <p:cNvPr id="367" name="CuadroTexto 366"/>
            <p:cNvSpPr txBox="1"/>
            <p:nvPr/>
          </p:nvSpPr>
          <p:spPr>
            <a:xfrm>
              <a:off x="3098469" y="2930149"/>
              <a:ext cx="1397001" cy="215444"/>
            </a:xfrm>
            <a:prstGeom prst="rect">
              <a:avLst/>
            </a:prstGeom>
            <a:noFill/>
          </p:spPr>
          <p:txBody>
            <a:bodyPr wrap="square" rtlCol="0">
              <a:spAutoFit/>
            </a:bodyPr>
            <a:lstStyle/>
            <a:p>
              <a:r>
                <a:rPr lang="es-ES" sz="800" dirty="0" smtClean="0">
                  <a:latin typeface="Arial Narrow"/>
                  <a:cs typeface="Arial Narrow"/>
                </a:rPr>
                <a:t>Equipo ruteo y switcheo</a:t>
              </a:r>
              <a:endParaRPr lang="es-ES" sz="800" dirty="0">
                <a:latin typeface="Arial Narrow"/>
                <a:cs typeface="Arial Narrow"/>
              </a:endParaRPr>
            </a:p>
          </p:txBody>
        </p:sp>
      </p:grpSp>
      <p:grpSp>
        <p:nvGrpSpPr>
          <p:cNvPr id="368" name="Agrupar 367"/>
          <p:cNvGrpSpPr/>
          <p:nvPr/>
        </p:nvGrpSpPr>
        <p:grpSpPr>
          <a:xfrm>
            <a:off x="6175739" y="2930149"/>
            <a:ext cx="1431925" cy="215444"/>
            <a:chOff x="4646085" y="3124501"/>
            <a:chExt cx="1431925" cy="215444"/>
          </a:xfrm>
        </p:grpSpPr>
        <p:sp>
          <p:nvSpPr>
            <p:cNvPr id="369" name="CuadroTexto 368"/>
            <p:cNvSpPr txBox="1"/>
            <p:nvPr/>
          </p:nvSpPr>
          <p:spPr>
            <a:xfrm>
              <a:off x="4681009" y="3124501"/>
              <a:ext cx="1397001" cy="215444"/>
            </a:xfrm>
            <a:prstGeom prst="rect">
              <a:avLst/>
            </a:prstGeom>
            <a:noFill/>
          </p:spPr>
          <p:txBody>
            <a:bodyPr wrap="square" rtlCol="0">
              <a:spAutoFit/>
            </a:bodyPr>
            <a:lstStyle/>
            <a:p>
              <a:r>
                <a:rPr lang="es-ES" sz="800" dirty="0" smtClean="0">
                  <a:latin typeface="Arial Narrow"/>
                  <a:cs typeface="Arial Narrow"/>
                </a:rPr>
                <a:t>Ancho de banda</a:t>
              </a:r>
              <a:endParaRPr lang="es-ES" sz="800" dirty="0">
                <a:latin typeface="Arial Narrow"/>
                <a:cs typeface="Arial Narrow"/>
              </a:endParaRPr>
            </a:p>
          </p:txBody>
        </p:sp>
        <p:sp>
          <p:nvSpPr>
            <p:cNvPr id="370" name="Cruz 369"/>
            <p:cNvSpPr/>
            <p:nvPr/>
          </p:nvSpPr>
          <p:spPr>
            <a:xfrm>
              <a:off x="4646085" y="3199758"/>
              <a:ext cx="76200" cy="76200"/>
            </a:xfrm>
            <a:prstGeom prst="plus">
              <a:avLst>
                <a:gd name="adj" fmla="val 33065"/>
              </a:avLst>
            </a:prstGeom>
            <a:solidFill>
              <a:schemeClr val="accent5">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grpSp>
      <p:sp>
        <p:nvSpPr>
          <p:cNvPr id="371" name="CuadroTexto 370"/>
          <p:cNvSpPr txBox="1"/>
          <p:nvPr/>
        </p:nvSpPr>
        <p:spPr>
          <a:xfrm>
            <a:off x="6198067" y="3123223"/>
            <a:ext cx="1397001" cy="215444"/>
          </a:xfrm>
          <a:prstGeom prst="rect">
            <a:avLst/>
          </a:prstGeom>
          <a:noFill/>
        </p:spPr>
        <p:txBody>
          <a:bodyPr wrap="square" rtlCol="0">
            <a:spAutoFit/>
          </a:bodyPr>
          <a:lstStyle/>
          <a:p>
            <a:r>
              <a:rPr lang="es-ES" sz="800" dirty="0" smtClean="0">
                <a:latin typeface="Arial Narrow"/>
                <a:cs typeface="Arial Narrow"/>
              </a:rPr>
              <a:t>Implementación UTM</a:t>
            </a:r>
            <a:endParaRPr lang="es-ES" sz="800" dirty="0">
              <a:latin typeface="Arial Narrow"/>
              <a:cs typeface="Arial Narrow"/>
            </a:endParaRPr>
          </a:p>
        </p:txBody>
      </p:sp>
      <p:sp>
        <p:nvSpPr>
          <p:cNvPr id="372" name="Sol 371"/>
          <p:cNvSpPr/>
          <p:nvPr/>
        </p:nvSpPr>
        <p:spPr>
          <a:xfrm>
            <a:off x="6147268" y="3173080"/>
            <a:ext cx="101600" cy="101600"/>
          </a:xfrm>
          <a:prstGeom prst="sun">
            <a:avLst>
              <a:gd name="adj" fmla="val 21136"/>
            </a:avLst>
          </a:prstGeom>
          <a:solidFill>
            <a:srgbClr val="8DC41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373" name="CuadroTexto 372"/>
          <p:cNvSpPr txBox="1"/>
          <p:nvPr/>
        </p:nvSpPr>
        <p:spPr>
          <a:xfrm>
            <a:off x="6198067" y="3306202"/>
            <a:ext cx="1397001" cy="215444"/>
          </a:xfrm>
          <a:prstGeom prst="rect">
            <a:avLst/>
          </a:prstGeom>
          <a:noFill/>
        </p:spPr>
        <p:txBody>
          <a:bodyPr wrap="square" rtlCol="0">
            <a:spAutoFit/>
          </a:bodyPr>
          <a:lstStyle/>
          <a:p>
            <a:r>
              <a:rPr lang="es-ES" sz="800" dirty="0" smtClean="0">
                <a:latin typeface="Arial Narrow"/>
                <a:cs typeface="Arial Narrow"/>
              </a:rPr>
              <a:t>Manejador de acho de banda</a:t>
            </a:r>
            <a:endParaRPr lang="es-ES" sz="800" dirty="0">
              <a:latin typeface="Arial Narrow"/>
              <a:cs typeface="Arial Narrow"/>
            </a:endParaRPr>
          </a:p>
        </p:txBody>
      </p:sp>
      <p:sp>
        <p:nvSpPr>
          <p:cNvPr id="374" name="Sol 373"/>
          <p:cNvSpPr/>
          <p:nvPr/>
        </p:nvSpPr>
        <p:spPr>
          <a:xfrm>
            <a:off x="6147268" y="3356059"/>
            <a:ext cx="101600" cy="101600"/>
          </a:xfrm>
          <a:prstGeom prst="sun">
            <a:avLst>
              <a:gd name="adj" fmla="val 21136"/>
            </a:avLst>
          </a:prstGeom>
          <a:solidFill>
            <a:srgbClr val="8DC41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grpSp>
        <p:nvGrpSpPr>
          <p:cNvPr id="377" name="Agrupar 376"/>
          <p:cNvGrpSpPr/>
          <p:nvPr/>
        </p:nvGrpSpPr>
        <p:grpSpPr>
          <a:xfrm>
            <a:off x="6175739" y="3521646"/>
            <a:ext cx="1431925" cy="215444"/>
            <a:chOff x="4646085" y="3124501"/>
            <a:chExt cx="1431925" cy="215444"/>
          </a:xfrm>
        </p:grpSpPr>
        <p:sp>
          <p:nvSpPr>
            <p:cNvPr id="378" name="CuadroTexto 377"/>
            <p:cNvSpPr txBox="1"/>
            <p:nvPr/>
          </p:nvSpPr>
          <p:spPr>
            <a:xfrm>
              <a:off x="4681009" y="3124501"/>
              <a:ext cx="1397001" cy="215444"/>
            </a:xfrm>
            <a:prstGeom prst="rect">
              <a:avLst/>
            </a:prstGeom>
            <a:noFill/>
          </p:spPr>
          <p:txBody>
            <a:bodyPr wrap="square" rtlCol="0">
              <a:spAutoFit/>
            </a:bodyPr>
            <a:lstStyle/>
            <a:p>
              <a:r>
                <a:rPr lang="es-ES" sz="800" dirty="0" smtClean="0">
                  <a:latin typeface="Arial Narrow"/>
                  <a:cs typeface="Arial Narrow"/>
                </a:rPr>
                <a:t>Fortalecer la red inalámbrica</a:t>
              </a:r>
              <a:endParaRPr lang="es-ES" sz="800" dirty="0">
                <a:latin typeface="Arial Narrow"/>
                <a:cs typeface="Arial Narrow"/>
              </a:endParaRPr>
            </a:p>
          </p:txBody>
        </p:sp>
        <p:sp>
          <p:nvSpPr>
            <p:cNvPr id="379" name="Cruz 378"/>
            <p:cNvSpPr/>
            <p:nvPr/>
          </p:nvSpPr>
          <p:spPr>
            <a:xfrm>
              <a:off x="4646085" y="3199758"/>
              <a:ext cx="76200" cy="76200"/>
            </a:xfrm>
            <a:prstGeom prst="plus">
              <a:avLst>
                <a:gd name="adj" fmla="val 33065"/>
              </a:avLst>
            </a:prstGeom>
            <a:solidFill>
              <a:schemeClr val="accent5">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grpSp>
      <p:sp>
        <p:nvSpPr>
          <p:cNvPr id="380" name="CuadroTexto 379"/>
          <p:cNvSpPr txBox="1"/>
          <p:nvPr/>
        </p:nvSpPr>
        <p:spPr>
          <a:xfrm>
            <a:off x="6198067" y="3711231"/>
            <a:ext cx="1397001" cy="215444"/>
          </a:xfrm>
          <a:prstGeom prst="rect">
            <a:avLst/>
          </a:prstGeom>
          <a:noFill/>
        </p:spPr>
        <p:txBody>
          <a:bodyPr wrap="square" rtlCol="0">
            <a:spAutoFit/>
          </a:bodyPr>
          <a:lstStyle/>
          <a:p>
            <a:r>
              <a:rPr lang="es-ES" sz="800" dirty="0" smtClean="0">
                <a:latin typeface="Arial Narrow"/>
                <a:cs typeface="Arial Narrow"/>
              </a:rPr>
              <a:t>Servidores servicios críticos</a:t>
            </a:r>
            <a:endParaRPr lang="es-ES" sz="800" dirty="0">
              <a:latin typeface="Arial Narrow"/>
              <a:cs typeface="Arial Narrow"/>
            </a:endParaRPr>
          </a:p>
        </p:txBody>
      </p:sp>
      <p:grpSp>
        <p:nvGrpSpPr>
          <p:cNvPr id="381" name="Agrupar 380"/>
          <p:cNvGrpSpPr/>
          <p:nvPr/>
        </p:nvGrpSpPr>
        <p:grpSpPr>
          <a:xfrm>
            <a:off x="6152116" y="3786485"/>
            <a:ext cx="79375" cy="73063"/>
            <a:chOff x="1609725" y="1600200"/>
            <a:chExt cx="1597025" cy="1470025"/>
          </a:xfrm>
        </p:grpSpPr>
        <p:sp>
          <p:nvSpPr>
            <p:cNvPr id="382" name="Elipse 381"/>
            <p:cNvSpPr/>
            <p:nvPr/>
          </p:nvSpPr>
          <p:spPr>
            <a:xfrm>
              <a:off x="2003425" y="1600200"/>
              <a:ext cx="1203325" cy="1203325"/>
            </a:xfrm>
            <a:prstGeom prst="ellipse">
              <a:avLst/>
            </a:prstGeom>
            <a:solidFill>
              <a:srgbClr val="FFC51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383" name="Elipse 382"/>
            <p:cNvSpPr/>
            <p:nvPr/>
          </p:nvSpPr>
          <p:spPr>
            <a:xfrm>
              <a:off x="1609725" y="1866900"/>
              <a:ext cx="1203325" cy="1203325"/>
            </a:xfrm>
            <a:prstGeom prst="ellipse">
              <a:avLst/>
            </a:prstGeom>
            <a:solidFill>
              <a:srgbClr val="FFC513"/>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grpSp>
      <p:grpSp>
        <p:nvGrpSpPr>
          <p:cNvPr id="548" name="Agrupar 547"/>
          <p:cNvGrpSpPr/>
          <p:nvPr/>
        </p:nvGrpSpPr>
        <p:grpSpPr>
          <a:xfrm>
            <a:off x="6164816" y="1126524"/>
            <a:ext cx="1434210" cy="215444"/>
            <a:chOff x="6164816" y="1617562"/>
            <a:chExt cx="1434210" cy="215444"/>
          </a:xfrm>
        </p:grpSpPr>
        <p:sp>
          <p:nvSpPr>
            <p:cNvPr id="265" name="CuadroTexto 264"/>
            <p:cNvSpPr txBox="1"/>
            <p:nvPr/>
          </p:nvSpPr>
          <p:spPr>
            <a:xfrm>
              <a:off x="6202025" y="1617562"/>
              <a:ext cx="1397001" cy="215444"/>
            </a:xfrm>
            <a:prstGeom prst="rect">
              <a:avLst/>
            </a:prstGeom>
            <a:noFill/>
          </p:spPr>
          <p:txBody>
            <a:bodyPr wrap="square" rtlCol="0">
              <a:spAutoFit/>
            </a:bodyPr>
            <a:lstStyle/>
            <a:p>
              <a:r>
                <a:rPr lang="es-ES" sz="800" dirty="0" smtClean="0">
                  <a:latin typeface="Arial Narrow"/>
                  <a:cs typeface="Arial Narrow"/>
                </a:rPr>
                <a:t>Servidores servicios críticos</a:t>
              </a:r>
              <a:endParaRPr lang="es-ES" sz="800" dirty="0">
                <a:latin typeface="Arial Narrow"/>
                <a:cs typeface="Arial Narrow"/>
              </a:endParaRPr>
            </a:p>
          </p:txBody>
        </p:sp>
        <p:grpSp>
          <p:nvGrpSpPr>
            <p:cNvPr id="384" name="Agrupar 383"/>
            <p:cNvGrpSpPr/>
            <p:nvPr/>
          </p:nvGrpSpPr>
          <p:grpSpPr>
            <a:xfrm>
              <a:off x="6164816" y="1696157"/>
              <a:ext cx="79375" cy="73063"/>
              <a:chOff x="1609725" y="1600200"/>
              <a:chExt cx="1597025" cy="1470025"/>
            </a:xfrm>
          </p:grpSpPr>
          <p:sp>
            <p:nvSpPr>
              <p:cNvPr id="385" name="Elipse 384"/>
              <p:cNvSpPr/>
              <p:nvPr/>
            </p:nvSpPr>
            <p:spPr>
              <a:xfrm>
                <a:off x="2003425" y="1600200"/>
                <a:ext cx="1203325" cy="1203325"/>
              </a:xfrm>
              <a:prstGeom prst="ellipse">
                <a:avLst/>
              </a:prstGeom>
              <a:solidFill>
                <a:srgbClr val="FFC51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386" name="Elipse 385"/>
              <p:cNvSpPr/>
              <p:nvPr/>
            </p:nvSpPr>
            <p:spPr>
              <a:xfrm>
                <a:off x="1609725" y="1866900"/>
                <a:ext cx="1203325" cy="1203325"/>
              </a:xfrm>
              <a:prstGeom prst="ellipse">
                <a:avLst/>
              </a:prstGeom>
              <a:solidFill>
                <a:srgbClr val="FFC513"/>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grpSp>
      </p:grpSp>
      <p:grpSp>
        <p:nvGrpSpPr>
          <p:cNvPr id="422" name="Agrupar 421"/>
          <p:cNvGrpSpPr/>
          <p:nvPr/>
        </p:nvGrpSpPr>
        <p:grpSpPr>
          <a:xfrm>
            <a:off x="6147268" y="3859745"/>
            <a:ext cx="1447800" cy="338554"/>
            <a:chOff x="6147268" y="3859745"/>
            <a:chExt cx="1447800" cy="338554"/>
          </a:xfrm>
        </p:grpSpPr>
        <p:sp>
          <p:nvSpPr>
            <p:cNvPr id="387" name="CuadroTexto 386"/>
            <p:cNvSpPr txBox="1"/>
            <p:nvPr/>
          </p:nvSpPr>
          <p:spPr>
            <a:xfrm>
              <a:off x="6198067" y="3859745"/>
              <a:ext cx="1397001" cy="338554"/>
            </a:xfrm>
            <a:prstGeom prst="rect">
              <a:avLst/>
            </a:prstGeom>
            <a:noFill/>
          </p:spPr>
          <p:txBody>
            <a:bodyPr wrap="square" rtlCol="0">
              <a:spAutoFit/>
            </a:bodyPr>
            <a:lstStyle/>
            <a:p>
              <a:r>
                <a:rPr lang="es-ES" sz="800" dirty="0" smtClean="0">
                  <a:latin typeface="Arial Narrow"/>
                  <a:cs typeface="Arial Narrow"/>
                </a:rPr>
                <a:t>Respaldo y regulación eléctrica MDF, UPS y Planta de energía</a:t>
              </a:r>
              <a:endParaRPr lang="es-ES" sz="800" dirty="0">
                <a:latin typeface="Arial Narrow"/>
                <a:cs typeface="Arial Narrow"/>
              </a:endParaRPr>
            </a:p>
          </p:txBody>
        </p:sp>
        <p:sp>
          <p:nvSpPr>
            <p:cNvPr id="388" name="Sol 387"/>
            <p:cNvSpPr/>
            <p:nvPr/>
          </p:nvSpPr>
          <p:spPr>
            <a:xfrm>
              <a:off x="6147268" y="3909602"/>
              <a:ext cx="101600" cy="101600"/>
            </a:xfrm>
            <a:prstGeom prst="sun">
              <a:avLst>
                <a:gd name="adj" fmla="val 21136"/>
              </a:avLst>
            </a:prstGeom>
            <a:solidFill>
              <a:srgbClr val="8DC41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grpSp>
      <p:grpSp>
        <p:nvGrpSpPr>
          <p:cNvPr id="389" name="Agrupar 388"/>
          <p:cNvGrpSpPr/>
          <p:nvPr/>
        </p:nvGrpSpPr>
        <p:grpSpPr>
          <a:xfrm>
            <a:off x="6155462" y="4139977"/>
            <a:ext cx="1454149" cy="215444"/>
            <a:chOff x="3041321" y="2930149"/>
            <a:chExt cx="1454149" cy="215444"/>
          </a:xfrm>
        </p:grpSpPr>
        <p:sp>
          <p:nvSpPr>
            <p:cNvPr id="390" name="Flecha circular 389"/>
            <p:cNvSpPr/>
            <p:nvPr/>
          </p:nvSpPr>
          <p:spPr>
            <a:xfrm>
              <a:off x="3041321" y="3005406"/>
              <a:ext cx="99912" cy="99912"/>
            </a:xfrm>
            <a:prstGeom prst="circularArrow">
              <a:avLst>
                <a:gd name="adj1" fmla="val 16289"/>
                <a:gd name="adj2" fmla="val 1731725"/>
                <a:gd name="adj3" fmla="val 19206228"/>
                <a:gd name="adj4" fmla="val 2567881"/>
                <a:gd name="adj5" fmla="val 19694"/>
              </a:avLst>
            </a:prstGeom>
            <a:solidFill>
              <a:srgbClr val="73A11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schemeClr val="tx1"/>
                </a:solidFill>
              </a:endParaRPr>
            </a:p>
          </p:txBody>
        </p:sp>
        <p:sp>
          <p:nvSpPr>
            <p:cNvPr id="391" name="CuadroTexto 390"/>
            <p:cNvSpPr txBox="1"/>
            <p:nvPr/>
          </p:nvSpPr>
          <p:spPr>
            <a:xfrm>
              <a:off x="3098469" y="2930149"/>
              <a:ext cx="1397001" cy="215444"/>
            </a:xfrm>
            <a:prstGeom prst="rect">
              <a:avLst/>
            </a:prstGeom>
            <a:noFill/>
          </p:spPr>
          <p:txBody>
            <a:bodyPr wrap="square" rtlCol="0">
              <a:spAutoFit/>
            </a:bodyPr>
            <a:lstStyle/>
            <a:p>
              <a:r>
                <a:rPr lang="es-ES" sz="800" dirty="0" smtClean="0">
                  <a:latin typeface="Arial Narrow"/>
                  <a:cs typeface="Arial Narrow"/>
                </a:rPr>
                <a:t>Cableado estructurado interno</a:t>
              </a:r>
              <a:endParaRPr lang="es-ES" sz="800" dirty="0">
                <a:latin typeface="Arial Narrow"/>
                <a:cs typeface="Arial Narrow"/>
              </a:endParaRPr>
            </a:p>
          </p:txBody>
        </p:sp>
      </p:grpSp>
      <p:grpSp>
        <p:nvGrpSpPr>
          <p:cNvPr id="392" name="Agrupar 391"/>
          <p:cNvGrpSpPr/>
          <p:nvPr/>
        </p:nvGrpSpPr>
        <p:grpSpPr>
          <a:xfrm>
            <a:off x="6167970" y="4412617"/>
            <a:ext cx="116732" cy="76200"/>
            <a:chOff x="3359150" y="609600"/>
            <a:chExt cx="1828800" cy="1193800"/>
          </a:xfrm>
        </p:grpSpPr>
        <p:sp>
          <p:nvSpPr>
            <p:cNvPr id="393" name="Rectángulo redondeado 392"/>
            <p:cNvSpPr/>
            <p:nvPr/>
          </p:nvSpPr>
          <p:spPr>
            <a:xfrm>
              <a:off x="4546600" y="1339850"/>
              <a:ext cx="565150" cy="177800"/>
            </a:xfrm>
            <a:prstGeom prst="round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grpSp>
          <p:nvGrpSpPr>
            <p:cNvPr id="394" name="Agrupar 393"/>
            <p:cNvGrpSpPr/>
            <p:nvPr/>
          </p:nvGrpSpPr>
          <p:grpSpPr>
            <a:xfrm>
              <a:off x="3359150" y="609600"/>
              <a:ext cx="1828800" cy="1193800"/>
              <a:chOff x="3359150" y="609600"/>
              <a:chExt cx="1828800" cy="1193800"/>
            </a:xfrm>
          </p:grpSpPr>
          <p:sp>
            <p:nvSpPr>
              <p:cNvPr id="396" name="Acorde 395"/>
              <p:cNvSpPr/>
              <p:nvPr/>
            </p:nvSpPr>
            <p:spPr>
              <a:xfrm rot="2700000">
                <a:off x="3994150" y="609600"/>
                <a:ext cx="1193800" cy="1193800"/>
              </a:xfrm>
              <a:prstGeom prst="chord">
                <a:avLst>
                  <a:gd name="adj1" fmla="val 2700000"/>
                  <a:gd name="adj2" fmla="val 13361740"/>
                </a:avLst>
              </a:prstGeom>
              <a:solidFill>
                <a:srgbClr val="4F81B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397" name="Cinta perforada 396"/>
              <p:cNvSpPr/>
              <p:nvPr/>
            </p:nvSpPr>
            <p:spPr>
              <a:xfrm>
                <a:off x="3359150" y="1117600"/>
                <a:ext cx="812800" cy="209550"/>
              </a:xfrm>
              <a:prstGeom prst="flowChartPunchedTape">
                <a:avLst/>
              </a:prstGeom>
              <a:solidFill>
                <a:srgbClr val="4F81B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grpSp>
        <p:sp>
          <p:nvSpPr>
            <p:cNvPr id="395" name="Rectángulo redondeado 394"/>
            <p:cNvSpPr/>
            <p:nvPr/>
          </p:nvSpPr>
          <p:spPr>
            <a:xfrm>
              <a:off x="4546600" y="901700"/>
              <a:ext cx="565150" cy="177800"/>
            </a:xfrm>
            <a:prstGeom prst="round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grpSp>
      <p:sp>
        <p:nvSpPr>
          <p:cNvPr id="398" name="CuadroTexto 397"/>
          <p:cNvSpPr txBox="1"/>
          <p:nvPr/>
        </p:nvSpPr>
        <p:spPr>
          <a:xfrm>
            <a:off x="6218769" y="4337360"/>
            <a:ext cx="1397001" cy="215444"/>
          </a:xfrm>
          <a:prstGeom prst="rect">
            <a:avLst/>
          </a:prstGeom>
          <a:noFill/>
        </p:spPr>
        <p:txBody>
          <a:bodyPr wrap="square" rtlCol="0">
            <a:spAutoFit/>
          </a:bodyPr>
          <a:lstStyle/>
          <a:p>
            <a:r>
              <a:rPr lang="es-ES" sz="800" dirty="0" smtClean="0">
                <a:latin typeface="Arial Narrow"/>
                <a:cs typeface="Arial Narrow"/>
              </a:rPr>
              <a:t>Conexión con sede La Barca</a:t>
            </a:r>
            <a:endParaRPr lang="es-ES" sz="800" dirty="0">
              <a:latin typeface="Arial Narrow"/>
              <a:cs typeface="Arial Narrow"/>
            </a:endParaRPr>
          </a:p>
        </p:txBody>
      </p:sp>
      <p:grpSp>
        <p:nvGrpSpPr>
          <p:cNvPr id="402" name="Agrupar 401"/>
          <p:cNvGrpSpPr/>
          <p:nvPr/>
        </p:nvGrpSpPr>
        <p:grpSpPr>
          <a:xfrm>
            <a:off x="7669096" y="2701540"/>
            <a:ext cx="1454149" cy="215444"/>
            <a:chOff x="3041321" y="2930149"/>
            <a:chExt cx="1454149" cy="215444"/>
          </a:xfrm>
        </p:grpSpPr>
        <p:sp>
          <p:nvSpPr>
            <p:cNvPr id="403" name="Flecha circular 402"/>
            <p:cNvSpPr/>
            <p:nvPr/>
          </p:nvSpPr>
          <p:spPr>
            <a:xfrm>
              <a:off x="3041321" y="3005406"/>
              <a:ext cx="99912" cy="99912"/>
            </a:xfrm>
            <a:prstGeom prst="circularArrow">
              <a:avLst>
                <a:gd name="adj1" fmla="val 16289"/>
                <a:gd name="adj2" fmla="val 1731725"/>
                <a:gd name="adj3" fmla="val 19206228"/>
                <a:gd name="adj4" fmla="val 2567881"/>
                <a:gd name="adj5" fmla="val 19694"/>
              </a:avLst>
            </a:prstGeom>
            <a:solidFill>
              <a:srgbClr val="73A11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schemeClr val="tx1"/>
                </a:solidFill>
              </a:endParaRPr>
            </a:p>
          </p:txBody>
        </p:sp>
        <p:sp>
          <p:nvSpPr>
            <p:cNvPr id="404" name="CuadroTexto 403"/>
            <p:cNvSpPr txBox="1"/>
            <p:nvPr/>
          </p:nvSpPr>
          <p:spPr>
            <a:xfrm>
              <a:off x="3098469" y="2930149"/>
              <a:ext cx="1397001" cy="215444"/>
            </a:xfrm>
            <a:prstGeom prst="rect">
              <a:avLst/>
            </a:prstGeom>
            <a:noFill/>
          </p:spPr>
          <p:txBody>
            <a:bodyPr wrap="square" rtlCol="0">
              <a:spAutoFit/>
            </a:bodyPr>
            <a:lstStyle/>
            <a:p>
              <a:r>
                <a:rPr lang="es-ES" sz="800" dirty="0" smtClean="0">
                  <a:latin typeface="Arial Narrow"/>
                  <a:cs typeface="Arial Narrow"/>
                </a:rPr>
                <a:t>Equipo ruteo y switcheo</a:t>
              </a:r>
              <a:endParaRPr lang="es-ES" sz="800" dirty="0">
                <a:latin typeface="Arial Narrow"/>
                <a:cs typeface="Arial Narrow"/>
              </a:endParaRPr>
            </a:p>
          </p:txBody>
        </p:sp>
      </p:grpSp>
      <p:grpSp>
        <p:nvGrpSpPr>
          <p:cNvPr id="405" name="Agrupar 404"/>
          <p:cNvGrpSpPr/>
          <p:nvPr/>
        </p:nvGrpSpPr>
        <p:grpSpPr>
          <a:xfrm>
            <a:off x="7672439" y="2930149"/>
            <a:ext cx="1431925" cy="215444"/>
            <a:chOff x="4646085" y="3124501"/>
            <a:chExt cx="1431925" cy="215444"/>
          </a:xfrm>
        </p:grpSpPr>
        <p:sp>
          <p:nvSpPr>
            <p:cNvPr id="406" name="CuadroTexto 405"/>
            <p:cNvSpPr txBox="1"/>
            <p:nvPr/>
          </p:nvSpPr>
          <p:spPr>
            <a:xfrm>
              <a:off x="4681009" y="3124501"/>
              <a:ext cx="1397001" cy="215444"/>
            </a:xfrm>
            <a:prstGeom prst="rect">
              <a:avLst/>
            </a:prstGeom>
            <a:noFill/>
          </p:spPr>
          <p:txBody>
            <a:bodyPr wrap="square" rtlCol="0">
              <a:spAutoFit/>
            </a:bodyPr>
            <a:lstStyle/>
            <a:p>
              <a:r>
                <a:rPr lang="es-ES" sz="800" dirty="0" smtClean="0">
                  <a:latin typeface="Arial Narrow"/>
                  <a:cs typeface="Arial Narrow"/>
                </a:rPr>
                <a:t>Ancho de banda</a:t>
              </a:r>
              <a:endParaRPr lang="es-ES" sz="800" dirty="0">
                <a:latin typeface="Arial Narrow"/>
                <a:cs typeface="Arial Narrow"/>
              </a:endParaRPr>
            </a:p>
          </p:txBody>
        </p:sp>
        <p:sp>
          <p:nvSpPr>
            <p:cNvPr id="407" name="Cruz 406"/>
            <p:cNvSpPr/>
            <p:nvPr/>
          </p:nvSpPr>
          <p:spPr>
            <a:xfrm>
              <a:off x="4646085" y="3199758"/>
              <a:ext cx="76200" cy="76200"/>
            </a:xfrm>
            <a:prstGeom prst="plus">
              <a:avLst>
                <a:gd name="adj" fmla="val 33065"/>
              </a:avLst>
            </a:prstGeom>
            <a:solidFill>
              <a:schemeClr val="accent5">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grpSp>
      <p:grpSp>
        <p:nvGrpSpPr>
          <p:cNvPr id="408" name="Agrupar 407"/>
          <p:cNvGrpSpPr/>
          <p:nvPr/>
        </p:nvGrpSpPr>
        <p:grpSpPr>
          <a:xfrm>
            <a:off x="7669096" y="3149569"/>
            <a:ext cx="1454149" cy="215444"/>
            <a:chOff x="3041321" y="2930149"/>
            <a:chExt cx="1454149" cy="215444"/>
          </a:xfrm>
        </p:grpSpPr>
        <p:sp>
          <p:nvSpPr>
            <p:cNvPr id="409" name="Flecha circular 408"/>
            <p:cNvSpPr/>
            <p:nvPr/>
          </p:nvSpPr>
          <p:spPr>
            <a:xfrm>
              <a:off x="3041321" y="3005406"/>
              <a:ext cx="99912" cy="99912"/>
            </a:xfrm>
            <a:prstGeom prst="circularArrow">
              <a:avLst>
                <a:gd name="adj1" fmla="val 16289"/>
                <a:gd name="adj2" fmla="val 1731725"/>
                <a:gd name="adj3" fmla="val 19206228"/>
                <a:gd name="adj4" fmla="val 2567881"/>
                <a:gd name="adj5" fmla="val 19694"/>
              </a:avLst>
            </a:prstGeom>
            <a:solidFill>
              <a:srgbClr val="73A11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schemeClr val="tx1"/>
                </a:solidFill>
              </a:endParaRPr>
            </a:p>
          </p:txBody>
        </p:sp>
        <p:sp>
          <p:nvSpPr>
            <p:cNvPr id="410" name="CuadroTexto 409"/>
            <p:cNvSpPr txBox="1"/>
            <p:nvPr/>
          </p:nvSpPr>
          <p:spPr>
            <a:xfrm>
              <a:off x="3098469" y="2930149"/>
              <a:ext cx="1397001" cy="215444"/>
            </a:xfrm>
            <a:prstGeom prst="rect">
              <a:avLst/>
            </a:prstGeom>
            <a:noFill/>
          </p:spPr>
          <p:txBody>
            <a:bodyPr wrap="square" rtlCol="0">
              <a:spAutoFit/>
            </a:bodyPr>
            <a:lstStyle/>
            <a:p>
              <a:r>
                <a:rPr lang="es-ES" sz="800" dirty="0" smtClean="0">
                  <a:latin typeface="Arial Narrow"/>
                  <a:cs typeface="Arial Narrow"/>
                </a:rPr>
                <a:t>Red Wireless</a:t>
              </a:r>
              <a:endParaRPr lang="es-ES" sz="800" dirty="0">
                <a:latin typeface="Arial Narrow"/>
                <a:cs typeface="Arial Narrow"/>
              </a:endParaRPr>
            </a:p>
          </p:txBody>
        </p:sp>
      </p:grpSp>
      <p:grpSp>
        <p:nvGrpSpPr>
          <p:cNvPr id="411" name="Agrupar 410"/>
          <p:cNvGrpSpPr/>
          <p:nvPr/>
        </p:nvGrpSpPr>
        <p:grpSpPr>
          <a:xfrm>
            <a:off x="7669096" y="3369731"/>
            <a:ext cx="1454149" cy="215444"/>
            <a:chOff x="3041321" y="2930149"/>
            <a:chExt cx="1454149" cy="215444"/>
          </a:xfrm>
        </p:grpSpPr>
        <p:sp>
          <p:nvSpPr>
            <p:cNvPr id="412" name="Flecha circular 411"/>
            <p:cNvSpPr/>
            <p:nvPr/>
          </p:nvSpPr>
          <p:spPr>
            <a:xfrm>
              <a:off x="3041321" y="3005406"/>
              <a:ext cx="99912" cy="99912"/>
            </a:xfrm>
            <a:prstGeom prst="circularArrow">
              <a:avLst>
                <a:gd name="adj1" fmla="val 16289"/>
                <a:gd name="adj2" fmla="val 1731725"/>
                <a:gd name="adj3" fmla="val 19206228"/>
                <a:gd name="adj4" fmla="val 2567881"/>
                <a:gd name="adj5" fmla="val 19694"/>
              </a:avLst>
            </a:prstGeom>
            <a:solidFill>
              <a:srgbClr val="73A11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schemeClr val="tx1"/>
                </a:solidFill>
              </a:endParaRPr>
            </a:p>
          </p:txBody>
        </p:sp>
        <p:sp>
          <p:nvSpPr>
            <p:cNvPr id="413" name="CuadroTexto 412"/>
            <p:cNvSpPr txBox="1"/>
            <p:nvPr/>
          </p:nvSpPr>
          <p:spPr>
            <a:xfrm>
              <a:off x="3098469" y="2930149"/>
              <a:ext cx="1397001" cy="215444"/>
            </a:xfrm>
            <a:prstGeom prst="rect">
              <a:avLst/>
            </a:prstGeom>
            <a:noFill/>
          </p:spPr>
          <p:txBody>
            <a:bodyPr wrap="square" rtlCol="0">
              <a:spAutoFit/>
            </a:bodyPr>
            <a:lstStyle/>
            <a:p>
              <a:r>
                <a:rPr lang="es-ES" sz="800" dirty="0" smtClean="0">
                  <a:latin typeface="Arial Narrow"/>
                  <a:cs typeface="Arial Narrow"/>
                </a:rPr>
                <a:t>Firewall de Frontera</a:t>
              </a:r>
              <a:endParaRPr lang="es-ES" sz="800" dirty="0">
                <a:latin typeface="Arial Narrow"/>
                <a:cs typeface="Arial Narrow"/>
              </a:endParaRPr>
            </a:p>
          </p:txBody>
        </p:sp>
      </p:grpSp>
      <p:grpSp>
        <p:nvGrpSpPr>
          <p:cNvPr id="417" name="Agrupar 416"/>
          <p:cNvGrpSpPr/>
          <p:nvPr/>
        </p:nvGrpSpPr>
        <p:grpSpPr>
          <a:xfrm>
            <a:off x="7672439" y="3635977"/>
            <a:ext cx="1431925" cy="215444"/>
            <a:chOff x="4646085" y="3124501"/>
            <a:chExt cx="1431925" cy="215444"/>
          </a:xfrm>
        </p:grpSpPr>
        <p:sp>
          <p:nvSpPr>
            <p:cNvPr id="418" name="CuadroTexto 417"/>
            <p:cNvSpPr txBox="1"/>
            <p:nvPr/>
          </p:nvSpPr>
          <p:spPr>
            <a:xfrm>
              <a:off x="4681009" y="3124501"/>
              <a:ext cx="1397001" cy="215444"/>
            </a:xfrm>
            <a:prstGeom prst="rect">
              <a:avLst/>
            </a:prstGeom>
            <a:noFill/>
          </p:spPr>
          <p:txBody>
            <a:bodyPr wrap="square" rtlCol="0">
              <a:spAutoFit/>
            </a:bodyPr>
            <a:lstStyle/>
            <a:p>
              <a:r>
                <a:rPr lang="es-ES" sz="800" dirty="0" smtClean="0">
                  <a:latin typeface="Arial Narrow"/>
                  <a:cs typeface="Arial Narrow"/>
                </a:rPr>
                <a:t>Módulo a la red de Voz y Datos</a:t>
              </a:r>
              <a:endParaRPr lang="es-ES" sz="800" dirty="0">
                <a:latin typeface="Arial Narrow"/>
                <a:cs typeface="Arial Narrow"/>
              </a:endParaRPr>
            </a:p>
          </p:txBody>
        </p:sp>
        <p:sp>
          <p:nvSpPr>
            <p:cNvPr id="419" name="Cruz 418"/>
            <p:cNvSpPr/>
            <p:nvPr/>
          </p:nvSpPr>
          <p:spPr>
            <a:xfrm>
              <a:off x="4646085" y="3199758"/>
              <a:ext cx="76200" cy="76200"/>
            </a:xfrm>
            <a:prstGeom prst="plus">
              <a:avLst>
                <a:gd name="adj" fmla="val 33065"/>
              </a:avLst>
            </a:prstGeom>
            <a:solidFill>
              <a:schemeClr val="accent5">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grpSp>
      <p:grpSp>
        <p:nvGrpSpPr>
          <p:cNvPr id="423" name="Agrupar 422"/>
          <p:cNvGrpSpPr/>
          <p:nvPr/>
        </p:nvGrpSpPr>
        <p:grpSpPr>
          <a:xfrm>
            <a:off x="7656564" y="3859745"/>
            <a:ext cx="1447800" cy="338554"/>
            <a:chOff x="6147268" y="3859745"/>
            <a:chExt cx="1447800" cy="338554"/>
          </a:xfrm>
        </p:grpSpPr>
        <p:sp>
          <p:nvSpPr>
            <p:cNvPr id="424" name="CuadroTexto 423"/>
            <p:cNvSpPr txBox="1"/>
            <p:nvPr/>
          </p:nvSpPr>
          <p:spPr>
            <a:xfrm>
              <a:off x="6198067" y="3859745"/>
              <a:ext cx="1397001" cy="338554"/>
            </a:xfrm>
            <a:prstGeom prst="rect">
              <a:avLst/>
            </a:prstGeom>
            <a:noFill/>
          </p:spPr>
          <p:txBody>
            <a:bodyPr wrap="square" rtlCol="0">
              <a:spAutoFit/>
            </a:bodyPr>
            <a:lstStyle/>
            <a:p>
              <a:r>
                <a:rPr lang="es-ES" sz="800" dirty="0" smtClean="0">
                  <a:latin typeface="Arial Narrow"/>
                  <a:cs typeface="Arial Narrow"/>
                </a:rPr>
                <a:t>Respaldo y regulación eléctrica IDF´s</a:t>
              </a:r>
              <a:endParaRPr lang="es-ES" sz="800" dirty="0">
                <a:latin typeface="Arial Narrow"/>
                <a:cs typeface="Arial Narrow"/>
              </a:endParaRPr>
            </a:p>
          </p:txBody>
        </p:sp>
        <p:sp>
          <p:nvSpPr>
            <p:cNvPr id="425" name="Sol 424"/>
            <p:cNvSpPr/>
            <p:nvPr/>
          </p:nvSpPr>
          <p:spPr>
            <a:xfrm>
              <a:off x="6147268" y="3909602"/>
              <a:ext cx="101600" cy="101600"/>
            </a:xfrm>
            <a:prstGeom prst="sun">
              <a:avLst>
                <a:gd name="adj" fmla="val 21136"/>
              </a:avLst>
            </a:prstGeom>
            <a:solidFill>
              <a:srgbClr val="8DC41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grpSp>
      <p:grpSp>
        <p:nvGrpSpPr>
          <p:cNvPr id="426" name="Agrupar 425"/>
          <p:cNvGrpSpPr/>
          <p:nvPr/>
        </p:nvGrpSpPr>
        <p:grpSpPr>
          <a:xfrm>
            <a:off x="67736" y="4960583"/>
            <a:ext cx="1454149" cy="215444"/>
            <a:chOff x="1581151" y="416868"/>
            <a:chExt cx="1454149" cy="215444"/>
          </a:xfrm>
        </p:grpSpPr>
        <p:sp>
          <p:nvSpPr>
            <p:cNvPr id="427" name="CuadroTexto 426"/>
            <p:cNvSpPr txBox="1"/>
            <p:nvPr/>
          </p:nvSpPr>
          <p:spPr>
            <a:xfrm>
              <a:off x="1638299" y="416868"/>
              <a:ext cx="1397001" cy="215444"/>
            </a:xfrm>
            <a:prstGeom prst="rect">
              <a:avLst/>
            </a:prstGeom>
            <a:noFill/>
          </p:spPr>
          <p:txBody>
            <a:bodyPr wrap="square" rtlCol="0">
              <a:spAutoFit/>
            </a:bodyPr>
            <a:lstStyle/>
            <a:p>
              <a:r>
                <a:rPr lang="es-ES" sz="800" dirty="0" smtClean="0">
                  <a:latin typeface="Arial Narrow"/>
                  <a:cs typeface="Arial Narrow"/>
                </a:rPr>
                <a:t>Equipo ruteo y </a:t>
              </a:r>
              <a:r>
                <a:rPr lang="es-ES" sz="800" dirty="0" err="1" smtClean="0">
                  <a:latin typeface="Arial Narrow"/>
                  <a:cs typeface="Arial Narrow"/>
                </a:rPr>
                <a:t>switcheo</a:t>
              </a:r>
              <a:endParaRPr lang="es-ES" sz="800" dirty="0">
                <a:latin typeface="Arial Narrow"/>
                <a:cs typeface="Arial Narrow"/>
              </a:endParaRPr>
            </a:p>
          </p:txBody>
        </p:sp>
        <p:sp>
          <p:nvSpPr>
            <p:cNvPr id="428" name="Flecha circular 427"/>
            <p:cNvSpPr/>
            <p:nvPr/>
          </p:nvSpPr>
          <p:spPr>
            <a:xfrm>
              <a:off x="1581151" y="476250"/>
              <a:ext cx="99912" cy="99912"/>
            </a:xfrm>
            <a:prstGeom prst="circularArrow">
              <a:avLst>
                <a:gd name="adj1" fmla="val 16289"/>
                <a:gd name="adj2" fmla="val 1731725"/>
                <a:gd name="adj3" fmla="val 19206228"/>
                <a:gd name="adj4" fmla="val 2567881"/>
                <a:gd name="adj5" fmla="val 19694"/>
              </a:avLst>
            </a:prstGeom>
            <a:solidFill>
              <a:srgbClr val="73A11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schemeClr val="tx1"/>
                </a:solidFill>
              </a:endParaRPr>
            </a:p>
          </p:txBody>
        </p:sp>
      </p:grpSp>
      <p:grpSp>
        <p:nvGrpSpPr>
          <p:cNvPr id="592" name="Agrupar 591"/>
          <p:cNvGrpSpPr/>
          <p:nvPr/>
        </p:nvGrpSpPr>
        <p:grpSpPr>
          <a:xfrm>
            <a:off x="1595832" y="4914134"/>
            <a:ext cx="1431925" cy="215444"/>
            <a:chOff x="1595832" y="4969163"/>
            <a:chExt cx="1431925" cy="215444"/>
          </a:xfrm>
        </p:grpSpPr>
        <p:sp>
          <p:nvSpPr>
            <p:cNvPr id="429" name="CuadroTexto 428"/>
            <p:cNvSpPr txBox="1"/>
            <p:nvPr/>
          </p:nvSpPr>
          <p:spPr>
            <a:xfrm>
              <a:off x="1630756" y="4969163"/>
              <a:ext cx="1397001" cy="215444"/>
            </a:xfrm>
            <a:prstGeom prst="rect">
              <a:avLst/>
            </a:prstGeom>
            <a:noFill/>
          </p:spPr>
          <p:txBody>
            <a:bodyPr wrap="square" rtlCol="0">
              <a:spAutoFit/>
            </a:bodyPr>
            <a:lstStyle/>
            <a:p>
              <a:r>
                <a:rPr lang="es-ES" sz="800" dirty="0" smtClean="0">
                  <a:latin typeface="Arial Narrow"/>
                  <a:cs typeface="Arial Narrow"/>
                </a:rPr>
                <a:t>Ancho de banda</a:t>
              </a:r>
              <a:endParaRPr lang="es-ES" sz="800" dirty="0">
                <a:latin typeface="Arial Narrow"/>
                <a:cs typeface="Arial Narrow"/>
              </a:endParaRPr>
            </a:p>
          </p:txBody>
        </p:sp>
        <p:sp>
          <p:nvSpPr>
            <p:cNvPr id="430" name="Cruz 429"/>
            <p:cNvSpPr/>
            <p:nvPr/>
          </p:nvSpPr>
          <p:spPr>
            <a:xfrm>
              <a:off x="1595832" y="5044420"/>
              <a:ext cx="76200" cy="76200"/>
            </a:xfrm>
            <a:prstGeom prst="plus">
              <a:avLst>
                <a:gd name="adj" fmla="val 33065"/>
              </a:avLst>
            </a:prstGeom>
            <a:solidFill>
              <a:schemeClr val="accent5">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grpSp>
      <p:grpSp>
        <p:nvGrpSpPr>
          <p:cNvPr id="431" name="Agrupar 430"/>
          <p:cNvGrpSpPr/>
          <p:nvPr/>
        </p:nvGrpSpPr>
        <p:grpSpPr>
          <a:xfrm>
            <a:off x="1572240" y="5032875"/>
            <a:ext cx="1454149" cy="215444"/>
            <a:chOff x="3041321" y="2930149"/>
            <a:chExt cx="1454149" cy="215444"/>
          </a:xfrm>
        </p:grpSpPr>
        <p:sp>
          <p:nvSpPr>
            <p:cNvPr id="432" name="Flecha circular 431"/>
            <p:cNvSpPr/>
            <p:nvPr/>
          </p:nvSpPr>
          <p:spPr>
            <a:xfrm>
              <a:off x="3041321" y="3005406"/>
              <a:ext cx="99912" cy="99912"/>
            </a:xfrm>
            <a:prstGeom prst="circularArrow">
              <a:avLst>
                <a:gd name="adj1" fmla="val 16289"/>
                <a:gd name="adj2" fmla="val 1731725"/>
                <a:gd name="adj3" fmla="val 19206228"/>
                <a:gd name="adj4" fmla="val 2567881"/>
                <a:gd name="adj5" fmla="val 19694"/>
              </a:avLst>
            </a:prstGeom>
            <a:solidFill>
              <a:srgbClr val="73A11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schemeClr val="tx1"/>
                </a:solidFill>
              </a:endParaRPr>
            </a:p>
          </p:txBody>
        </p:sp>
        <p:sp>
          <p:nvSpPr>
            <p:cNvPr id="433" name="CuadroTexto 432"/>
            <p:cNvSpPr txBox="1"/>
            <p:nvPr/>
          </p:nvSpPr>
          <p:spPr>
            <a:xfrm>
              <a:off x="3098469" y="2930149"/>
              <a:ext cx="1397001" cy="215444"/>
            </a:xfrm>
            <a:prstGeom prst="rect">
              <a:avLst/>
            </a:prstGeom>
            <a:noFill/>
          </p:spPr>
          <p:txBody>
            <a:bodyPr wrap="square" rtlCol="0">
              <a:spAutoFit/>
            </a:bodyPr>
            <a:lstStyle/>
            <a:p>
              <a:r>
                <a:rPr lang="es-ES" sz="800" dirty="0" smtClean="0">
                  <a:latin typeface="Arial Narrow"/>
                  <a:cs typeface="Arial Narrow"/>
                </a:rPr>
                <a:t>Equipo ruteo y switcheo</a:t>
              </a:r>
              <a:endParaRPr lang="es-ES" sz="800" dirty="0">
                <a:latin typeface="Arial Narrow"/>
                <a:cs typeface="Arial Narrow"/>
              </a:endParaRPr>
            </a:p>
          </p:txBody>
        </p:sp>
      </p:grpSp>
      <p:grpSp>
        <p:nvGrpSpPr>
          <p:cNvPr id="593" name="Agrupar 592"/>
          <p:cNvGrpSpPr/>
          <p:nvPr/>
        </p:nvGrpSpPr>
        <p:grpSpPr>
          <a:xfrm>
            <a:off x="1579036" y="5150956"/>
            <a:ext cx="1447800" cy="215444"/>
            <a:chOff x="1579036" y="5358373"/>
            <a:chExt cx="1447800" cy="215444"/>
          </a:xfrm>
        </p:grpSpPr>
        <p:sp>
          <p:nvSpPr>
            <p:cNvPr id="434" name="CuadroTexto 433"/>
            <p:cNvSpPr txBox="1"/>
            <p:nvPr/>
          </p:nvSpPr>
          <p:spPr>
            <a:xfrm>
              <a:off x="1629835" y="5358373"/>
              <a:ext cx="1397001" cy="215444"/>
            </a:xfrm>
            <a:prstGeom prst="rect">
              <a:avLst/>
            </a:prstGeom>
            <a:noFill/>
          </p:spPr>
          <p:txBody>
            <a:bodyPr wrap="square" rtlCol="0">
              <a:spAutoFit/>
            </a:bodyPr>
            <a:lstStyle/>
            <a:p>
              <a:r>
                <a:rPr lang="es-ES" sz="800" dirty="0" smtClean="0">
                  <a:latin typeface="Arial Narrow"/>
                  <a:cs typeface="Arial Narrow"/>
                </a:rPr>
                <a:t>Implementación UTM</a:t>
              </a:r>
              <a:endParaRPr lang="es-ES" sz="800" dirty="0">
                <a:latin typeface="Arial Narrow"/>
                <a:cs typeface="Arial Narrow"/>
              </a:endParaRPr>
            </a:p>
          </p:txBody>
        </p:sp>
        <p:sp>
          <p:nvSpPr>
            <p:cNvPr id="435" name="Sol 434"/>
            <p:cNvSpPr/>
            <p:nvPr/>
          </p:nvSpPr>
          <p:spPr>
            <a:xfrm>
              <a:off x="1579036" y="5425162"/>
              <a:ext cx="101600" cy="101600"/>
            </a:xfrm>
            <a:prstGeom prst="sun">
              <a:avLst>
                <a:gd name="adj" fmla="val 21136"/>
              </a:avLst>
            </a:prstGeom>
            <a:solidFill>
              <a:srgbClr val="8DC41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grpSp>
      <p:grpSp>
        <p:nvGrpSpPr>
          <p:cNvPr id="594" name="Agrupar 593"/>
          <p:cNvGrpSpPr/>
          <p:nvPr/>
        </p:nvGrpSpPr>
        <p:grpSpPr>
          <a:xfrm>
            <a:off x="1579036" y="5271610"/>
            <a:ext cx="1447800" cy="215444"/>
            <a:chOff x="1579036" y="5529823"/>
            <a:chExt cx="1447800" cy="215444"/>
          </a:xfrm>
        </p:grpSpPr>
        <p:sp>
          <p:nvSpPr>
            <p:cNvPr id="436" name="CuadroTexto 435"/>
            <p:cNvSpPr txBox="1"/>
            <p:nvPr/>
          </p:nvSpPr>
          <p:spPr>
            <a:xfrm>
              <a:off x="1629835" y="5529823"/>
              <a:ext cx="1397001" cy="215444"/>
            </a:xfrm>
            <a:prstGeom prst="rect">
              <a:avLst/>
            </a:prstGeom>
            <a:noFill/>
          </p:spPr>
          <p:txBody>
            <a:bodyPr wrap="square" rtlCol="0">
              <a:spAutoFit/>
            </a:bodyPr>
            <a:lstStyle/>
            <a:p>
              <a:r>
                <a:rPr lang="es-ES" sz="800" dirty="0" smtClean="0">
                  <a:latin typeface="Arial Narrow"/>
                  <a:cs typeface="Arial Narrow"/>
                </a:rPr>
                <a:t>Manejador de acho de banda</a:t>
              </a:r>
              <a:endParaRPr lang="es-ES" sz="800" dirty="0">
                <a:latin typeface="Arial Narrow"/>
                <a:cs typeface="Arial Narrow"/>
              </a:endParaRPr>
            </a:p>
          </p:txBody>
        </p:sp>
        <p:sp>
          <p:nvSpPr>
            <p:cNvPr id="437" name="Sol 436"/>
            <p:cNvSpPr/>
            <p:nvPr/>
          </p:nvSpPr>
          <p:spPr>
            <a:xfrm>
              <a:off x="1579036" y="5600845"/>
              <a:ext cx="101600" cy="101600"/>
            </a:xfrm>
            <a:prstGeom prst="sun">
              <a:avLst>
                <a:gd name="adj" fmla="val 21136"/>
              </a:avLst>
            </a:prstGeom>
            <a:solidFill>
              <a:srgbClr val="8DC41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grpSp>
      <p:grpSp>
        <p:nvGrpSpPr>
          <p:cNvPr id="595" name="Agrupar 594"/>
          <p:cNvGrpSpPr/>
          <p:nvPr/>
        </p:nvGrpSpPr>
        <p:grpSpPr>
          <a:xfrm>
            <a:off x="1598609" y="5401902"/>
            <a:ext cx="1419756" cy="215444"/>
            <a:chOff x="1598609" y="5681280"/>
            <a:chExt cx="1419756" cy="215444"/>
          </a:xfrm>
        </p:grpSpPr>
        <p:sp>
          <p:nvSpPr>
            <p:cNvPr id="438" name="CuadroTexto 437"/>
            <p:cNvSpPr txBox="1"/>
            <p:nvPr/>
          </p:nvSpPr>
          <p:spPr>
            <a:xfrm>
              <a:off x="1621364" y="5681280"/>
              <a:ext cx="1397001" cy="215444"/>
            </a:xfrm>
            <a:prstGeom prst="rect">
              <a:avLst/>
            </a:prstGeom>
            <a:noFill/>
          </p:spPr>
          <p:txBody>
            <a:bodyPr wrap="square" rtlCol="0">
              <a:spAutoFit/>
            </a:bodyPr>
            <a:lstStyle/>
            <a:p>
              <a:r>
                <a:rPr lang="es-ES" sz="800" dirty="0" smtClean="0">
                  <a:latin typeface="Arial Narrow"/>
                  <a:cs typeface="Arial Narrow"/>
                </a:rPr>
                <a:t>Navajas para redundancia</a:t>
              </a:r>
              <a:endParaRPr lang="es-ES" sz="800" dirty="0">
                <a:latin typeface="Arial Narrow"/>
                <a:cs typeface="Arial Narrow"/>
              </a:endParaRPr>
            </a:p>
          </p:txBody>
        </p:sp>
        <p:grpSp>
          <p:nvGrpSpPr>
            <p:cNvPr id="439" name="Agrupar 438"/>
            <p:cNvGrpSpPr/>
            <p:nvPr/>
          </p:nvGrpSpPr>
          <p:grpSpPr>
            <a:xfrm>
              <a:off x="1598609" y="5760339"/>
              <a:ext cx="79375" cy="73063"/>
              <a:chOff x="1609725" y="1600200"/>
              <a:chExt cx="1597025" cy="1470025"/>
            </a:xfrm>
          </p:grpSpPr>
          <p:sp>
            <p:nvSpPr>
              <p:cNvPr id="440" name="Elipse 439"/>
              <p:cNvSpPr/>
              <p:nvPr/>
            </p:nvSpPr>
            <p:spPr>
              <a:xfrm>
                <a:off x="2003425" y="1600200"/>
                <a:ext cx="1203325" cy="1203325"/>
              </a:xfrm>
              <a:prstGeom prst="ellipse">
                <a:avLst/>
              </a:prstGeom>
              <a:solidFill>
                <a:srgbClr val="FFC51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441" name="Elipse 440"/>
              <p:cNvSpPr/>
              <p:nvPr/>
            </p:nvSpPr>
            <p:spPr>
              <a:xfrm>
                <a:off x="1609725" y="1866900"/>
                <a:ext cx="1203325" cy="1203325"/>
              </a:xfrm>
              <a:prstGeom prst="ellipse">
                <a:avLst/>
              </a:prstGeom>
              <a:solidFill>
                <a:srgbClr val="FFC513"/>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grpSp>
      </p:grpSp>
      <p:grpSp>
        <p:nvGrpSpPr>
          <p:cNvPr id="571" name="Agrupar 570"/>
          <p:cNvGrpSpPr/>
          <p:nvPr/>
        </p:nvGrpSpPr>
        <p:grpSpPr>
          <a:xfrm>
            <a:off x="1591735" y="5520160"/>
            <a:ext cx="1431925" cy="215444"/>
            <a:chOff x="1552576" y="5862856"/>
            <a:chExt cx="1431925" cy="215444"/>
          </a:xfrm>
        </p:grpSpPr>
        <p:sp>
          <p:nvSpPr>
            <p:cNvPr id="442" name="CuadroTexto 441"/>
            <p:cNvSpPr txBox="1"/>
            <p:nvPr/>
          </p:nvSpPr>
          <p:spPr>
            <a:xfrm>
              <a:off x="1587500" y="5862856"/>
              <a:ext cx="1397001" cy="215444"/>
            </a:xfrm>
            <a:prstGeom prst="rect">
              <a:avLst/>
            </a:prstGeom>
            <a:noFill/>
          </p:spPr>
          <p:txBody>
            <a:bodyPr wrap="square" rtlCol="0">
              <a:spAutoFit/>
            </a:bodyPr>
            <a:lstStyle/>
            <a:p>
              <a:r>
                <a:rPr lang="es-ES" sz="800" dirty="0" smtClean="0">
                  <a:latin typeface="Arial Narrow"/>
                  <a:cs typeface="Arial Narrow"/>
                </a:rPr>
                <a:t>Almacenamiento</a:t>
              </a:r>
              <a:endParaRPr lang="es-ES" sz="800" dirty="0">
                <a:latin typeface="Arial Narrow"/>
                <a:cs typeface="Arial Narrow"/>
              </a:endParaRPr>
            </a:p>
          </p:txBody>
        </p:sp>
        <p:sp>
          <p:nvSpPr>
            <p:cNvPr id="443" name="Cruz 442"/>
            <p:cNvSpPr/>
            <p:nvPr/>
          </p:nvSpPr>
          <p:spPr>
            <a:xfrm>
              <a:off x="1552576" y="5938113"/>
              <a:ext cx="76200" cy="76200"/>
            </a:xfrm>
            <a:prstGeom prst="plus">
              <a:avLst>
                <a:gd name="adj" fmla="val 33065"/>
              </a:avLst>
            </a:prstGeom>
            <a:solidFill>
              <a:schemeClr val="accent5">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grpSp>
      <p:grpSp>
        <p:nvGrpSpPr>
          <p:cNvPr id="596" name="Agrupar 595"/>
          <p:cNvGrpSpPr/>
          <p:nvPr/>
        </p:nvGrpSpPr>
        <p:grpSpPr>
          <a:xfrm>
            <a:off x="1578493" y="5628712"/>
            <a:ext cx="1449916" cy="215444"/>
            <a:chOff x="1578493" y="5628712"/>
            <a:chExt cx="1449916" cy="215444"/>
          </a:xfrm>
        </p:grpSpPr>
        <p:sp>
          <p:nvSpPr>
            <p:cNvPr id="445" name="Flecha circular 444"/>
            <p:cNvSpPr/>
            <p:nvPr/>
          </p:nvSpPr>
          <p:spPr>
            <a:xfrm>
              <a:off x="1578493" y="5691270"/>
              <a:ext cx="99912" cy="99912"/>
            </a:xfrm>
            <a:prstGeom prst="circularArrow">
              <a:avLst>
                <a:gd name="adj1" fmla="val 16289"/>
                <a:gd name="adj2" fmla="val 1731725"/>
                <a:gd name="adj3" fmla="val 19206228"/>
                <a:gd name="adj4" fmla="val 2567881"/>
                <a:gd name="adj5" fmla="val 19694"/>
              </a:avLst>
            </a:prstGeom>
            <a:solidFill>
              <a:srgbClr val="73A11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schemeClr val="tx1"/>
                </a:solidFill>
              </a:endParaRPr>
            </a:p>
          </p:txBody>
        </p:sp>
        <p:sp>
          <p:nvSpPr>
            <p:cNvPr id="446" name="CuadroTexto 445"/>
            <p:cNvSpPr txBox="1"/>
            <p:nvPr/>
          </p:nvSpPr>
          <p:spPr>
            <a:xfrm>
              <a:off x="1631408" y="5628712"/>
              <a:ext cx="1397001" cy="215444"/>
            </a:xfrm>
            <a:prstGeom prst="rect">
              <a:avLst/>
            </a:prstGeom>
            <a:noFill/>
          </p:spPr>
          <p:txBody>
            <a:bodyPr wrap="square" rtlCol="0">
              <a:spAutoFit/>
            </a:bodyPr>
            <a:lstStyle/>
            <a:p>
              <a:r>
                <a:rPr lang="es-ES" sz="800" dirty="0" smtClean="0">
                  <a:latin typeface="Arial Narrow"/>
                  <a:cs typeface="Arial Narrow"/>
                </a:rPr>
                <a:t>Instalación de fibra óptica</a:t>
              </a:r>
              <a:endParaRPr lang="es-ES" sz="800" dirty="0">
                <a:latin typeface="Arial Narrow"/>
                <a:cs typeface="Arial Narrow"/>
              </a:endParaRPr>
            </a:p>
          </p:txBody>
        </p:sp>
      </p:grpSp>
      <p:grpSp>
        <p:nvGrpSpPr>
          <p:cNvPr id="447" name="Agrupar 446"/>
          <p:cNvGrpSpPr/>
          <p:nvPr/>
        </p:nvGrpSpPr>
        <p:grpSpPr>
          <a:xfrm>
            <a:off x="1574798" y="5751967"/>
            <a:ext cx="1447800" cy="338554"/>
            <a:chOff x="6147268" y="3859745"/>
            <a:chExt cx="1447800" cy="338554"/>
          </a:xfrm>
        </p:grpSpPr>
        <p:sp>
          <p:nvSpPr>
            <p:cNvPr id="448" name="CuadroTexto 447"/>
            <p:cNvSpPr txBox="1"/>
            <p:nvPr/>
          </p:nvSpPr>
          <p:spPr>
            <a:xfrm>
              <a:off x="6198067" y="3859745"/>
              <a:ext cx="1397001" cy="338554"/>
            </a:xfrm>
            <a:prstGeom prst="rect">
              <a:avLst/>
            </a:prstGeom>
            <a:noFill/>
          </p:spPr>
          <p:txBody>
            <a:bodyPr wrap="square" rtlCol="0">
              <a:spAutoFit/>
            </a:bodyPr>
            <a:lstStyle/>
            <a:p>
              <a:r>
                <a:rPr lang="es-ES" sz="800" dirty="0" smtClean="0">
                  <a:latin typeface="Arial Narrow"/>
                  <a:cs typeface="Arial Narrow"/>
                </a:rPr>
                <a:t>Control de temperatura MDF e IDF´s, respaldo y regulación</a:t>
              </a:r>
              <a:endParaRPr lang="es-ES" sz="800" dirty="0">
                <a:latin typeface="Arial Narrow"/>
                <a:cs typeface="Arial Narrow"/>
              </a:endParaRPr>
            </a:p>
          </p:txBody>
        </p:sp>
        <p:sp>
          <p:nvSpPr>
            <p:cNvPr id="449" name="Sol 448"/>
            <p:cNvSpPr/>
            <p:nvPr/>
          </p:nvSpPr>
          <p:spPr>
            <a:xfrm>
              <a:off x="6147268" y="3909602"/>
              <a:ext cx="101600" cy="101600"/>
            </a:xfrm>
            <a:prstGeom prst="sun">
              <a:avLst>
                <a:gd name="adj" fmla="val 21136"/>
              </a:avLst>
            </a:prstGeom>
            <a:solidFill>
              <a:srgbClr val="8DC41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grpSp>
      <p:grpSp>
        <p:nvGrpSpPr>
          <p:cNvPr id="601" name="Agrupar 600"/>
          <p:cNvGrpSpPr/>
          <p:nvPr/>
        </p:nvGrpSpPr>
        <p:grpSpPr>
          <a:xfrm>
            <a:off x="3111503" y="4909901"/>
            <a:ext cx="1431925" cy="215444"/>
            <a:chOff x="3111503" y="4969163"/>
            <a:chExt cx="1431925" cy="215444"/>
          </a:xfrm>
        </p:grpSpPr>
        <p:sp>
          <p:nvSpPr>
            <p:cNvPr id="454" name="CuadroTexto 453"/>
            <p:cNvSpPr txBox="1"/>
            <p:nvPr/>
          </p:nvSpPr>
          <p:spPr>
            <a:xfrm>
              <a:off x="3146427" y="4969163"/>
              <a:ext cx="1397001" cy="215444"/>
            </a:xfrm>
            <a:prstGeom prst="rect">
              <a:avLst/>
            </a:prstGeom>
            <a:noFill/>
          </p:spPr>
          <p:txBody>
            <a:bodyPr wrap="square" rtlCol="0">
              <a:spAutoFit/>
            </a:bodyPr>
            <a:lstStyle/>
            <a:p>
              <a:r>
                <a:rPr lang="es-ES" sz="800" dirty="0" smtClean="0">
                  <a:latin typeface="Arial Narrow"/>
                  <a:cs typeface="Arial Narrow"/>
                </a:rPr>
                <a:t>Ancho de banda</a:t>
              </a:r>
              <a:endParaRPr lang="es-ES" sz="800" dirty="0">
                <a:latin typeface="Arial Narrow"/>
                <a:cs typeface="Arial Narrow"/>
              </a:endParaRPr>
            </a:p>
          </p:txBody>
        </p:sp>
        <p:sp>
          <p:nvSpPr>
            <p:cNvPr id="455" name="Cruz 454"/>
            <p:cNvSpPr/>
            <p:nvPr/>
          </p:nvSpPr>
          <p:spPr>
            <a:xfrm>
              <a:off x="3111503" y="5044420"/>
              <a:ext cx="76200" cy="76200"/>
            </a:xfrm>
            <a:prstGeom prst="plus">
              <a:avLst>
                <a:gd name="adj" fmla="val 33065"/>
              </a:avLst>
            </a:prstGeom>
            <a:solidFill>
              <a:schemeClr val="accent5">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grpSp>
      <p:grpSp>
        <p:nvGrpSpPr>
          <p:cNvPr id="456" name="Agrupar 455"/>
          <p:cNvGrpSpPr/>
          <p:nvPr/>
        </p:nvGrpSpPr>
        <p:grpSpPr>
          <a:xfrm>
            <a:off x="3083445" y="5045566"/>
            <a:ext cx="1454149" cy="215444"/>
            <a:chOff x="3041321" y="2930149"/>
            <a:chExt cx="1454149" cy="215444"/>
          </a:xfrm>
        </p:grpSpPr>
        <p:sp>
          <p:nvSpPr>
            <p:cNvPr id="457" name="Flecha circular 456"/>
            <p:cNvSpPr/>
            <p:nvPr/>
          </p:nvSpPr>
          <p:spPr>
            <a:xfrm>
              <a:off x="3041321" y="3005406"/>
              <a:ext cx="99912" cy="99912"/>
            </a:xfrm>
            <a:prstGeom prst="circularArrow">
              <a:avLst>
                <a:gd name="adj1" fmla="val 16289"/>
                <a:gd name="adj2" fmla="val 1731725"/>
                <a:gd name="adj3" fmla="val 19206228"/>
                <a:gd name="adj4" fmla="val 2567881"/>
                <a:gd name="adj5" fmla="val 19694"/>
              </a:avLst>
            </a:prstGeom>
            <a:solidFill>
              <a:srgbClr val="73A11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schemeClr val="tx1"/>
                </a:solidFill>
              </a:endParaRPr>
            </a:p>
          </p:txBody>
        </p:sp>
        <p:sp>
          <p:nvSpPr>
            <p:cNvPr id="458" name="CuadroTexto 457"/>
            <p:cNvSpPr txBox="1"/>
            <p:nvPr/>
          </p:nvSpPr>
          <p:spPr>
            <a:xfrm>
              <a:off x="3098469" y="2930149"/>
              <a:ext cx="1397001" cy="215444"/>
            </a:xfrm>
            <a:prstGeom prst="rect">
              <a:avLst/>
            </a:prstGeom>
            <a:noFill/>
          </p:spPr>
          <p:txBody>
            <a:bodyPr wrap="square" rtlCol="0">
              <a:spAutoFit/>
            </a:bodyPr>
            <a:lstStyle/>
            <a:p>
              <a:r>
                <a:rPr lang="es-ES" sz="800" dirty="0" smtClean="0">
                  <a:latin typeface="Arial Narrow"/>
                  <a:cs typeface="Arial Narrow"/>
                </a:rPr>
                <a:t>Equipo ruteo y switcheo</a:t>
              </a:r>
              <a:endParaRPr lang="es-ES" sz="800" dirty="0">
                <a:latin typeface="Arial Narrow"/>
                <a:cs typeface="Arial Narrow"/>
              </a:endParaRPr>
            </a:p>
          </p:txBody>
        </p:sp>
      </p:grpSp>
      <p:grpSp>
        <p:nvGrpSpPr>
          <p:cNvPr id="461" name="Agrupar 460"/>
          <p:cNvGrpSpPr/>
          <p:nvPr/>
        </p:nvGrpSpPr>
        <p:grpSpPr>
          <a:xfrm>
            <a:off x="3100379" y="5189216"/>
            <a:ext cx="1431925" cy="215444"/>
            <a:chOff x="3083445" y="5244244"/>
            <a:chExt cx="1431925" cy="215444"/>
          </a:xfrm>
        </p:grpSpPr>
        <p:sp>
          <p:nvSpPr>
            <p:cNvPr id="459" name="CuadroTexto 458"/>
            <p:cNvSpPr txBox="1"/>
            <p:nvPr/>
          </p:nvSpPr>
          <p:spPr>
            <a:xfrm>
              <a:off x="3118369" y="5244244"/>
              <a:ext cx="1397001" cy="215444"/>
            </a:xfrm>
            <a:prstGeom prst="rect">
              <a:avLst/>
            </a:prstGeom>
            <a:noFill/>
          </p:spPr>
          <p:txBody>
            <a:bodyPr wrap="square" rtlCol="0">
              <a:spAutoFit/>
            </a:bodyPr>
            <a:lstStyle/>
            <a:p>
              <a:r>
                <a:rPr lang="es-ES" sz="800" dirty="0" smtClean="0">
                  <a:latin typeface="Arial Narrow"/>
                  <a:cs typeface="Arial Narrow"/>
                </a:rPr>
                <a:t>Equipos </a:t>
              </a:r>
              <a:r>
                <a:rPr lang="es-ES" sz="800" dirty="0" err="1" smtClean="0">
                  <a:latin typeface="Arial Narrow"/>
                  <a:cs typeface="Arial Narrow"/>
                </a:rPr>
                <a:t>VoIP</a:t>
              </a:r>
              <a:endParaRPr lang="es-ES" sz="800" dirty="0">
                <a:latin typeface="Arial Narrow"/>
                <a:cs typeface="Arial Narrow"/>
              </a:endParaRPr>
            </a:p>
          </p:txBody>
        </p:sp>
        <p:sp>
          <p:nvSpPr>
            <p:cNvPr id="460" name="Cruz 459"/>
            <p:cNvSpPr/>
            <p:nvPr/>
          </p:nvSpPr>
          <p:spPr>
            <a:xfrm>
              <a:off x="3083445" y="5319501"/>
              <a:ext cx="76200" cy="76200"/>
            </a:xfrm>
            <a:prstGeom prst="plus">
              <a:avLst>
                <a:gd name="adj" fmla="val 33065"/>
              </a:avLst>
            </a:prstGeom>
            <a:solidFill>
              <a:schemeClr val="accent5">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grpSp>
      <p:grpSp>
        <p:nvGrpSpPr>
          <p:cNvPr id="466" name="Agrupar 465"/>
          <p:cNvGrpSpPr/>
          <p:nvPr/>
        </p:nvGrpSpPr>
        <p:grpSpPr>
          <a:xfrm>
            <a:off x="3091912" y="5326647"/>
            <a:ext cx="1446910" cy="215444"/>
            <a:chOff x="3083445" y="5364236"/>
            <a:chExt cx="1446910" cy="215444"/>
          </a:xfrm>
        </p:grpSpPr>
        <p:sp>
          <p:nvSpPr>
            <p:cNvPr id="462" name="CuadroTexto 461"/>
            <p:cNvSpPr txBox="1"/>
            <p:nvPr/>
          </p:nvSpPr>
          <p:spPr>
            <a:xfrm>
              <a:off x="3133354" y="5364236"/>
              <a:ext cx="1397001" cy="215444"/>
            </a:xfrm>
            <a:prstGeom prst="rect">
              <a:avLst/>
            </a:prstGeom>
            <a:noFill/>
          </p:spPr>
          <p:txBody>
            <a:bodyPr wrap="square" rtlCol="0">
              <a:spAutoFit/>
            </a:bodyPr>
            <a:lstStyle/>
            <a:p>
              <a:r>
                <a:rPr lang="es-ES" sz="800" dirty="0" smtClean="0">
                  <a:latin typeface="Arial Narrow"/>
                  <a:cs typeface="Arial Narrow"/>
                </a:rPr>
                <a:t>Servidores servicios críticos</a:t>
              </a:r>
              <a:endParaRPr lang="es-ES" sz="800" dirty="0">
                <a:latin typeface="Arial Narrow"/>
                <a:cs typeface="Arial Narrow"/>
              </a:endParaRPr>
            </a:p>
          </p:txBody>
        </p:sp>
        <p:grpSp>
          <p:nvGrpSpPr>
            <p:cNvPr id="463" name="Agrupar 462"/>
            <p:cNvGrpSpPr/>
            <p:nvPr/>
          </p:nvGrpSpPr>
          <p:grpSpPr>
            <a:xfrm>
              <a:off x="3083445" y="5442831"/>
              <a:ext cx="79375" cy="73063"/>
              <a:chOff x="1609725" y="1600200"/>
              <a:chExt cx="1597025" cy="1470025"/>
            </a:xfrm>
          </p:grpSpPr>
          <p:sp>
            <p:nvSpPr>
              <p:cNvPr id="464" name="Elipse 463"/>
              <p:cNvSpPr/>
              <p:nvPr/>
            </p:nvSpPr>
            <p:spPr>
              <a:xfrm>
                <a:off x="2003425" y="1600200"/>
                <a:ext cx="1203325" cy="1203325"/>
              </a:xfrm>
              <a:prstGeom prst="ellipse">
                <a:avLst/>
              </a:prstGeom>
              <a:solidFill>
                <a:srgbClr val="FFC51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465" name="Elipse 464"/>
              <p:cNvSpPr/>
              <p:nvPr/>
            </p:nvSpPr>
            <p:spPr>
              <a:xfrm>
                <a:off x="1609725" y="1866900"/>
                <a:ext cx="1203325" cy="1203325"/>
              </a:xfrm>
              <a:prstGeom prst="ellipse">
                <a:avLst/>
              </a:prstGeom>
              <a:solidFill>
                <a:srgbClr val="FFC513"/>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grpSp>
      </p:grpSp>
      <p:grpSp>
        <p:nvGrpSpPr>
          <p:cNvPr id="602" name="Agrupar 601"/>
          <p:cNvGrpSpPr/>
          <p:nvPr/>
        </p:nvGrpSpPr>
        <p:grpSpPr>
          <a:xfrm>
            <a:off x="3098800" y="5457862"/>
            <a:ext cx="1431925" cy="215444"/>
            <a:chOff x="3086101" y="5529823"/>
            <a:chExt cx="1431925" cy="215444"/>
          </a:xfrm>
        </p:grpSpPr>
        <p:sp>
          <p:nvSpPr>
            <p:cNvPr id="467" name="CuadroTexto 466"/>
            <p:cNvSpPr txBox="1"/>
            <p:nvPr/>
          </p:nvSpPr>
          <p:spPr>
            <a:xfrm>
              <a:off x="3121025" y="5529823"/>
              <a:ext cx="1397001" cy="215444"/>
            </a:xfrm>
            <a:prstGeom prst="rect">
              <a:avLst/>
            </a:prstGeom>
            <a:noFill/>
          </p:spPr>
          <p:txBody>
            <a:bodyPr wrap="square" rtlCol="0">
              <a:spAutoFit/>
            </a:bodyPr>
            <a:lstStyle/>
            <a:p>
              <a:r>
                <a:rPr lang="es-ES" sz="800" dirty="0" smtClean="0">
                  <a:latin typeface="Arial Narrow"/>
                  <a:cs typeface="Arial Narrow"/>
                </a:rPr>
                <a:t>Almacenamiento CCTV</a:t>
              </a:r>
              <a:endParaRPr lang="es-ES" sz="800" dirty="0">
                <a:latin typeface="Arial Narrow"/>
                <a:cs typeface="Arial Narrow"/>
              </a:endParaRPr>
            </a:p>
          </p:txBody>
        </p:sp>
        <p:sp>
          <p:nvSpPr>
            <p:cNvPr id="468" name="Cruz 467"/>
            <p:cNvSpPr/>
            <p:nvPr/>
          </p:nvSpPr>
          <p:spPr>
            <a:xfrm>
              <a:off x="3086101" y="5605080"/>
              <a:ext cx="76200" cy="76200"/>
            </a:xfrm>
            <a:prstGeom prst="plus">
              <a:avLst>
                <a:gd name="adj" fmla="val 33065"/>
              </a:avLst>
            </a:prstGeom>
            <a:solidFill>
              <a:schemeClr val="accent5">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grpSp>
      <p:grpSp>
        <p:nvGrpSpPr>
          <p:cNvPr id="603" name="Agrupar 602"/>
          <p:cNvGrpSpPr/>
          <p:nvPr/>
        </p:nvGrpSpPr>
        <p:grpSpPr>
          <a:xfrm>
            <a:off x="3086100" y="5589662"/>
            <a:ext cx="1447800" cy="215444"/>
            <a:chOff x="3086100" y="5623526"/>
            <a:chExt cx="1447800" cy="215444"/>
          </a:xfrm>
        </p:grpSpPr>
        <p:sp>
          <p:nvSpPr>
            <p:cNvPr id="469" name="CuadroTexto 468"/>
            <p:cNvSpPr txBox="1"/>
            <p:nvPr/>
          </p:nvSpPr>
          <p:spPr>
            <a:xfrm>
              <a:off x="3136899" y="5623526"/>
              <a:ext cx="1397001" cy="215444"/>
            </a:xfrm>
            <a:prstGeom prst="rect">
              <a:avLst/>
            </a:prstGeom>
            <a:noFill/>
          </p:spPr>
          <p:txBody>
            <a:bodyPr wrap="square" rtlCol="0">
              <a:spAutoFit/>
            </a:bodyPr>
            <a:lstStyle/>
            <a:p>
              <a:r>
                <a:rPr lang="es-ES" sz="800" dirty="0" smtClean="0">
                  <a:latin typeface="Arial Narrow"/>
                  <a:cs typeface="Arial Narrow"/>
                </a:rPr>
                <a:t>Redundancia Off-Site</a:t>
              </a:r>
              <a:endParaRPr lang="es-ES" sz="800" dirty="0">
                <a:latin typeface="Arial Narrow"/>
                <a:cs typeface="Arial Narrow"/>
              </a:endParaRPr>
            </a:p>
          </p:txBody>
        </p:sp>
        <p:sp>
          <p:nvSpPr>
            <p:cNvPr id="470" name="Sol 469"/>
            <p:cNvSpPr/>
            <p:nvPr/>
          </p:nvSpPr>
          <p:spPr>
            <a:xfrm>
              <a:off x="3086100" y="5686082"/>
              <a:ext cx="101600" cy="101600"/>
            </a:xfrm>
            <a:prstGeom prst="sun">
              <a:avLst>
                <a:gd name="adj" fmla="val 21136"/>
              </a:avLst>
            </a:prstGeom>
            <a:solidFill>
              <a:srgbClr val="8DC41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grpSp>
      <p:grpSp>
        <p:nvGrpSpPr>
          <p:cNvPr id="471" name="Agrupar 470"/>
          <p:cNvGrpSpPr/>
          <p:nvPr/>
        </p:nvGrpSpPr>
        <p:grpSpPr>
          <a:xfrm>
            <a:off x="3089797" y="5735861"/>
            <a:ext cx="1454149" cy="215444"/>
            <a:chOff x="3041321" y="2930149"/>
            <a:chExt cx="1454149" cy="215444"/>
          </a:xfrm>
        </p:grpSpPr>
        <p:sp>
          <p:nvSpPr>
            <p:cNvPr id="472" name="Flecha circular 471"/>
            <p:cNvSpPr/>
            <p:nvPr/>
          </p:nvSpPr>
          <p:spPr>
            <a:xfrm>
              <a:off x="3041321" y="3005406"/>
              <a:ext cx="99912" cy="99912"/>
            </a:xfrm>
            <a:prstGeom prst="circularArrow">
              <a:avLst>
                <a:gd name="adj1" fmla="val 16289"/>
                <a:gd name="adj2" fmla="val 1731725"/>
                <a:gd name="adj3" fmla="val 19206228"/>
                <a:gd name="adj4" fmla="val 2567881"/>
                <a:gd name="adj5" fmla="val 19694"/>
              </a:avLst>
            </a:prstGeom>
            <a:solidFill>
              <a:srgbClr val="73A11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schemeClr val="tx1"/>
                </a:solidFill>
              </a:endParaRPr>
            </a:p>
          </p:txBody>
        </p:sp>
        <p:sp>
          <p:nvSpPr>
            <p:cNvPr id="473" name="CuadroTexto 472"/>
            <p:cNvSpPr txBox="1"/>
            <p:nvPr/>
          </p:nvSpPr>
          <p:spPr>
            <a:xfrm>
              <a:off x="3098469" y="2930149"/>
              <a:ext cx="1397001" cy="215444"/>
            </a:xfrm>
            <a:prstGeom prst="rect">
              <a:avLst/>
            </a:prstGeom>
            <a:noFill/>
          </p:spPr>
          <p:txBody>
            <a:bodyPr wrap="square" rtlCol="0">
              <a:spAutoFit/>
            </a:bodyPr>
            <a:lstStyle/>
            <a:p>
              <a:r>
                <a:rPr lang="es-ES" sz="800" dirty="0" smtClean="0">
                  <a:latin typeface="Arial Narrow"/>
                  <a:cs typeface="Arial Narrow"/>
                </a:rPr>
                <a:t>Red eléctrica</a:t>
              </a:r>
              <a:endParaRPr lang="es-ES" sz="800" dirty="0">
                <a:latin typeface="Arial Narrow"/>
                <a:cs typeface="Arial Narrow"/>
              </a:endParaRPr>
            </a:p>
          </p:txBody>
        </p:sp>
      </p:grpSp>
      <p:grpSp>
        <p:nvGrpSpPr>
          <p:cNvPr id="476" name="Agrupar 475"/>
          <p:cNvGrpSpPr/>
          <p:nvPr/>
        </p:nvGrpSpPr>
        <p:grpSpPr>
          <a:xfrm>
            <a:off x="3090333" y="5872997"/>
            <a:ext cx="1447800" cy="338554"/>
            <a:chOff x="6147268" y="3859745"/>
            <a:chExt cx="1447800" cy="338554"/>
          </a:xfrm>
        </p:grpSpPr>
        <p:sp>
          <p:nvSpPr>
            <p:cNvPr id="477" name="CuadroTexto 476"/>
            <p:cNvSpPr txBox="1"/>
            <p:nvPr/>
          </p:nvSpPr>
          <p:spPr>
            <a:xfrm>
              <a:off x="6198067" y="3859745"/>
              <a:ext cx="1397001" cy="338554"/>
            </a:xfrm>
            <a:prstGeom prst="rect">
              <a:avLst/>
            </a:prstGeom>
            <a:noFill/>
          </p:spPr>
          <p:txBody>
            <a:bodyPr wrap="square" rtlCol="0">
              <a:spAutoFit/>
            </a:bodyPr>
            <a:lstStyle/>
            <a:p>
              <a:r>
                <a:rPr lang="es-ES" sz="800" dirty="0" smtClean="0">
                  <a:latin typeface="Arial Narrow"/>
                  <a:cs typeface="Arial Narrow"/>
                </a:rPr>
                <a:t>Planta de Emergencia y Respaldo Eléctrico MDF</a:t>
              </a:r>
              <a:endParaRPr lang="es-ES" sz="800" dirty="0">
                <a:latin typeface="Arial Narrow"/>
                <a:cs typeface="Arial Narrow"/>
              </a:endParaRPr>
            </a:p>
          </p:txBody>
        </p:sp>
        <p:sp>
          <p:nvSpPr>
            <p:cNvPr id="478" name="Sol 477"/>
            <p:cNvSpPr/>
            <p:nvPr/>
          </p:nvSpPr>
          <p:spPr>
            <a:xfrm>
              <a:off x="6147268" y="3909602"/>
              <a:ext cx="101600" cy="101600"/>
            </a:xfrm>
            <a:prstGeom prst="sun">
              <a:avLst>
                <a:gd name="adj" fmla="val 21136"/>
              </a:avLst>
            </a:prstGeom>
            <a:solidFill>
              <a:srgbClr val="8DC41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grpSp>
      <p:grpSp>
        <p:nvGrpSpPr>
          <p:cNvPr id="479" name="Agrupar 478"/>
          <p:cNvGrpSpPr/>
          <p:nvPr/>
        </p:nvGrpSpPr>
        <p:grpSpPr>
          <a:xfrm>
            <a:off x="3090333" y="6119713"/>
            <a:ext cx="1447800" cy="215444"/>
            <a:chOff x="6147268" y="3859745"/>
            <a:chExt cx="1447800" cy="215444"/>
          </a:xfrm>
        </p:grpSpPr>
        <p:sp>
          <p:nvSpPr>
            <p:cNvPr id="480" name="CuadroTexto 479"/>
            <p:cNvSpPr txBox="1"/>
            <p:nvPr/>
          </p:nvSpPr>
          <p:spPr>
            <a:xfrm>
              <a:off x="6198067" y="3859745"/>
              <a:ext cx="1397001" cy="215444"/>
            </a:xfrm>
            <a:prstGeom prst="rect">
              <a:avLst/>
            </a:prstGeom>
            <a:noFill/>
          </p:spPr>
          <p:txBody>
            <a:bodyPr wrap="square" rtlCol="0">
              <a:spAutoFit/>
            </a:bodyPr>
            <a:lstStyle/>
            <a:p>
              <a:r>
                <a:rPr lang="es-ES" sz="800" dirty="0" smtClean="0">
                  <a:latin typeface="Arial Narrow"/>
                  <a:cs typeface="Arial Narrow"/>
                </a:rPr>
                <a:t>Video de vigilancia IP</a:t>
              </a:r>
              <a:endParaRPr lang="es-ES" sz="800" dirty="0">
                <a:latin typeface="Arial Narrow"/>
                <a:cs typeface="Arial Narrow"/>
              </a:endParaRPr>
            </a:p>
          </p:txBody>
        </p:sp>
        <p:sp>
          <p:nvSpPr>
            <p:cNvPr id="481" name="Sol 480"/>
            <p:cNvSpPr/>
            <p:nvPr/>
          </p:nvSpPr>
          <p:spPr>
            <a:xfrm>
              <a:off x="6147268" y="3909602"/>
              <a:ext cx="101600" cy="101600"/>
            </a:xfrm>
            <a:prstGeom prst="sun">
              <a:avLst>
                <a:gd name="adj" fmla="val 21136"/>
              </a:avLst>
            </a:prstGeom>
            <a:solidFill>
              <a:srgbClr val="8DC41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grpSp>
      <p:sp>
        <p:nvSpPr>
          <p:cNvPr id="482" name="CuadroTexto 481"/>
          <p:cNvSpPr txBox="1"/>
          <p:nvPr/>
        </p:nvSpPr>
        <p:spPr>
          <a:xfrm>
            <a:off x="3121015" y="6241539"/>
            <a:ext cx="1397001" cy="338554"/>
          </a:xfrm>
          <a:prstGeom prst="rect">
            <a:avLst/>
          </a:prstGeom>
          <a:noFill/>
        </p:spPr>
        <p:txBody>
          <a:bodyPr wrap="square" rtlCol="0">
            <a:spAutoFit/>
          </a:bodyPr>
          <a:lstStyle/>
          <a:p>
            <a:r>
              <a:rPr lang="es-ES" sz="800" dirty="0" smtClean="0">
                <a:latin typeface="Arial Narrow"/>
                <a:cs typeface="Arial Narrow"/>
              </a:rPr>
              <a:t>Almacenamiento, camaras de seguridad, multimedia</a:t>
            </a:r>
            <a:endParaRPr lang="es-ES" sz="800" dirty="0">
              <a:latin typeface="Arial Narrow"/>
              <a:cs typeface="Arial Narrow"/>
            </a:endParaRPr>
          </a:p>
        </p:txBody>
      </p:sp>
      <p:grpSp>
        <p:nvGrpSpPr>
          <p:cNvPr id="483" name="Agrupar 482"/>
          <p:cNvGrpSpPr/>
          <p:nvPr/>
        </p:nvGrpSpPr>
        <p:grpSpPr>
          <a:xfrm>
            <a:off x="3089794" y="6320598"/>
            <a:ext cx="79375" cy="73063"/>
            <a:chOff x="1609725" y="1600200"/>
            <a:chExt cx="1597025" cy="1470025"/>
          </a:xfrm>
        </p:grpSpPr>
        <p:sp>
          <p:nvSpPr>
            <p:cNvPr id="484" name="Elipse 483"/>
            <p:cNvSpPr/>
            <p:nvPr/>
          </p:nvSpPr>
          <p:spPr>
            <a:xfrm>
              <a:off x="2003425" y="1600200"/>
              <a:ext cx="1203325" cy="1203325"/>
            </a:xfrm>
            <a:prstGeom prst="ellipse">
              <a:avLst/>
            </a:prstGeom>
            <a:solidFill>
              <a:srgbClr val="FFC51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485" name="Elipse 484"/>
            <p:cNvSpPr/>
            <p:nvPr/>
          </p:nvSpPr>
          <p:spPr>
            <a:xfrm>
              <a:off x="1609725" y="1866900"/>
              <a:ext cx="1203325" cy="1203325"/>
            </a:xfrm>
            <a:prstGeom prst="ellipse">
              <a:avLst/>
            </a:prstGeom>
            <a:solidFill>
              <a:srgbClr val="FFC513"/>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grpSp>
      <p:grpSp>
        <p:nvGrpSpPr>
          <p:cNvPr id="486" name="Agrupar 485"/>
          <p:cNvGrpSpPr/>
          <p:nvPr/>
        </p:nvGrpSpPr>
        <p:grpSpPr>
          <a:xfrm>
            <a:off x="3080809" y="6510452"/>
            <a:ext cx="1454149" cy="215444"/>
            <a:chOff x="3041321" y="2930149"/>
            <a:chExt cx="1454149" cy="215444"/>
          </a:xfrm>
        </p:grpSpPr>
        <p:sp>
          <p:nvSpPr>
            <p:cNvPr id="487" name="Flecha circular 486"/>
            <p:cNvSpPr/>
            <p:nvPr/>
          </p:nvSpPr>
          <p:spPr>
            <a:xfrm>
              <a:off x="3041321" y="3005406"/>
              <a:ext cx="99912" cy="99912"/>
            </a:xfrm>
            <a:prstGeom prst="circularArrow">
              <a:avLst>
                <a:gd name="adj1" fmla="val 16289"/>
                <a:gd name="adj2" fmla="val 1731725"/>
                <a:gd name="adj3" fmla="val 19206228"/>
                <a:gd name="adj4" fmla="val 2567881"/>
                <a:gd name="adj5" fmla="val 19694"/>
              </a:avLst>
            </a:prstGeom>
            <a:solidFill>
              <a:srgbClr val="73A11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schemeClr val="tx1"/>
                </a:solidFill>
              </a:endParaRPr>
            </a:p>
          </p:txBody>
        </p:sp>
        <p:sp>
          <p:nvSpPr>
            <p:cNvPr id="488" name="CuadroTexto 487"/>
            <p:cNvSpPr txBox="1"/>
            <p:nvPr/>
          </p:nvSpPr>
          <p:spPr>
            <a:xfrm>
              <a:off x="3098469" y="2930149"/>
              <a:ext cx="1397001" cy="215444"/>
            </a:xfrm>
            <a:prstGeom prst="rect">
              <a:avLst/>
            </a:prstGeom>
            <a:noFill/>
          </p:spPr>
          <p:txBody>
            <a:bodyPr wrap="square" rtlCol="0">
              <a:spAutoFit/>
            </a:bodyPr>
            <a:lstStyle/>
            <a:p>
              <a:r>
                <a:rPr lang="es-ES" sz="800" dirty="0" smtClean="0">
                  <a:latin typeface="Arial Narrow"/>
                  <a:cs typeface="Arial Narrow"/>
                </a:rPr>
                <a:t>Servicios de Software libre</a:t>
              </a:r>
              <a:endParaRPr lang="es-ES" sz="800" dirty="0">
                <a:latin typeface="Arial Narrow"/>
                <a:cs typeface="Arial Narrow"/>
              </a:endParaRPr>
            </a:p>
          </p:txBody>
        </p:sp>
      </p:grpSp>
      <p:grpSp>
        <p:nvGrpSpPr>
          <p:cNvPr id="489" name="Agrupar 488"/>
          <p:cNvGrpSpPr/>
          <p:nvPr/>
        </p:nvGrpSpPr>
        <p:grpSpPr>
          <a:xfrm>
            <a:off x="4668313" y="4960583"/>
            <a:ext cx="1454149" cy="215444"/>
            <a:chOff x="1581151" y="416868"/>
            <a:chExt cx="1454149" cy="215444"/>
          </a:xfrm>
        </p:grpSpPr>
        <p:sp>
          <p:nvSpPr>
            <p:cNvPr id="490" name="CuadroTexto 489"/>
            <p:cNvSpPr txBox="1"/>
            <p:nvPr/>
          </p:nvSpPr>
          <p:spPr>
            <a:xfrm>
              <a:off x="1638299" y="416868"/>
              <a:ext cx="1397001" cy="215444"/>
            </a:xfrm>
            <a:prstGeom prst="rect">
              <a:avLst/>
            </a:prstGeom>
            <a:noFill/>
          </p:spPr>
          <p:txBody>
            <a:bodyPr wrap="square" rtlCol="0">
              <a:spAutoFit/>
            </a:bodyPr>
            <a:lstStyle/>
            <a:p>
              <a:r>
                <a:rPr lang="es-ES" sz="800" dirty="0" smtClean="0">
                  <a:latin typeface="Arial Narrow"/>
                  <a:cs typeface="Arial Narrow"/>
                </a:rPr>
                <a:t>Equipo ruteo y </a:t>
              </a:r>
              <a:r>
                <a:rPr lang="es-ES" sz="800" dirty="0" err="1" smtClean="0">
                  <a:latin typeface="Arial Narrow"/>
                  <a:cs typeface="Arial Narrow"/>
                </a:rPr>
                <a:t>switcheo</a:t>
              </a:r>
              <a:endParaRPr lang="es-ES" sz="800" dirty="0">
                <a:latin typeface="Arial Narrow"/>
                <a:cs typeface="Arial Narrow"/>
              </a:endParaRPr>
            </a:p>
          </p:txBody>
        </p:sp>
        <p:sp>
          <p:nvSpPr>
            <p:cNvPr id="491" name="Flecha circular 490"/>
            <p:cNvSpPr/>
            <p:nvPr/>
          </p:nvSpPr>
          <p:spPr>
            <a:xfrm>
              <a:off x="1581151" y="476250"/>
              <a:ext cx="99912" cy="99912"/>
            </a:xfrm>
            <a:prstGeom prst="circularArrow">
              <a:avLst>
                <a:gd name="adj1" fmla="val 16289"/>
                <a:gd name="adj2" fmla="val 1731725"/>
                <a:gd name="adj3" fmla="val 19206228"/>
                <a:gd name="adj4" fmla="val 2567881"/>
                <a:gd name="adj5" fmla="val 19694"/>
              </a:avLst>
            </a:prstGeom>
            <a:solidFill>
              <a:srgbClr val="73A11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schemeClr val="tx1"/>
                </a:solidFill>
              </a:endParaRPr>
            </a:p>
          </p:txBody>
        </p:sp>
      </p:grpSp>
      <p:sp>
        <p:nvSpPr>
          <p:cNvPr id="492" name="CuadroTexto 491"/>
          <p:cNvSpPr txBox="1"/>
          <p:nvPr/>
        </p:nvSpPr>
        <p:spPr>
          <a:xfrm>
            <a:off x="4727582" y="5144332"/>
            <a:ext cx="1397001" cy="215444"/>
          </a:xfrm>
          <a:prstGeom prst="rect">
            <a:avLst/>
          </a:prstGeom>
          <a:noFill/>
        </p:spPr>
        <p:txBody>
          <a:bodyPr wrap="square" rtlCol="0">
            <a:spAutoFit/>
          </a:bodyPr>
          <a:lstStyle/>
          <a:p>
            <a:r>
              <a:rPr lang="es-ES" sz="800" dirty="0" smtClean="0">
                <a:latin typeface="Arial Narrow"/>
                <a:cs typeface="Arial Narrow"/>
              </a:rPr>
              <a:t>Almacenamiento</a:t>
            </a:r>
            <a:endParaRPr lang="es-ES" sz="800" dirty="0">
              <a:latin typeface="Arial Narrow"/>
              <a:cs typeface="Arial Narrow"/>
            </a:endParaRPr>
          </a:p>
        </p:txBody>
      </p:sp>
      <p:sp>
        <p:nvSpPr>
          <p:cNvPr id="493" name="Cruz 492"/>
          <p:cNvSpPr/>
          <p:nvPr/>
        </p:nvSpPr>
        <p:spPr>
          <a:xfrm>
            <a:off x="4675724" y="5219589"/>
            <a:ext cx="76200" cy="76200"/>
          </a:xfrm>
          <a:prstGeom prst="plus">
            <a:avLst>
              <a:gd name="adj" fmla="val 33065"/>
            </a:avLst>
          </a:prstGeom>
          <a:solidFill>
            <a:schemeClr val="accent5">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grpSp>
        <p:nvGrpSpPr>
          <p:cNvPr id="494" name="Agrupar 493"/>
          <p:cNvGrpSpPr/>
          <p:nvPr/>
        </p:nvGrpSpPr>
        <p:grpSpPr>
          <a:xfrm>
            <a:off x="4668313" y="5327968"/>
            <a:ext cx="1454149" cy="215444"/>
            <a:chOff x="1581151" y="416868"/>
            <a:chExt cx="1454149" cy="215444"/>
          </a:xfrm>
        </p:grpSpPr>
        <p:sp>
          <p:nvSpPr>
            <p:cNvPr id="495" name="CuadroTexto 494"/>
            <p:cNvSpPr txBox="1"/>
            <p:nvPr/>
          </p:nvSpPr>
          <p:spPr>
            <a:xfrm>
              <a:off x="1638299" y="416868"/>
              <a:ext cx="1397001" cy="215444"/>
            </a:xfrm>
            <a:prstGeom prst="rect">
              <a:avLst/>
            </a:prstGeom>
            <a:noFill/>
          </p:spPr>
          <p:txBody>
            <a:bodyPr wrap="square" rtlCol="0">
              <a:spAutoFit/>
            </a:bodyPr>
            <a:lstStyle/>
            <a:p>
              <a:r>
                <a:rPr lang="es-ES" sz="800" dirty="0" smtClean="0">
                  <a:latin typeface="Arial Narrow"/>
                  <a:cs typeface="Arial Narrow"/>
                </a:rPr>
                <a:t>Cableado estructurado</a:t>
              </a:r>
              <a:endParaRPr lang="es-ES" sz="800" dirty="0">
                <a:latin typeface="Arial Narrow"/>
                <a:cs typeface="Arial Narrow"/>
              </a:endParaRPr>
            </a:p>
          </p:txBody>
        </p:sp>
        <p:sp>
          <p:nvSpPr>
            <p:cNvPr id="496" name="Flecha circular 495"/>
            <p:cNvSpPr/>
            <p:nvPr/>
          </p:nvSpPr>
          <p:spPr>
            <a:xfrm>
              <a:off x="1581151" y="476250"/>
              <a:ext cx="99912" cy="99912"/>
            </a:xfrm>
            <a:prstGeom prst="circularArrow">
              <a:avLst>
                <a:gd name="adj1" fmla="val 16289"/>
                <a:gd name="adj2" fmla="val 1731725"/>
                <a:gd name="adj3" fmla="val 19206228"/>
                <a:gd name="adj4" fmla="val 2567881"/>
                <a:gd name="adj5" fmla="val 19694"/>
              </a:avLst>
            </a:prstGeom>
            <a:solidFill>
              <a:srgbClr val="73A11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schemeClr val="tx1"/>
                </a:solidFill>
              </a:endParaRPr>
            </a:p>
          </p:txBody>
        </p:sp>
      </p:grpSp>
      <p:sp>
        <p:nvSpPr>
          <p:cNvPr id="497" name="CuadroTexto 496"/>
          <p:cNvSpPr txBox="1"/>
          <p:nvPr/>
        </p:nvSpPr>
        <p:spPr>
          <a:xfrm>
            <a:off x="4700155" y="5489954"/>
            <a:ext cx="1397001" cy="338554"/>
          </a:xfrm>
          <a:prstGeom prst="rect">
            <a:avLst/>
          </a:prstGeom>
          <a:noFill/>
        </p:spPr>
        <p:txBody>
          <a:bodyPr wrap="square" rtlCol="0">
            <a:spAutoFit/>
          </a:bodyPr>
          <a:lstStyle/>
          <a:p>
            <a:r>
              <a:rPr lang="es-ES" sz="800" dirty="0" smtClean="0">
                <a:latin typeface="Arial Narrow"/>
                <a:cs typeface="Arial Narrow"/>
              </a:rPr>
              <a:t>Fibra para integración a la red de voy y datos</a:t>
            </a:r>
            <a:endParaRPr lang="es-ES" sz="800" dirty="0">
              <a:latin typeface="Arial Narrow"/>
              <a:cs typeface="Arial Narrow"/>
            </a:endParaRPr>
          </a:p>
        </p:txBody>
      </p:sp>
      <p:sp>
        <p:nvSpPr>
          <p:cNvPr id="498" name="Sol 497"/>
          <p:cNvSpPr/>
          <p:nvPr/>
        </p:nvSpPr>
        <p:spPr>
          <a:xfrm>
            <a:off x="4649356" y="5539811"/>
            <a:ext cx="101600" cy="101600"/>
          </a:xfrm>
          <a:prstGeom prst="sun">
            <a:avLst>
              <a:gd name="adj" fmla="val 21136"/>
            </a:avLst>
          </a:prstGeom>
          <a:solidFill>
            <a:srgbClr val="8DC41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grpSp>
        <p:nvGrpSpPr>
          <p:cNvPr id="499" name="Agrupar 498"/>
          <p:cNvGrpSpPr/>
          <p:nvPr/>
        </p:nvGrpSpPr>
        <p:grpSpPr>
          <a:xfrm>
            <a:off x="6166918" y="4960583"/>
            <a:ext cx="1454149" cy="215444"/>
            <a:chOff x="1581151" y="416868"/>
            <a:chExt cx="1454149" cy="215444"/>
          </a:xfrm>
        </p:grpSpPr>
        <p:sp>
          <p:nvSpPr>
            <p:cNvPr id="500" name="CuadroTexto 499"/>
            <p:cNvSpPr txBox="1"/>
            <p:nvPr/>
          </p:nvSpPr>
          <p:spPr>
            <a:xfrm>
              <a:off x="1638299" y="416868"/>
              <a:ext cx="1397001" cy="215444"/>
            </a:xfrm>
            <a:prstGeom prst="rect">
              <a:avLst/>
            </a:prstGeom>
            <a:noFill/>
          </p:spPr>
          <p:txBody>
            <a:bodyPr wrap="square" rtlCol="0">
              <a:spAutoFit/>
            </a:bodyPr>
            <a:lstStyle/>
            <a:p>
              <a:r>
                <a:rPr lang="es-ES" sz="800" dirty="0" smtClean="0">
                  <a:latin typeface="Arial Narrow"/>
                  <a:cs typeface="Arial Narrow"/>
                </a:rPr>
                <a:t>Equipo ruteo y </a:t>
              </a:r>
              <a:r>
                <a:rPr lang="es-ES" sz="800" dirty="0" err="1" smtClean="0">
                  <a:latin typeface="Arial Narrow"/>
                  <a:cs typeface="Arial Narrow"/>
                </a:rPr>
                <a:t>switcheo</a:t>
              </a:r>
              <a:endParaRPr lang="es-ES" sz="800" dirty="0">
                <a:latin typeface="Arial Narrow"/>
                <a:cs typeface="Arial Narrow"/>
              </a:endParaRPr>
            </a:p>
          </p:txBody>
        </p:sp>
        <p:sp>
          <p:nvSpPr>
            <p:cNvPr id="501" name="Flecha circular 500"/>
            <p:cNvSpPr/>
            <p:nvPr/>
          </p:nvSpPr>
          <p:spPr>
            <a:xfrm>
              <a:off x="1581151" y="476250"/>
              <a:ext cx="99912" cy="99912"/>
            </a:xfrm>
            <a:prstGeom prst="circularArrow">
              <a:avLst>
                <a:gd name="adj1" fmla="val 16289"/>
                <a:gd name="adj2" fmla="val 1731725"/>
                <a:gd name="adj3" fmla="val 19206228"/>
                <a:gd name="adj4" fmla="val 2567881"/>
                <a:gd name="adj5" fmla="val 19694"/>
              </a:avLst>
            </a:prstGeom>
            <a:solidFill>
              <a:srgbClr val="73A11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schemeClr val="tx1"/>
                </a:solidFill>
              </a:endParaRPr>
            </a:p>
          </p:txBody>
        </p:sp>
      </p:grpSp>
      <p:sp>
        <p:nvSpPr>
          <p:cNvPr id="502" name="CuadroTexto 501"/>
          <p:cNvSpPr txBox="1"/>
          <p:nvPr/>
        </p:nvSpPr>
        <p:spPr>
          <a:xfrm>
            <a:off x="6227597" y="5144332"/>
            <a:ext cx="1397001" cy="215444"/>
          </a:xfrm>
          <a:prstGeom prst="rect">
            <a:avLst/>
          </a:prstGeom>
          <a:noFill/>
        </p:spPr>
        <p:txBody>
          <a:bodyPr wrap="square" rtlCol="0">
            <a:spAutoFit/>
          </a:bodyPr>
          <a:lstStyle/>
          <a:p>
            <a:r>
              <a:rPr lang="es-ES" sz="800" dirty="0" smtClean="0">
                <a:latin typeface="Arial Narrow"/>
                <a:cs typeface="Arial Narrow"/>
              </a:rPr>
              <a:t>Nueva Subred</a:t>
            </a:r>
            <a:endParaRPr lang="es-ES" sz="800" dirty="0">
              <a:latin typeface="Arial Narrow"/>
              <a:cs typeface="Arial Narrow"/>
            </a:endParaRPr>
          </a:p>
        </p:txBody>
      </p:sp>
      <p:sp>
        <p:nvSpPr>
          <p:cNvPr id="503" name="Cruz 502"/>
          <p:cNvSpPr/>
          <p:nvPr/>
        </p:nvSpPr>
        <p:spPr>
          <a:xfrm>
            <a:off x="6175739" y="5219589"/>
            <a:ext cx="76200" cy="76200"/>
          </a:xfrm>
          <a:prstGeom prst="plus">
            <a:avLst>
              <a:gd name="adj" fmla="val 33065"/>
            </a:avLst>
          </a:prstGeom>
          <a:solidFill>
            <a:schemeClr val="accent5">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504" name="CuadroTexto 503"/>
          <p:cNvSpPr txBox="1"/>
          <p:nvPr/>
        </p:nvSpPr>
        <p:spPr>
          <a:xfrm>
            <a:off x="6227597" y="5321063"/>
            <a:ext cx="1397001" cy="215444"/>
          </a:xfrm>
          <a:prstGeom prst="rect">
            <a:avLst/>
          </a:prstGeom>
          <a:noFill/>
        </p:spPr>
        <p:txBody>
          <a:bodyPr wrap="square" rtlCol="0">
            <a:spAutoFit/>
          </a:bodyPr>
          <a:lstStyle/>
          <a:p>
            <a:r>
              <a:rPr lang="es-ES" sz="800" dirty="0" smtClean="0">
                <a:latin typeface="Arial Narrow"/>
                <a:cs typeface="Arial Narrow"/>
              </a:rPr>
              <a:t>Conmutador con Exchange</a:t>
            </a:r>
            <a:endParaRPr lang="es-ES" sz="800" dirty="0">
              <a:latin typeface="Arial Narrow"/>
              <a:cs typeface="Arial Narrow"/>
            </a:endParaRPr>
          </a:p>
        </p:txBody>
      </p:sp>
      <p:sp>
        <p:nvSpPr>
          <p:cNvPr id="505" name="Cruz 504"/>
          <p:cNvSpPr/>
          <p:nvPr/>
        </p:nvSpPr>
        <p:spPr>
          <a:xfrm>
            <a:off x="6175739" y="5396320"/>
            <a:ext cx="76200" cy="76200"/>
          </a:xfrm>
          <a:prstGeom prst="plus">
            <a:avLst>
              <a:gd name="adj" fmla="val 33065"/>
            </a:avLst>
          </a:prstGeom>
          <a:solidFill>
            <a:schemeClr val="accent5">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506" name="CuadroTexto 505"/>
          <p:cNvSpPr txBox="1"/>
          <p:nvPr/>
        </p:nvSpPr>
        <p:spPr>
          <a:xfrm>
            <a:off x="6203974" y="5472520"/>
            <a:ext cx="1397001" cy="215444"/>
          </a:xfrm>
          <a:prstGeom prst="rect">
            <a:avLst/>
          </a:prstGeom>
          <a:noFill/>
        </p:spPr>
        <p:txBody>
          <a:bodyPr wrap="square" rtlCol="0">
            <a:spAutoFit/>
          </a:bodyPr>
          <a:lstStyle/>
          <a:p>
            <a:r>
              <a:rPr lang="es-ES" sz="800" dirty="0" smtClean="0">
                <a:latin typeface="Arial Narrow"/>
                <a:cs typeface="Arial Narrow"/>
              </a:rPr>
              <a:t>Almacenamiento (SAN)</a:t>
            </a:r>
            <a:endParaRPr lang="es-ES" sz="800" dirty="0">
              <a:latin typeface="Arial Narrow"/>
              <a:cs typeface="Arial Narrow"/>
            </a:endParaRPr>
          </a:p>
        </p:txBody>
      </p:sp>
      <p:sp>
        <p:nvSpPr>
          <p:cNvPr id="507" name="Cruz 506"/>
          <p:cNvSpPr/>
          <p:nvPr/>
        </p:nvSpPr>
        <p:spPr>
          <a:xfrm>
            <a:off x="6169050" y="5547777"/>
            <a:ext cx="76200" cy="76200"/>
          </a:xfrm>
          <a:prstGeom prst="plus">
            <a:avLst>
              <a:gd name="adj" fmla="val 33065"/>
            </a:avLst>
          </a:prstGeom>
          <a:solidFill>
            <a:schemeClr val="accent5">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508" name="CuadroTexto 507"/>
          <p:cNvSpPr txBox="1"/>
          <p:nvPr/>
        </p:nvSpPr>
        <p:spPr>
          <a:xfrm>
            <a:off x="6198067" y="5643803"/>
            <a:ext cx="1397001" cy="338554"/>
          </a:xfrm>
          <a:prstGeom prst="rect">
            <a:avLst/>
          </a:prstGeom>
          <a:noFill/>
        </p:spPr>
        <p:txBody>
          <a:bodyPr wrap="square" rtlCol="0">
            <a:spAutoFit/>
          </a:bodyPr>
          <a:lstStyle/>
          <a:p>
            <a:r>
              <a:rPr lang="es-ES" sz="800" dirty="0" smtClean="0">
                <a:latin typeface="Arial Narrow"/>
                <a:cs typeface="Arial Narrow"/>
              </a:rPr>
              <a:t>Respaldo y regulación eléctrica</a:t>
            </a:r>
          </a:p>
          <a:p>
            <a:r>
              <a:rPr lang="es-ES" sz="800" dirty="0" smtClean="0">
                <a:latin typeface="Arial Narrow"/>
                <a:cs typeface="Arial Narrow"/>
              </a:rPr>
              <a:t>IDF´s</a:t>
            </a:r>
            <a:endParaRPr lang="es-ES" sz="800" dirty="0">
              <a:latin typeface="Arial Narrow"/>
              <a:cs typeface="Arial Narrow"/>
            </a:endParaRPr>
          </a:p>
        </p:txBody>
      </p:sp>
      <p:sp>
        <p:nvSpPr>
          <p:cNvPr id="509" name="Sol 508"/>
          <p:cNvSpPr/>
          <p:nvPr/>
        </p:nvSpPr>
        <p:spPr>
          <a:xfrm>
            <a:off x="6147268" y="5693660"/>
            <a:ext cx="101600" cy="101600"/>
          </a:xfrm>
          <a:prstGeom prst="sun">
            <a:avLst>
              <a:gd name="adj" fmla="val 21136"/>
            </a:avLst>
          </a:prstGeom>
          <a:solidFill>
            <a:srgbClr val="8DC41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510" name="CuadroTexto 509"/>
          <p:cNvSpPr txBox="1"/>
          <p:nvPr/>
        </p:nvSpPr>
        <p:spPr>
          <a:xfrm>
            <a:off x="6198067" y="5909023"/>
            <a:ext cx="1397001" cy="215444"/>
          </a:xfrm>
          <a:prstGeom prst="rect">
            <a:avLst/>
          </a:prstGeom>
          <a:noFill/>
        </p:spPr>
        <p:txBody>
          <a:bodyPr wrap="square" rtlCol="0">
            <a:spAutoFit/>
          </a:bodyPr>
          <a:lstStyle/>
          <a:p>
            <a:r>
              <a:rPr lang="es-ES" sz="800" dirty="0" smtClean="0">
                <a:latin typeface="Arial Narrow"/>
                <a:cs typeface="Arial Narrow"/>
              </a:rPr>
              <a:t>Help Desk</a:t>
            </a:r>
            <a:endParaRPr lang="es-ES" sz="800" dirty="0">
              <a:latin typeface="Arial Narrow"/>
              <a:cs typeface="Arial Narrow"/>
            </a:endParaRPr>
          </a:p>
        </p:txBody>
      </p:sp>
      <p:sp>
        <p:nvSpPr>
          <p:cNvPr id="511" name="Sol 510"/>
          <p:cNvSpPr/>
          <p:nvPr/>
        </p:nvSpPr>
        <p:spPr>
          <a:xfrm>
            <a:off x="6147268" y="5958880"/>
            <a:ext cx="101600" cy="101600"/>
          </a:xfrm>
          <a:prstGeom prst="sun">
            <a:avLst>
              <a:gd name="adj" fmla="val 21136"/>
            </a:avLst>
          </a:prstGeom>
          <a:solidFill>
            <a:srgbClr val="8DC41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512" name="CuadroTexto 511"/>
          <p:cNvSpPr txBox="1"/>
          <p:nvPr/>
        </p:nvSpPr>
        <p:spPr>
          <a:xfrm>
            <a:off x="6198067" y="6098987"/>
            <a:ext cx="1397001" cy="215444"/>
          </a:xfrm>
          <a:prstGeom prst="rect">
            <a:avLst/>
          </a:prstGeom>
          <a:noFill/>
        </p:spPr>
        <p:txBody>
          <a:bodyPr wrap="square" rtlCol="0">
            <a:spAutoFit/>
          </a:bodyPr>
          <a:lstStyle/>
          <a:p>
            <a:r>
              <a:rPr lang="es-ES" sz="800" dirty="0" smtClean="0">
                <a:latin typeface="Arial Narrow"/>
                <a:cs typeface="Arial Narrow"/>
              </a:rPr>
              <a:t>Monitoreo de equipo activo</a:t>
            </a:r>
            <a:endParaRPr lang="es-ES" sz="800" dirty="0">
              <a:latin typeface="Arial Narrow"/>
              <a:cs typeface="Arial Narrow"/>
            </a:endParaRPr>
          </a:p>
        </p:txBody>
      </p:sp>
      <p:sp>
        <p:nvSpPr>
          <p:cNvPr id="513" name="Sol 512"/>
          <p:cNvSpPr/>
          <p:nvPr/>
        </p:nvSpPr>
        <p:spPr>
          <a:xfrm>
            <a:off x="6147268" y="6148844"/>
            <a:ext cx="101600" cy="101600"/>
          </a:xfrm>
          <a:prstGeom prst="sun">
            <a:avLst>
              <a:gd name="adj" fmla="val 21136"/>
            </a:avLst>
          </a:prstGeom>
          <a:solidFill>
            <a:srgbClr val="8DC41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515" name="CuadroTexto 514"/>
          <p:cNvSpPr txBox="1"/>
          <p:nvPr/>
        </p:nvSpPr>
        <p:spPr>
          <a:xfrm>
            <a:off x="6203974" y="6250444"/>
            <a:ext cx="1397001" cy="215444"/>
          </a:xfrm>
          <a:prstGeom prst="rect">
            <a:avLst/>
          </a:prstGeom>
          <a:noFill/>
        </p:spPr>
        <p:txBody>
          <a:bodyPr wrap="square" rtlCol="0">
            <a:spAutoFit/>
          </a:bodyPr>
          <a:lstStyle/>
          <a:p>
            <a:r>
              <a:rPr lang="es-ES" sz="800" dirty="0" smtClean="0">
                <a:latin typeface="Arial Narrow"/>
                <a:cs typeface="Arial Narrow"/>
              </a:rPr>
              <a:t>Cursos de capacitación</a:t>
            </a:r>
            <a:endParaRPr lang="es-ES" sz="800" dirty="0">
              <a:latin typeface="Arial Narrow"/>
              <a:cs typeface="Arial Narrow"/>
            </a:endParaRPr>
          </a:p>
        </p:txBody>
      </p:sp>
      <p:sp>
        <p:nvSpPr>
          <p:cNvPr id="516" name="Cruz 515"/>
          <p:cNvSpPr/>
          <p:nvPr/>
        </p:nvSpPr>
        <p:spPr>
          <a:xfrm>
            <a:off x="6169050" y="6325701"/>
            <a:ext cx="76200" cy="76200"/>
          </a:xfrm>
          <a:prstGeom prst="plus">
            <a:avLst>
              <a:gd name="adj" fmla="val 33065"/>
            </a:avLst>
          </a:prstGeom>
          <a:solidFill>
            <a:schemeClr val="accent5">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grpSp>
        <p:nvGrpSpPr>
          <p:cNvPr id="517" name="Agrupar 516"/>
          <p:cNvGrpSpPr/>
          <p:nvPr/>
        </p:nvGrpSpPr>
        <p:grpSpPr>
          <a:xfrm>
            <a:off x="6160754" y="6465888"/>
            <a:ext cx="1446910" cy="215444"/>
            <a:chOff x="3083445" y="5364236"/>
            <a:chExt cx="1446910" cy="215444"/>
          </a:xfrm>
        </p:grpSpPr>
        <p:sp>
          <p:nvSpPr>
            <p:cNvPr id="518" name="CuadroTexto 517"/>
            <p:cNvSpPr txBox="1"/>
            <p:nvPr/>
          </p:nvSpPr>
          <p:spPr>
            <a:xfrm>
              <a:off x="3133354" y="5364236"/>
              <a:ext cx="1397001" cy="215444"/>
            </a:xfrm>
            <a:prstGeom prst="rect">
              <a:avLst/>
            </a:prstGeom>
            <a:noFill/>
          </p:spPr>
          <p:txBody>
            <a:bodyPr wrap="square" rtlCol="0">
              <a:spAutoFit/>
            </a:bodyPr>
            <a:lstStyle/>
            <a:p>
              <a:r>
                <a:rPr lang="es-ES" sz="800" dirty="0" smtClean="0">
                  <a:latin typeface="Arial Narrow"/>
                  <a:cs typeface="Arial Narrow"/>
                </a:rPr>
                <a:t>Equipos portátiles</a:t>
              </a:r>
              <a:endParaRPr lang="es-ES" sz="800" dirty="0">
                <a:latin typeface="Arial Narrow"/>
                <a:cs typeface="Arial Narrow"/>
              </a:endParaRPr>
            </a:p>
          </p:txBody>
        </p:sp>
        <p:grpSp>
          <p:nvGrpSpPr>
            <p:cNvPr id="519" name="Agrupar 518"/>
            <p:cNvGrpSpPr/>
            <p:nvPr/>
          </p:nvGrpSpPr>
          <p:grpSpPr>
            <a:xfrm>
              <a:off x="3083444" y="5442832"/>
              <a:ext cx="79374" cy="73064"/>
              <a:chOff x="1609725" y="1600200"/>
              <a:chExt cx="1597025" cy="1470025"/>
            </a:xfrm>
          </p:grpSpPr>
          <p:sp>
            <p:nvSpPr>
              <p:cNvPr id="520" name="Elipse 519"/>
              <p:cNvSpPr/>
              <p:nvPr/>
            </p:nvSpPr>
            <p:spPr>
              <a:xfrm>
                <a:off x="2003425" y="1600200"/>
                <a:ext cx="1203325" cy="1203325"/>
              </a:xfrm>
              <a:prstGeom prst="ellipse">
                <a:avLst/>
              </a:prstGeom>
              <a:solidFill>
                <a:srgbClr val="FFC51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521" name="Elipse 520"/>
              <p:cNvSpPr/>
              <p:nvPr/>
            </p:nvSpPr>
            <p:spPr>
              <a:xfrm>
                <a:off x="1609725" y="1866900"/>
                <a:ext cx="1203325" cy="1203325"/>
              </a:xfrm>
              <a:prstGeom prst="ellipse">
                <a:avLst/>
              </a:prstGeom>
              <a:solidFill>
                <a:srgbClr val="FFC513"/>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grpSp>
      </p:grpSp>
      <p:grpSp>
        <p:nvGrpSpPr>
          <p:cNvPr id="522" name="Agrupar 521"/>
          <p:cNvGrpSpPr/>
          <p:nvPr/>
        </p:nvGrpSpPr>
        <p:grpSpPr>
          <a:xfrm>
            <a:off x="7669096" y="4960583"/>
            <a:ext cx="1454149" cy="215444"/>
            <a:chOff x="1581151" y="416868"/>
            <a:chExt cx="1454149" cy="215444"/>
          </a:xfrm>
        </p:grpSpPr>
        <p:sp>
          <p:nvSpPr>
            <p:cNvPr id="523" name="CuadroTexto 522"/>
            <p:cNvSpPr txBox="1"/>
            <p:nvPr/>
          </p:nvSpPr>
          <p:spPr>
            <a:xfrm>
              <a:off x="1638299" y="416868"/>
              <a:ext cx="1397001" cy="215444"/>
            </a:xfrm>
            <a:prstGeom prst="rect">
              <a:avLst/>
            </a:prstGeom>
            <a:noFill/>
          </p:spPr>
          <p:txBody>
            <a:bodyPr wrap="square" rtlCol="0">
              <a:spAutoFit/>
            </a:bodyPr>
            <a:lstStyle/>
            <a:p>
              <a:r>
                <a:rPr lang="es-ES" sz="800" dirty="0" smtClean="0">
                  <a:latin typeface="Arial Narrow"/>
                  <a:cs typeface="Arial Narrow"/>
                </a:rPr>
                <a:t>Equipo ruteo y </a:t>
              </a:r>
              <a:r>
                <a:rPr lang="es-ES" sz="800" dirty="0" err="1" smtClean="0">
                  <a:latin typeface="Arial Narrow"/>
                  <a:cs typeface="Arial Narrow"/>
                </a:rPr>
                <a:t>switcheo</a:t>
              </a:r>
              <a:endParaRPr lang="es-ES" sz="800" dirty="0">
                <a:latin typeface="Arial Narrow"/>
                <a:cs typeface="Arial Narrow"/>
              </a:endParaRPr>
            </a:p>
          </p:txBody>
        </p:sp>
        <p:sp>
          <p:nvSpPr>
            <p:cNvPr id="524" name="Flecha circular 523"/>
            <p:cNvSpPr/>
            <p:nvPr/>
          </p:nvSpPr>
          <p:spPr>
            <a:xfrm>
              <a:off x="1581151" y="476250"/>
              <a:ext cx="99912" cy="99912"/>
            </a:xfrm>
            <a:prstGeom prst="circularArrow">
              <a:avLst>
                <a:gd name="adj1" fmla="val 16289"/>
                <a:gd name="adj2" fmla="val 1731725"/>
                <a:gd name="adj3" fmla="val 19206228"/>
                <a:gd name="adj4" fmla="val 2567881"/>
                <a:gd name="adj5" fmla="val 19694"/>
              </a:avLst>
            </a:prstGeom>
            <a:solidFill>
              <a:srgbClr val="73A11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schemeClr val="tx1"/>
                </a:solidFill>
              </a:endParaRPr>
            </a:p>
          </p:txBody>
        </p:sp>
      </p:grpSp>
      <p:grpSp>
        <p:nvGrpSpPr>
          <p:cNvPr id="526" name="Agrupar 525"/>
          <p:cNvGrpSpPr/>
          <p:nvPr/>
        </p:nvGrpSpPr>
        <p:grpSpPr>
          <a:xfrm>
            <a:off x="7656564" y="5232128"/>
            <a:ext cx="1443866" cy="215444"/>
            <a:chOff x="1591434" y="575618"/>
            <a:chExt cx="1443866" cy="215444"/>
          </a:xfrm>
        </p:grpSpPr>
        <p:sp>
          <p:nvSpPr>
            <p:cNvPr id="527" name="CuadroTexto 526"/>
            <p:cNvSpPr txBox="1"/>
            <p:nvPr/>
          </p:nvSpPr>
          <p:spPr>
            <a:xfrm>
              <a:off x="1638299" y="575618"/>
              <a:ext cx="1397001" cy="215444"/>
            </a:xfrm>
            <a:prstGeom prst="rect">
              <a:avLst/>
            </a:prstGeom>
            <a:noFill/>
          </p:spPr>
          <p:txBody>
            <a:bodyPr wrap="square" rtlCol="0">
              <a:spAutoFit/>
            </a:bodyPr>
            <a:lstStyle/>
            <a:p>
              <a:r>
                <a:rPr lang="es-ES" sz="800" dirty="0" smtClean="0">
                  <a:latin typeface="Arial Narrow"/>
                  <a:cs typeface="Arial Narrow"/>
                </a:rPr>
                <a:t>Rediseño lógico de red</a:t>
              </a:r>
              <a:endParaRPr lang="es-ES" sz="800" dirty="0">
                <a:latin typeface="Arial Narrow"/>
                <a:cs typeface="Arial Narrow"/>
              </a:endParaRPr>
            </a:p>
          </p:txBody>
        </p:sp>
        <p:sp>
          <p:nvSpPr>
            <p:cNvPr id="528" name="Pentágono 527"/>
            <p:cNvSpPr/>
            <p:nvPr/>
          </p:nvSpPr>
          <p:spPr>
            <a:xfrm rot="8100000" flipV="1">
              <a:off x="1591434" y="678361"/>
              <a:ext cx="89332" cy="18682"/>
            </a:xfrm>
            <a:prstGeom prst="homePlate">
              <a:avLst>
                <a:gd name="adj" fmla="val 91496"/>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grpSp>
      <p:sp>
        <p:nvSpPr>
          <p:cNvPr id="529" name="CuadroTexto 528"/>
          <p:cNvSpPr txBox="1"/>
          <p:nvPr/>
        </p:nvSpPr>
        <p:spPr>
          <a:xfrm>
            <a:off x="7684970" y="5447572"/>
            <a:ext cx="1397001" cy="338554"/>
          </a:xfrm>
          <a:prstGeom prst="rect">
            <a:avLst/>
          </a:prstGeom>
          <a:noFill/>
        </p:spPr>
        <p:txBody>
          <a:bodyPr wrap="square" rtlCol="0">
            <a:spAutoFit/>
          </a:bodyPr>
          <a:lstStyle/>
          <a:p>
            <a:r>
              <a:rPr lang="es-ES" sz="800" dirty="0" smtClean="0">
                <a:latin typeface="Arial Narrow"/>
                <a:cs typeface="Arial Narrow"/>
              </a:rPr>
              <a:t>Sistema de telefonía en sede nueva</a:t>
            </a:r>
            <a:endParaRPr lang="es-ES" sz="800" dirty="0">
              <a:latin typeface="Arial Narrow"/>
              <a:cs typeface="Arial Narrow"/>
            </a:endParaRPr>
          </a:p>
        </p:txBody>
      </p:sp>
      <p:sp>
        <p:nvSpPr>
          <p:cNvPr id="530" name="Sol 529"/>
          <p:cNvSpPr/>
          <p:nvPr/>
        </p:nvSpPr>
        <p:spPr>
          <a:xfrm>
            <a:off x="7634171" y="5497429"/>
            <a:ext cx="101600" cy="101600"/>
          </a:xfrm>
          <a:prstGeom prst="sun">
            <a:avLst>
              <a:gd name="adj" fmla="val 21136"/>
            </a:avLst>
          </a:prstGeom>
          <a:solidFill>
            <a:srgbClr val="8DC41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grpSp>
        <p:nvGrpSpPr>
          <p:cNvPr id="531" name="Agrupar 530"/>
          <p:cNvGrpSpPr/>
          <p:nvPr/>
        </p:nvGrpSpPr>
        <p:grpSpPr>
          <a:xfrm>
            <a:off x="7656564" y="5769345"/>
            <a:ext cx="1443866" cy="215444"/>
            <a:chOff x="1591434" y="575618"/>
            <a:chExt cx="1443866" cy="215444"/>
          </a:xfrm>
        </p:grpSpPr>
        <p:sp>
          <p:nvSpPr>
            <p:cNvPr id="532" name="CuadroTexto 531"/>
            <p:cNvSpPr txBox="1"/>
            <p:nvPr/>
          </p:nvSpPr>
          <p:spPr>
            <a:xfrm>
              <a:off x="1638299" y="575618"/>
              <a:ext cx="1397001" cy="215444"/>
            </a:xfrm>
            <a:prstGeom prst="rect">
              <a:avLst/>
            </a:prstGeom>
            <a:noFill/>
          </p:spPr>
          <p:txBody>
            <a:bodyPr wrap="square" rtlCol="0">
              <a:spAutoFit/>
            </a:bodyPr>
            <a:lstStyle/>
            <a:p>
              <a:r>
                <a:rPr lang="es-ES" sz="800" dirty="0" smtClean="0">
                  <a:latin typeface="Arial Narrow"/>
                  <a:cs typeface="Arial Narrow"/>
                </a:rPr>
                <a:t>Rediseño de cableado</a:t>
              </a:r>
              <a:endParaRPr lang="es-ES" sz="800" dirty="0">
                <a:latin typeface="Arial Narrow"/>
                <a:cs typeface="Arial Narrow"/>
              </a:endParaRPr>
            </a:p>
          </p:txBody>
        </p:sp>
        <p:sp>
          <p:nvSpPr>
            <p:cNvPr id="533" name="Pentágono 532"/>
            <p:cNvSpPr/>
            <p:nvPr/>
          </p:nvSpPr>
          <p:spPr>
            <a:xfrm rot="8100000" flipV="1">
              <a:off x="1591434" y="678361"/>
              <a:ext cx="89332" cy="18682"/>
            </a:xfrm>
            <a:prstGeom prst="homePlate">
              <a:avLst>
                <a:gd name="adj" fmla="val 91496"/>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grpSp>
      <p:sp>
        <p:nvSpPr>
          <p:cNvPr id="534" name="CuadroTexto 533"/>
          <p:cNvSpPr txBox="1"/>
          <p:nvPr/>
        </p:nvSpPr>
        <p:spPr>
          <a:xfrm>
            <a:off x="7678620" y="5970578"/>
            <a:ext cx="1397001" cy="338554"/>
          </a:xfrm>
          <a:prstGeom prst="rect">
            <a:avLst/>
          </a:prstGeom>
          <a:noFill/>
        </p:spPr>
        <p:txBody>
          <a:bodyPr wrap="square" rtlCol="0">
            <a:spAutoFit/>
          </a:bodyPr>
          <a:lstStyle/>
          <a:p>
            <a:r>
              <a:rPr lang="es-ES" sz="800" dirty="0" smtClean="0">
                <a:latin typeface="Arial Narrow"/>
                <a:cs typeface="Arial Narrow"/>
              </a:rPr>
              <a:t>Sistema de monitoreo de equipo activo</a:t>
            </a:r>
            <a:endParaRPr lang="es-ES" sz="800" dirty="0">
              <a:latin typeface="Arial Narrow"/>
              <a:cs typeface="Arial Narrow"/>
            </a:endParaRPr>
          </a:p>
        </p:txBody>
      </p:sp>
      <p:sp>
        <p:nvSpPr>
          <p:cNvPr id="535" name="Cruz 534"/>
          <p:cNvSpPr/>
          <p:nvPr/>
        </p:nvSpPr>
        <p:spPr>
          <a:xfrm>
            <a:off x="7643696" y="6045835"/>
            <a:ext cx="76200" cy="76200"/>
          </a:xfrm>
          <a:prstGeom prst="plus">
            <a:avLst>
              <a:gd name="adj" fmla="val 33065"/>
            </a:avLst>
          </a:prstGeom>
          <a:solidFill>
            <a:schemeClr val="accent5">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grpSp>
        <p:nvGrpSpPr>
          <p:cNvPr id="541" name="Agrupar 540"/>
          <p:cNvGrpSpPr/>
          <p:nvPr/>
        </p:nvGrpSpPr>
        <p:grpSpPr>
          <a:xfrm>
            <a:off x="6169493" y="762240"/>
            <a:ext cx="1429533" cy="338554"/>
            <a:chOff x="6169493" y="1060678"/>
            <a:chExt cx="1429533" cy="338554"/>
          </a:xfrm>
        </p:grpSpPr>
        <p:sp>
          <p:nvSpPr>
            <p:cNvPr id="204" name="CuadroTexto 203"/>
            <p:cNvSpPr txBox="1"/>
            <p:nvPr/>
          </p:nvSpPr>
          <p:spPr>
            <a:xfrm>
              <a:off x="6202025" y="1060678"/>
              <a:ext cx="1397001" cy="338554"/>
            </a:xfrm>
            <a:prstGeom prst="rect">
              <a:avLst/>
            </a:prstGeom>
            <a:noFill/>
          </p:spPr>
          <p:txBody>
            <a:bodyPr wrap="square" rtlCol="0">
              <a:spAutoFit/>
            </a:bodyPr>
            <a:lstStyle/>
            <a:p>
              <a:r>
                <a:rPr lang="es-ES" sz="800" dirty="0" smtClean="0">
                  <a:latin typeface="Arial Narrow"/>
                  <a:cs typeface="Arial Narrow"/>
                </a:rPr>
                <a:t>Equipos para telefonía, Hardware telefonía inalámbrica</a:t>
              </a:r>
              <a:endParaRPr lang="es-ES" sz="800" dirty="0">
                <a:latin typeface="Arial Narrow"/>
                <a:cs typeface="Arial Narrow"/>
              </a:endParaRPr>
            </a:p>
          </p:txBody>
        </p:sp>
        <p:grpSp>
          <p:nvGrpSpPr>
            <p:cNvPr id="538" name="Agrupar 537"/>
            <p:cNvGrpSpPr/>
            <p:nvPr/>
          </p:nvGrpSpPr>
          <p:grpSpPr>
            <a:xfrm>
              <a:off x="6169493" y="1139072"/>
              <a:ext cx="79375" cy="73063"/>
              <a:chOff x="1609725" y="1600200"/>
              <a:chExt cx="1597025" cy="1470025"/>
            </a:xfrm>
          </p:grpSpPr>
          <p:sp>
            <p:nvSpPr>
              <p:cNvPr id="539" name="Elipse 538"/>
              <p:cNvSpPr/>
              <p:nvPr/>
            </p:nvSpPr>
            <p:spPr>
              <a:xfrm>
                <a:off x="2003425" y="1600200"/>
                <a:ext cx="1203325" cy="1203325"/>
              </a:xfrm>
              <a:prstGeom prst="ellipse">
                <a:avLst/>
              </a:prstGeom>
              <a:solidFill>
                <a:srgbClr val="FFC51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540" name="Elipse 539"/>
              <p:cNvSpPr/>
              <p:nvPr/>
            </p:nvSpPr>
            <p:spPr>
              <a:xfrm>
                <a:off x="1609725" y="1866900"/>
                <a:ext cx="1203325" cy="1203325"/>
              </a:xfrm>
              <a:prstGeom prst="ellipse">
                <a:avLst/>
              </a:prstGeom>
              <a:solidFill>
                <a:srgbClr val="FFC513"/>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grpSp>
      </p:grpSp>
      <p:grpSp>
        <p:nvGrpSpPr>
          <p:cNvPr id="550" name="Agrupar 549"/>
          <p:cNvGrpSpPr/>
          <p:nvPr/>
        </p:nvGrpSpPr>
        <p:grpSpPr>
          <a:xfrm>
            <a:off x="6160559" y="1655525"/>
            <a:ext cx="1431925" cy="215444"/>
            <a:chOff x="6135351" y="1435328"/>
            <a:chExt cx="1431925" cy="215444"/>
          </a:xfrm>
        </p:grpSpPr>
        <p:sp>
          <p:nvSpPr>
            <p:cNvPr id="551" name="CuadroTexto 550"/>
            <p:cNvSpPr txBox="1"/>
            <p:nvPr/>
          </p:nvSpPr>
          <p:spPr>
            <a:xfrm>
              <a:off x="6170275" y="1435328"/>
              <a:ext cx="1397001" cy="215444"/>
            </a:xfrm>
            <a:prstGeom prst="rect">
              <a:avLst/>
            </a:prstGeom>
            <a:noFill/>
          </p:spPr>
          <p:txBody>
            <a:bodyPr wrap="square" rtlCol="0">
              <a:spAutoFit/>
            </a:bodyPr>
            <a:lstStyle/>
            <a:p>
              <a:r>
                <a:rPr lang="es-ES" sz="800" dirty="0" smtClean="0">
                  <a:latin typeface="Arial Narrow"/>
                  <a:cs typeface="Arial Narrow"/>
                </a:rPr>
                <a:t>Balanceo de red de video</a:t>
              </a:r>
              <a:endParaRPr lang="es-ES" sz="800" dirty="0">
                <a:latin typeface="Arial Narrow"/>
                <a:cs typeface="Arial Narrow"/>
              </a:endParaRPr>
            </a:p>
          </p:txBody>
        </p:sp>
        <p:sp>
          <p:nvSpPr>
            <p:cNvPr id="552" name="Cruz 551"/>
            <p:cNvSpPr/>
            <p:nvPr/>
          </p:nvSpPr>
          <p:spPr>
            <a:xfrm>
              <a:off x="6135351" y="1510585"/>
              <a:ext cx="76200" cy="76200"/>
            </a:xfrm>
            <a:prstGeom prst="plus">
              <a:avLst>
                <a:gd name="adj" fmla="val 33065"/>
              </a:avLst>
            </a:prstGeom>
            <a:solidFill>
              <a:schemeClr val="accent5">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grpSp>
      <p:grpSp>
        <p:nvGrpSpPr>
          <p:cNvPr id="553" name="Agrupar 552"/>
          <p:cNvGrpSpPr/>
          <p:nvPr/>
        </p:nvGrpSpPr>
        <p:grpSpPr>
          <a:xfrm>
            <a:off x="6159500" y="1782957"/>
            <a:ext cx="1431925" cy="215444"/>
            <a:chOff x="6135351" y="1435328"/>
            <a:chExt cx="1431925" cy="215444"/>
          </a:xfrm>
        </p:grpSpPr>
        <p:sp>
          <p:nvSpPr>
            <p:cNvPr id="554" name="CuadroTexto 553"/>
            <p:cNvSpPr txBox="1"/>
            <p:nvPr/>
          </p:nvSpPr>
          <p:spPr>
            <a:xfrm>
              <a:off x="6170275" y="1435328"/>
              <a:ext cx="1397001" cy="215444"/>
            </a:xfrm>
            <a:prstGeom prst="rect">
              <a:avLst/>
            </a:prstGeom>
            <a:noFill/>
          </p:spPr>
          <p:txBody>
            <a:bodyPr wrap="square" rtlCol="0">
              <a:spAutoFit/>
            </a:bodyPr>
            <a:lstStyle/>
            <a:p>
              <a:r>
                <a:rPr lang="es-ES" sz="800" dirty="0" smtClean="0">
                  <a:latin typeface="Arial Narrow"/>
                  <a:cs typeface="Arial Narrow"/>
                </a:rPr>
                <a:t>Separación de CCTV</a:t>
              </a:r>
              <a:endParaRPr lang="es-ES" sz="800" dirty="0">
                <a:latin typeface="Arial Narrow"/>
                <a:cs typeface="Arial Narrow"/>
              </a:endParaRPr>
            </a:p>
          </p:txBody>
        </p:sp>
        <p:sp>
          <p:nvSpPr>
            <p:cNvPr id="555" name="Cruz 554"/>
            <p:cNvSpPr/>
            <p:nvPr/>
          </p:nvSpPr>
          <p:spPr>
            <a:xfrm>
              <a:off x="6135351" y="1510585"/>
              <a:ext cx="76200" cy="76200"/>
            </a:xfrm>
            <a:prstGeom prst="plus">
              <a:avLst>
                <a:gd name="adj" fmla="val 33065"/>
              </a:avLst>
            </a:prstGeom>
            <a:solidFill>
              <a:schemeClr val="accent5">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grpSp>
      <p:grpSp>
        <p:nvGrpSpPr>
          <p:cNvPr id="556" name="Agrupar 555"/>
          <p:cNvGrpSpPr/>
          <p:nvPr/>
        </p:nvGrpSpPr>
        <p:grpSpPr>
          <a:xfrm>
            <a:off x="6159500" y="1925065"/>
            <a:ext cx="1431925" cy="215444"/>
            <a:chOff x="6135351" y="1435328"/>
            <a:chExt cx="1431925" cy="215444"/>
          </a:xfrm>
        </p:grpSpPr>
        <p:sp>
          <p:nvSpPr>
            <p:cNvPr id="557" name="CuadroTexto 556"/>
            <p:cNvSpPr txBox="1"/>
            <p:nvPr/>
          </p:nvSpPr>
          <p:spPr>
            <a:xfrm>
              <a:off x="6170275" y="1435328"/>
              <a:ext cx="1397001" cy="215444"/>
            </a:xfrm>
            <a:prstGeom prst="rect">
              <a:avLst/>
            </a:prstGeom>
            <a:noFill/>
          </p:spPr>
          <p:txBody>
            <a:bodyPr wrap="square" rtlCol="0">
              <a:spAutoFit/>
            </a:bodyPr>
            <a:lstStyle/>
            <a:p>
              <a:r>
                <a:rPr lang="es-ES" sz="800" dirty="0" smtClean="0">
                  <a:latin typeface="Arial Narrow"/>
                  <a:cs typeface="Arial Narrow"/>
                </a:rPr>
                <a:t>Políticas de seguridad y bloqueo</a:t>
              </a:r>
              <a:endParaRPr lang="es-ES" sz="800" dirty="0">
                <a:latin typeface="Arial Narrow"/>
                <a:cs typeface="Arial Narrow"/>
              </a:endParaRPr>
            </a:p>
          </p:txBody>
        </p:sp>
        <p:sp>
          <p:nvSpPr>
            <p:cNvPr id="558" name="Cruz 557"/>
            <p:cNvSpPr/>
            <p:nvPr/>
          </p:nvSpPr>
          <p:spPr>
            <a:xfrm>
              <a:off x="6135351" y="1510585"/>
              <a:ext cx="76200" cy="76200"/>
            </a:xfrm>
            <a:prstGeom prst="plus">
              <a:avLst>
                <a:gd name="adj" fmla="val 33065"/>
              </a:avLst>
            </a:prstGeom>
            <a:solidFill>
              <a:schemeClr val="accent5">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grpSp>
      <p:grpSp>
        <p:nvGrpSpPr>
          <p:cNvPr id="565" name="Agrupar 564"/>
          <p:cNvGrpSpPr/>
          <p:nvPr/>
        </p:nvGrpSpPr>
        <p:grpSpPr>
          <a:xfrm>
            <a:off x="6144395" y="2053783"/>
            <a:ext cx="1447030" cy="215444"/>
            <a:chOff x="6144395" y="2121511"/>
            <a:chExt cx="1447030" cy="215444"/>
          </a:xfrm>
        </p:grpSpPr>
        <p:sp>
          <p:nvSpPr>
            <p:cNvPr id="560" name="CuadroTexto 559"/>
            <p:cNvSpPr txBox="1"/>
            <p:nvPr/>
          </p:nvSpPr>
          <p:spPr>
            <a:xfrm>
              <a:off x="6194424" y="2121511"/>
              <a:ext cx="1397001" cy="215444"/>
            </a:xfrm>
            <a:prstGeom prst="rect">
              <a:avLst/>
            </a:prstGeom>
            <a:noFill/>
          </p:spPr>
          <p:txBody>
            <a:bodyPr wrap="square" rtlCol="0">
              <a:spAutoFit/>
            </a:bodyPr>
            <a:lstStyle/>
            <a:p>
              <a:r>
                <a:rPr lang="es-ES" sz="800" dirty="0" smtClean="0">
                  <a:latin typeface="Arial Narrow"/>
                  <a:cs typeface="Arial Narrow"/>
                </a:rPr>
                <a:t>Uso y buen uso de la Red</a:t>
              </a:r>
              <a:endParaRPr lang="es-ES" sz="800" dirty="0">
                <a:latin typeface="Arial Narrow"/>
                <a:cs typeface="Arial Narrow"/>
              </a:endParaRPr>
            </a:p>
          </p:txBody>
        </p:sp>
        <p:sp>
          <p:nvSpPr>
            <p:cNvPr id="564" name="Pentágono 563"/>
            <p:cNvSpPr/>
            <p:nvPr/>
          </p:nvSpPr>
          <p:spPr>
            <a:xfrm rot="8100000" flipV="1">
              <a:off x="6144395" y="2220061"/>
              <a:ext cx="89332" cy="18682"/>
            </a:xfrm>
            <a:prstGeom prst="homePlate">
              <a:avLst>
                <a:gd name="adj" fmla="val 91496"/>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grpSp>
      <p:grpSp>
        <p:nvGrpSpPr>
          <p:cNvPr id="572" name="Agrupar 571"/>
          <p:cNvGrpSpPr/>
          <p:nvPr/>
        </p:nvGrpSpPr>
        <p:grpSpPr>
          <a:xfrm>
            <a:off x="1582726" y="6122962"/>
            <a:ext cx="1431925" cy="215444"/>
            <a:chOff x="1552576" y="5862856"/>
            <a:chExt cx="1431925" cy="215444"/>
          </a:xfrm>
        </p:grpSpPr>
        <p:sp>
          <p:nvSpPr>
            <p:cNvPr id="573" name="CuadroTexto 572"/>
            <p:cNvSpPr txBox="1"/>
            <p:nvPr/>
          </p:nvSpPr>
          <p:spPr>
            <a:xfrm>
              <a:off x="1587500" y="5862856"/>
              <a:ext cx="1397001" cy="215444"/>
            </a:xfrm>
            <a:prstGeom prst="rect">
              <a:avLst/>
            </a:prstGeom>
            <a:noFill/>
          </p:spPr>
          <p:txBody>
            <a:bodyPr wrap="square" rtlCol="0">
              <a:spAutoFit/>
            </a:bodyPr>
            <a:lstStyle/>
            <a:p>
              <a:r>
                <a:rPr lang="es-ES" sz="800" dirty="0" smtClean="0">
                  <a:latin typeface="Arial Narrow"/>
                  <a:cs typeface="Arial Narrow"/>
                </a:rPr>
                <a:t>Autopatch</a:t>
              </a:r>
              <a:endParaRPr lang="es-ES" sz="800" dirty="0">
                <a:latin typeface="Arial Narrow"/>
                <a:cs typeface="Arial Narrow"/>
              </a:endParaRPr>
            </a:p>
          </p:txBody>
        </p:sp>
        <p:sp>
          <p:nvSpPr>
            <p:cNvPr id="574" name="Cruz 573"/>
            <p:cNvSpPr/>
            <p:nvPr/>
          </p:nvSpPr>
          <p:spPr>
            <a:xfrm>
              <a:off x="1552576" y="5938113"/>
              <a:ext cx="76200" cy="76200"/>
            </a:xfrm>
            <a:prstGeom prst="plus">
              <a:avLst>
                <a:gd name="adj" fmla="val 33065"/>
              </a:avLst>
            </a:prstGeom>
            <a:solidFill>
              <a:schemeClr val="accent5">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grpSp>
      <p:grpSp>
        <p:nvGrpSpPr>
          <p:cNvPr id="597" name="Agrupar 596"/>
          <p:cNvGrpSpPr/>
          <p:nvPr/>
        </p:nvGrpSpPr>
        <p:grpSpPr>
          <a:xfrm>
            <a:off x="1564219" y="5995580"/>
            <a:ext cx="1454149" cy="215444"/>
            <a:chOff x="1581151" y="6975927"/>
            <a:chExt cx="1454149" cy="215444"/>
          </a:xfrm>
        </p:grpSpPr>
        <p:sp>
          <p:nvSpPr>
            <p:cNvPr id="576" name="Flecha circular 575"/>
            <p:cNvSpPr/>
            <p:nvPr/>
          </p:nvSpPr>
          <p:spPr>
            <a:xfrm>
              <a:off x="1581151" y="7051184"/>
              <a:ext cx="99912" cy="99912"/>
            </a:xfrm>
            <a:prstGeom prst="circularArrow">
              <a:avLst>
                <a:gd name="adj1" fmla="val 16289"/>
                <a:gd name="adj2" fmla="val 1731725"/>
                <a:gd name="adj3" fmla="val 19206228"/>
                <a:gd name="adj4" fmla="val 2567881"/>
                <a:gd name="adj5" fmla="val 19694"/>
              </a:avLst>
            </a:prstGeom>
            <a:solidFill>
              <a:srgbClr val="73A11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schemeClr val="tx1"/>
                </a:solidFill>
              </a:endParaRPr>
            </a:p>
          </p:txBody>
        </p:sp>
        <p:sp>
          <p:nvSpPr>
            <p:cNvPr id="577" name="CuadroTexto 576"/>
            <p:cNvSpPr txBox="1"/>
            <p:nvPr/>
          </p:nvSpPr>
          <p:spPr>
            <a:xfrm>
              <a:off x="1638299" y="6975927"/>
              <a:ext cx="1397001" cy="215444"/>
            </a:xfrm>
            <a:prstGeom prst="rect">
              <a:avLst/>
            </a:prstGeom>
            <a:noFill/>
          </p:spPr>
          <p:txBody>
            <a:bodyPr wrap="square" rtlCol="0">
              <a:spAutoFit/>
            </a:bodyPr>
            <a:lstStyle/>
            <a:p>
              <a:r>
                <a:rPr lang="es-ES" sz="800" dirty="0" smtClean="0">
                  <a:latin typeface="Arial Narrow"/>
                  <a:cs typeface="Arial Narrow"/>
                </a:rPr>
                <a:t>Red de video interna</a:t>
              </a:r>
              <a:endParaRPr lang="es-ES" sz="800" dirty="0">
                <a:latin typeface="Arial Narrow"/>
                <a:cs typeface="Arial Narrow"/>
              </a:endParaRPr>
            </a:p>
          </p:txBody>
        </p:sp>
      </p:grpSp>
      <p:sp>
        <p:nvSpPr>
          <p:cNvPr id="578" name="CuadroTexto 577"/>
          <p:cNvSpPr txBox="1"/>
          <p:nvPr/>
        </p:nvSpPr>
        <p:spPr>
          <a:xfrm>
            <a:off x="1634500" y="6613604"/>
            <a:ext cx="1397001" cy="215444"/>
          </a:xfrm>
          <a:prstGeom prst="rect">
            <a:avLst/>
          </a:prstGeom>
          <a:noFill/>
        </p:spPr>
        <p:txBody>
          <a:bodyPr wrap="square" rtlCol="0">
            <a:spAutoFit/>
          </a:bodyPr>
          <a:lstStyle/>
          <a:p>
            <a:r>
              <a:rPr lang="es-ES" sz="800" dirty="0" smtClean="0">
                <a:latin typeface="Arial Narrow"/>
                <a:cs typeface="Arial Narrow"/>
              </a:rPr>
              <a:t>Sala de videoconferencia</a:t>
            </a:r>
            <a:endParaRPr lang="es-ES" sz="800" dirty="0">
              <a:latin typeface="Arial Narrow"/>
              <a:cs typeface="Arial Narrow"/>
            </a:endParaRPr>
          </a:p>
        </p:txBody>
      </p:sp>
      <p:grpSp>
        <p:nvGrpSpPr>
          <p:cNvPr id="579" name="Agrupar 578"/>
          <p:cNvGrpSpPr/>
          <p:nvPr/>
        </p:nvGrpSpPr>
        <p:grpSpPr>
          <a:xfrm>
            <a:off x="1578493" y="6244367"/>
            <a:ext cx="1431925" cy="215444"/>
            <a:chOff x="1552576" y="5862856"/>
            <a:chExt cx="1431925" cy="215444"/>
          </a:xfrm>
        </p:grpSpPr>
        <p:sp>
          <p:nvSpPr>
            <p:cNvPr id="580" name="CuadroTexto 579"/>
            <p:cNvSpPr txBox="1"/>
            <p:nvPr/>
          </p:nvSpPr>
          <p:spPr>
            <a:xfrm>
              <a:off x="1587500" y="5862856"/>
              <a:ext cx="1397001" cy="215444"/>
            </a:xfrm>
            <a:prstGeom prst="rect">
              <a:avLst/>
            </a:prstGeom>
            <a:noFill/>
          </p:spPr>
          <p:txBody>
            <a:bodyPr wrap="square" rtlCol="0">
              <a:spAutoFit/>
            </a:bodyPr>
            <a:lstStyle/>
            <a:p>
              <a:r>
                <a:rPr lang="es-ES" sz="800" dirty="0" smtClean="0">
                  <a:latin typeface="Arial Narrow"/>
                  <a:cs typeface="Arial Narrow"/>
                </a:rPr>
                <a:t>Equipo de cómputo</a:t>
              </a:r>
              <a:endParaRPr lang="es-ES" sz="800" dirty="0">
                <a:latin typeface="Arial Narrow"/>
                <a:cs typeface="Arial Narrow"/>
              </a:endParaRPr>
            </a:p>
          </p:txBody>
        </p:sp>
        <p:sp>
          <p:nvSpPr>
            <p:cNvPr id="581" name="Cruz 580"/>
            <p:cNvSpPr/>
            <p:nvPr/>
          </p:nvSpPr>
          <p:spPr>
            <a:xfrm>
              <a:off x="1552576" y="5938113"/>
              <a:ext cx="76200" cy="76200"/>
            </a:xfrm>
            <a:prstGeom prst="plus">
              <a:avLst>
                <a:gd name="adj" fmla="val 33065"/>
              </a:avLst>
            </a:prstGeom>
            <a:solidFill>
              <a:schemeClr val="accent5">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grpSp>
      <p:grpSp>
        <p:nvGrpSpPr>
          <p:cNvPr id="583" name="Agrupar 582"/>
          <p:cNvGrpSpPr/>
          <p:nvPr/>
        </p:nvGrpSpPr>
        <p:grpSpPr>
          <a:xfrm>
            <a:off x="1578493" y="6376058"/>
            <a:ext cx="1431925" cy="215444"/>
            <a:chOff x="1552576" y="5862856"/>
            <a:chExt cx="1431925" cy="215444"/>
          </a:xfrm>
        </p:grpSpPr>
        <p:sp>
          <p:nvSpPr>
            <p:cNvPr id="584" name="CuadroTexto 583"/>
            <p:cNvSpPr txBox="1"/>
            <p:nvPr/>
          </p:nvSpPr>
          <p:spPr>
            <a:xfrm>
              <a:off x="1587500" y="5862856"/>
              <a:ext cx="1397001" cy="215444"/>
            </a:xfrm>
            <a:prstGeom prst="rect">
              <a:avLst/>
            </a:prstGeom>
            <a:noFill/>
          </p:spPr>
          <p:txBody>
            <a:bodyPr wrap="square" rtlCol="0">
              <a:spAutoFit/>
            </a:bodyPr>
            <a:lstStyle/>
            <a:p>
              <a:r>
                <a:rPr lang="es-ES" sz="800" dirty="0" smtClean="0">
                  <a:latin typeface="Arial Narrow"/>
                  <a:cs typeface="Arial Narrow"/>
                </a:rPr>
                <a:t>Cursos</a:t>
              </a:r>
              <a:endParaRPr lang="es-ES" sz="800" dirty="0">
                <a:latin typeface="Arial Narrow"/>
                <a:cs typeface="Arial Narrow"/>
              </a:endParaRPr>
            </a:p>
          </p:txBody>
        </p:sp>
        <p:sp>
          <p:nvSpPr>
            <p:cNvPr id="585" name="Cruz 584"/>
            <p:cNvSpPr/>
            <p:nvPr/>
          </p:nvSpPr>
          <p:spPr>
            <a:xfrm>
              <a:off x="1552576" y="5938113"/>
              <a:ext cx="76200" cy="76200"/>
            </a:xfrm>
            <a:prstGeom prst="plus">
              <a:avLst>
                <a:gd name="adj" fmla="val 33065"/>
              </a:avLst>
            </a:prstGeom>
            <a:solidFill>
              <a:schemeClr val="accent5">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grpSp>
      <p:grpSp>
        <p:nvGrpSpPr>
          <p:cNvPr id="587" name="Agrupar 586"/>
          <p:cNvGrpSpPr/>
          <p:nvPr/>
        </p:nvGrpSpPr>
        <p:grpSpPr>
          <a:xfrm>
            <a:off x="1580165" y="6495253"/>
            <a:ext cx="1442952" cy="215444"/>
            <a:chOff x="141987" y="4255134"/>
            <a:chExt cx="1442952" cy="215444"/>
          </a:xfrm>
        </p:grpSpPr>
        <p:sp>
          <p:nvSpPr>
            <p:cNvPr id="588" name="CuadroTexto 587"/>
            <p:cNvSpPr txBox="1"/>
            <p:nvPr/>
          </p:nvSpPr>
          <p:spPr>
            <a:xfrm>
              <a:off x="187938" y="4255134"/>
              <a:ext cx="1397001" cy="215444"/>
            </a:xfrm>
            <a:prstGeom prst="rect">
              <a:avLst/>
            </a:prstGeom>
            <a:noFill/>
          </p:spPr>
          <p:txBody>
            <a:bodyPr wrap="square" rtlCol="0">
              <a:spAutoFit/>
            </a:bodyPr>
            <a:lstStyle/>
            <a:p>
              <a:r>
                <a:rPr lang="es-ES" sz="800" dirty="0" smtClean="0">
                  <a:latin typeface="Arial Narrow"/>
                  <a:cs typeface="Arial Narrow"/>
                </a:rPr>
                <a:t>Licenciamiento especializado</a:t>
              </a:r>
              <a:endParaRPr lang="es-ES" sz="800" dirty="0">
                <a:latin typeface="Arial Narrow"/>
                <a:cs typeface="Arial Narrow"/>
              </a:endParaRPr>
            </a:p>
          </p:txBody>
        </p:sp>
        <p:grpSp>
          <p:nvGrpSpPr>
            <p:cNvPr id="589" name="Agrupar 588"/>
            <p:cNvGrpSpPr/>
            <p:nvPr/>
          </p:nvGrpSpPr>
          <p:grpSpPr>
            <a:xfrm>
              <a:off x="141986" y="4330389"/>
              <a:ext cx="79374" cy="73064"/>
              <a:chOff x="1609725" y="1600200"/>
              <a:chExt cx="1597025" cy="1470025"/>
            </a:xfrm>
          </p:grpSpPr>
          <p:sp>
            <p:nvSpPr>
              <p:cNvPr id="590" name="Elipse 589"/>
              <p:cNvSpPr/>
              <p:nvPr/>
            </p:nvSpPr>
            <p:spPr>
              <a:xfrm>
                <a:off x="2003425" y="1600200"/>
                <a:ext cx="1203325" cy="1203325"/>
              </a:xfrm>
              <a:prstGeom prst="ellipse">
                <a:avLst/>
              </a:prstGeom>
              <a:solidFill>
                <a:srgbClr val="FFC51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591" name="Elipse 590"/>
              <p:cNvSpPr/>
              <p:nvPr/>
            </p:nvSpPr>
            <p:spPr>
              <a:xfrm>
                <a:off x="1609725" y="1866900"/>
                <a:ext cx="1203325" cy="1203325"/>
              </a:xfrm>
              <a:prstGeom prst="ellipse">
                <a:avLst/>
              </a:prstGeom>
              <a:solidFill>
                <a:srgbClr val="FFC513"/>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grpSp>
      </p:grpSp>
      <p:sp>
        <p:nvSpPr>
          <p:cNvPr id="600" name="Flecha circular 599"/>
          <p:cNvSpPr/>
          <p:nvPr/>
        </p:nvSpPr>
        <p:spPr>
          <a:xfrm>
            <a:off x="1567694" y="6681332"/>
            <a:ext cx="99912" cy="99912"/>
          </a:xfrm>
          <a:prstGeom prst="circularArrow">
            <a:avLst>
              <a:gd name="adj1" fmla="val 16289"/>
              <a:gd name="adj2" fmla="val 1731725"/>
              <a:gd name="adj3" fmla="val 19206228"/>
              <a:gd name="adj4" fmla="val 2567881"/>
              <a:gd name="adj5" fmla="val 19694"/>
            </a:avLst>
          </a:prstGeom>
          <a:solidFill>
            <a:srgbClr val="73A11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schemeClr val="tx1"/>
              </a:solidFill>
            </a:endParaRPr>
          </a:p>
        </p:txBody>
      </p:sp>
      <p:sp>
        <p:nvSpPr>
          <p:cNvPr id="604" name="Sol 603"/>
          <p:cNvSpPr/>
          <p:nvPr/>
        </p:nvSpPr>
        <p:spPr>
          <a:xfrm>
            <a:off x="3089797" y="3219162"/>
            <a:ext cx="101600" cy="101600"/>
          </a:xfrm>
          <a:prstGeom prst="sun">
            <a:avLst>
              <a:gd name="adj" fmla="val 21136"/>
            </a:avLst>
          </a:prstGeom>
          <a:solidFill>
            <a:srgbClr val="8DC41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606" name="Sol 605"/>
          <p:cNvSpPr/>
          <p:nvPr/>
        </p:nvSpPr>
        <p:spPr>
          <a:xfrm>
            <a:off x="1565794" y="3673103"/>
            <a:ext cx="101600" cy="101600"/>
          </a:xfrm>
          <a:prstGeom prst="sun">
            <a:avLst>
              <a:gd name="adj" fmla="val 21136"/>
            </a:avLst>
          </a:prstGeom>
          <a:solidFill>
            <a:srgbClr val="8DC41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514" name="CuadroTexto 513"/>
          <p:cNvSpPr txBox="1"/>
          <p:nvPr/>
        </p:nvSpPr>
        <p:spPr>
          <a:xfrm>
            <a:off x="1" y="1007534"/>
            <a:ext cx="1536700" cy="600164"/>
          </a:xfrm>
          <a:prstGeom prst="rect">
            <a:avLst/>
          </a:prstGeom>
          <a:noFill/>
        </p:spPr>
        <p:txBody>
          <a:bodyPr wrap="square" rtlCol="0">
            <a:spAutoFit/>
          </a:bodyPr>
          <a:lstStyle/>
          <a:p>
            <a:r>
              <a:rPr lang="es-ES_tradnl" sz="1100" dirty="0" smtClean="0">
                <a:solidFill>
                  <a:srgbClr val="7F7F7F"/>
                </a:solidFill>
                <a:latin typeface="Arial"/>
                <a:cs typeface="Arial"/>
              </a:rPr>
              <a:t>Consejo Técnico</a:t>
            </a:r>
          </a:p>
          <a:p>
            <a:r>
              <a:rPr lang="es-ES_tradnl" sz="1100" dirty="0" smtClean="0">
                <a:solidFill>
                  <a:srgbClr val="7F7F7F"/>
                </a:solidFill>
                <a:latin typeface="Arial"/>
                <a:cs typeface="Arial"/>
              </a:rPr>
              <a:t>De Tecnologías de Información</a:t>
            </a:r>
            <a:endParaRPr lang="es-ES" sz="1100" dirty="0">
              <a:solidFill>
                <a:srgbClr val="7F7F7F"/>
              </a:solidFill>
              <a:latin typeface="Arial"/>
              <a:cs typeface="Arial"/>
            </a:endParaRPr>
          </a:p>
        </p:txBody>
      </p:sp>
      <p:sp>
        <p:nvSpPr>
          <p:cNvPr id="525" name="CuadroTexto 524"/>
          <p:cNvSpPr txBox="1"/>
          <p:nvPr/>
        </p:nvSpPr>
        <p:spPr>
          <a:xfrm>
            <a:off x="0" y="270934"/>
            <a:ext cx="1498600" cy="738664"/>
          </a:xfrm>
          <a:prstGeom prst="rect">
            <a:avLst/>
          </a:prstGeom>
          <a:noFill/>
        </p:spPr>
        <p:txBody>
          <a:bodyPr wrap="square" rtlCol="0">
            <a:spAutoFit/>
          </a:bodyPr>
          <a:lstStyle/>
          <a:p>
            <a:r>
              <a:rPr lang="es-MX" sz="1400" b="1" dirty="0" smtClean="0">
                <a:solidFill>
                  <a:schemeClr val="bg1">
                    <a:lumMod val="50000"/>
                  </a:schemeClr>
                </a:solidFill>
                <a:latin typeface="Trebuchet MS"/>
                <a:cs typeface="Trebuchet MS"/>
              </a:rPr>
              <a:t>Diagnóstico de TI en la Red Universitaria</a:t>
            </a:r>
            <a:endParaRPr lang="es-ES" sz="1400" b="1" dirty="0">
              <a:solidFill>
                <a:schemeClr val="bg1">
                  <a:lumMod val="50000"/>
                </a:schemeClr>
              </a:solidFill>
              <a:latin typeface="Trebuchet MS"/>
              <a:cs typeface="Trebuchet MS"/>
            </a:endParaRPr>
          </a:p>
        </p:txBody>
      </p:sp>
      <p:sp>
        <p:nvSpPr>
          <p:cNvPr id="542" name="CuadroTexto 426"/>
          <p:cNvSpPr txBox="1"/>
          <p:nvPr/>
        </p:nvSpPr>
        <p:spPr>
          <a:xfrm>
            <a:off x="124884" y="5112983"/>
            <a:ext cx="1397001" cy="215444"/>
          </a:xfrm>
          <a:prstGeom prst="rect">
            <a:avLst/>
          </a:prstGeom>
          <a:noFill/>
        </p:spPr>
        <p:txBody>
          <a:bodyPr wrap="square" rtlCol="0">
            <a:spAutoFit/>
          </a:bodyPr>
          <a:lstStyle/>
          <a:p>
            <a:r>
              <a:rPr lang="es-ES" sz="800" dirty="0" smtClean="0">
                <a:latin typeface="Arial Narrow"/>
                <a:cs typeface="Arial Narrow"/>
              </a:rPr>
              <a:t>Almacenamiento SAN</a:t>
            </a:r>
            <a:endParaRPr lang="es-ES" sz="800" dirty="0">
              <a:latin typeface="Arial Narrow"/>
              <a:cs typeface="Arial Narrow"/>
            </a:endParaRPr>
          </a:p>
        </p:txBody>
      </p:sp>
      <p:sp>
        <p:nvSpPr>
          <p:cNvPr id="543" name="CuadroTexto 426"/>
          <p:cNvSpPr txBox="1"/>
          <p:nvPr/>
        </p:nvSpPr>
        <p:spPr>
          <a:xfrm>
            <a:off x="115359" y="5255858"/>
            <a:ext cx="1397001" cy="215444"/>
          </a:xfrm>
          <a:prstGeom prst="rect">
            <a:avLst/>
          </a:prstGeom>
          <a:noFill/>
        </p:spPr>
        <p:txBody>
          <a:bodyPr wrap="square" rtlCol="0">
            <a:spAutoFit/>
          </a:bodyPr>
          <a:lstStyle/>
          <a:p>
            <a:r>
              <a:rPr lang="es-ES" sz="800" dirty="0" smtClean="0">
                <a:latin typeface="Arial Narrow"/>
                <a:cs typeface="Arial Narrow"/>
              </a:rPr>
              <a:t>Cableado Estructurado</a:t>
            </a:r>
            <a:endParaRPr lang="es-ES" sz="800" dirty="0">
              <a:latin typeface="Arial Narrow"/>
              <a:cs typeface="Arial Narrow"/>
            </a:endParaRPr>
          </a:p>
        </p:txBody>
      </p:sp>
      <p:sp>
        <p:nvSpPr>
          <p:cNvPr id="545" name="CuadroTexto 426"/>
          <p:cNvSpPr txBox="1"/>
          <p:nvPr/>
        </p:nvSpPr>
        <p:spPr>
          <a:xfrm>
            <a:off x="113381" y="5567834"/>
            <a:ext cx="1397001" cy="215444"/>
          </a:xfrm>
          <a:prstGeom prst="rect">
            <a:avLst/>
          </a:prstGeom>
          <a:noFill/>
        </p:spPr>
        <p:txBody>
          <a:bodyPr wrap="square" rtlCol="0">
            <a:spAutoFit/>
          </a:bodyPr>
          <a:lstStyle/>
          <a:p>
            <a:r>
              <a:rPr lang="es-ES" sz="800" dirty="0" smtClean="0">
                <a:latin typeface="Arial Narrow"/>
                <a:cs typeface="Arial Narrow"/>
              </a:rPr>
              <a:t>Equipo de videoconferencia </a:t>
            </a:r>
            <a:endParaRPr lang="es-ES" sz="800" dirty="0">
              <a:latin typeface="Arial Narrow"/>
              <a:cs typeface="Arial Narrow"/>
            </a:endParaRPr>
          </a:p>
        </p:txBody>
      </p:sp>
      <p:sp>
        <p:nvSpPr>
          <p:cNvPr id="546" name="CuadroTexto 426"/>
          <p:cNvSpPr txBox="1"/>
          <p:nvPr/>
        </p:nvSpPr>
        <p:spPr>
          <a:xfrm>
            <a:off x="113384" y="5408258"/>
            <a:ext cx="1397001" cy="215444"/>
          </a:xfrm>
          <a:prstGeom prst="rect">
            <a:avLst/>
          </a:prstGeom>
          <a:noFill/>
        </p:spPr>
        <p:txBody>
          <a:bodyPr wrap="square" rtlCol="0">
            <a:spAutoFit/>
          </a:bodyPr>
          <a:lstStyle/>
          <a:p>
            <a:r>
              <a:rPr lang="es-ES" sz="800" dirty="0" smtClean="0">
                <a:latin typeface="Arial Narrow"/>
                <a:cs typeface="Arial Narrow"/>
              </a:rPr>
              <a:t>Equipos Eléctricos</a:t>
            </a:r>
            <a:endParaRPr lang="es-ES" sz="800" dirty="0">
              <a:latin typeface="Arial Narrow"/>
              <a:cs typeface="Arial Narrow"/>
            </a:endParaRPr>
          </a:p>
        </p:txBody>
      </p:sp>
      <p:sp>
        <p:nvSpPr>
          <p:cNvPr id="544" name="Cruz 467"/>
          <p:cNvSpPr/>
          <p:nvPr/>
        </p:nvSpPr>
        <p:spPr>
          <a:xfrm>
            <a:off x="83125" y="5174881"/>
            <a:ext cx="76200" cy="76200"/>
          </a:xfrm>
          <a:prstGeom prst="plus">
            <a:avLst>
              <a:gd name="adj" fmla="val 33065"/>
            </a:avLst>
          </a:prstGeom>
          <a:solidFill>
            <a:schemeClr val="accent5">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561" name="Flecha circular 212"/>
          <p:cNvSpPr/>
          <p:nvPr/>
        </p:nvSpPr>
        <p:spPr>
          <a:xfrm>
            <a:off x="82884" y="5303900"/>
            <a:ext cx="99912" cy="99912"/>
          </a:xfrm>
          <a:prstGeom prst="circularArrow">
            <a:avLst>
              <a:gd name="adj1" fmla="val 16289"/>
              <a:gd name="adj2" fmla="val 1731725"/>
              <a:gd name="adj3" fmla="val 19206228"/>
              <a:gd name="adj4" fmla="val 2567881"/>
              <a:gd name="adj5" fmla="val 19694"/>
            </a:avLst>
          </a:prstGeom>
          <a:solidFill>
            <a:srgbClr val="73A11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schemeClr val="tx1"/>
              </a:solidFill>
            </a:endParaRPr>
          </a:p>
        </p:txBody>
      </p:sp>
      <p:grpSp>
        <p:nvGrpSpPr>
          <p:cNvPr id="563" name="Agrupar 586"/>
          <p:cNvGrpSpPr/>
          <p:nvPr/>
        </p:nvGrpSpPr>
        <p:grpSpPr>
          <a:xfrm>
            <a:off x="79978" y="5776119"/>
            <a:ext cx="1442953" cy="215444"/>
            <a:chOff x="141986" y="4255134"/>
            <a:chExt cx="1442953" cy="215444"/>
          </a:xfrm>
        </p:grpSpPr>
        <p:sp>
          <p:nvSpPr>
            <p:cNvPr id="575" name="CuadroTexto 587"/>
            <p:cNvSpPr txBox="1"/>
            <p:nvPr/>
          </p:nvSpPr>
          <p:spPr>
            <a:xfrm>
              <a:off x="187938" y="4255134"/>
              <a:ext cx="1397001" cy="215444"/>
            </a:xfrm>
            <a:prstGeom prst="rect">
              <a:avLst/>
            </a:prstGeom>
            <a:noFill/>
          </p:spPr>
          <p:txBody>
            <a:bodyPr wrap="square" rtlCol="0">
              <a:spAutoFit/>
            </a:bodyPr>
            <a:lstStyle/>
            <a:p>
              <a:r>
                <a:rPr lang="es-ES" sz="800" dirty="0" smtClean="0">
                  <a:latin typeface="Arial Narrow"/>
                  <a:cs typeface="Arial Narrow"/>
                </a:rPr>
                <a:t>Licenciamiento especializado</a:t>
              </a:r>
              <a:endParaRPr lang="es-ES" sz="800" dirty="0">
                <a:latin typeface="Arial Narrow"/>
                <a:cs typeface="Arial Narrow"/>
              </a:endParaRPr>
            </a:p>
          </p:txBody>
        </p:sp>
        <p:grpSp>
          <p:nvGrpSpPr>
            <p:cNvPr id="582" name="Agrupar 588"/>
            <p:cNvGrpSpPr/>
            <p:nvPr/>
          </p:nvGrpSpPr>
          <p:grpSpPr>
            <a:xfrm>
              <a:off x="141986" y="4330389"/>
              <a:ext cx="79374" cy="73064"/>
              <a:chOff x="1609725" y="1600200"/>
              <a:chExt cx="1597025" cy="1470025"/>
            </a:xfrm>
          </p:grpSpPr>
          <p:sp>
            <p:nvSpPr>
              <p:cNvPr id="598" name="Elipse 589"/>
              <p:cNvSpPr/>
              <p:nvPr/>
            </p:nvSpPr>
            <p:spPr>
              <a:xfrm>
                <a:off x="2003425" y="1600200"/>
                <a:ext cx="1203325" cy="1203325"/>
              </a:xfrm>
              <a:prstGeom prst="ellipse">
                <a:avLst/>
              </a:prstGeom>
              <a:solidFill>
                <a:srgbClr val="FFC51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599" name="Elipse 590"/>
              <p:cNvSpPr/>
              <p:nvPr/>
            </p:nvSpPr>
            <p:spPr>
              <a:xfrm>
                <a:off x="1609725" y="1866900"/>
                <a:ext cx="1203325" cy="1203325"/>
              </a:xfrm>
              <a:prstGeom prst="ellipse">
                <a:avLst/>
              </a:prstGeom>
              <a:solidFill>
                <a:srgbClr val="FFC513"/>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grpSp>
      </p:grpSp>
      <p:sp>
        <p:nvSpPr>
          <p:cNvPr id="607" name="Cruz 459"/>
          <p:cNvSpPr/>
          <p:nvPr/>
        </p:nvSpPr>
        <p:spPr>
          <a:xfrm>
            <a:off x="85716" y="5478785"/>
            <a:ext cx="76200" cy="76200"/>
          </a:xfrm>
          <a:prstGeom prst="plus">
            <a:avLst>
              <a:gd name="adj" fmla="val 33065"/>
            </a:avLst>
          </a:prstGeom>
          <a:solidFill>
            <a:schemeClr val="accent5">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608" name="Cruz 459"/>
          <p:cNvSpPr/>
          <p:nvPr/>
        </p:nvSpPr>
        <p:spPr>
          <a:xfrm>
            <a:off x="85716" y="5645472"/>
            <a:ext cx="76200" cy="76200"/>
          </a:xfrm>
          <a:prstGeom prst="plus">
            <a:avLst>
              <a:gd name="adj" fmla="val 33065"/>
            </a:avLst>
          </a:prstGeom>
          <a:solidFill>
            <a:schemeClr val="accent5">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82000855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Imagen 4"/>
          <p:cNvPicPr>
            <a:picLocks noChangeAspect="1"/>
          </p:cNvPicPr>
          <p:nvPr/>
        </p:nvPicPr>
        <p:blipFill rotWithShape="1">
          <a:blip r:embed="rId3" cstate="print"/>
          <a:srcRect t="9700" r="7929" b="5808"/>
          <a:stretch/>
        </p:blipFill>
        <p:spPr>
          <a:xfrm>
            <a:off x="1" y="0"/>
            <a:ext cx="9143999" cy="6858000"/>
          </a:xfrm>
          <a:prstGeom prst="rect">
            <a:avLst/>
          </a:prstGeom>
        </p:spPr>
      </p:pic>
      <p:cxnSp>
        <p:nvCxnSpPr>
          <p:cNvPr id="152" name="Conector recto 151"/>
          <p:cNvCxnSpPr/>
          <p:nvPr/>
        </p:nvCxnSpPr>
        <p:spPr>
          <a:xfrm flipH="1" flipV="1">
            <a:off x="0" y="0"/>
            <a:ext cx="4988560" cy="3464560"/>
          </a:xfrm>
          <a:prstGeom prst="line">
            <a:avLst/>
          </a:prstGeom>
          <a:ln w="3175" cmpd="sng">
            <a:solidFill>
              <a:srgbClr val="FF6600"/>
            </a:solidFill>
          </a:ln>
        </p:spPr>
        <p:style>
          <a:lnRef idx="2">
            <a:schemeClr val="accent1"/>
          </a:lnRef>
          <a:fillRef idx="0">
            <a:schemeClr val="accent1"/>
          </a:fillRef>
          <a:effectRef idx="1">
            <a:schemeClr val="accent1"/>
          </a:effectRef>
          <a:fontRef idx="minor">
            <a:schemeClr val="tx1"/>
          </a:fontRef>
        </p:style>
      </p:cxnSp>
      <p:sp>
        <p:nvSpPr>
          <p:cNvPr id="3" name="Título 2"/>
          <p:cNvSpPr>
            <a:spLocks noGrp="1"/>
          </p:cNvSpPr>
          <p:nvPr>
            <p:ph type="title"/>
          </p:nvPr>
        </p:nvSpPr>
        <p:spPr>
          <a:xfrm>
            <a:off x="1079500" y="5232400"/>
            <a:ext cx="8585200" cy="241300"/>
          </a:xfrm>
        </p:spPr>
        <p:txBody>
          <a:bodyPr>
            <a:normAutofit fontScale="90000"/>
          </a:bodyPr>
          <a:lstStyle/>
          <a:p>
            <a:r>
              <a:rPr lang="es-ES" dirty="0" smtClean="0"/>
              <a:t>z</a:t>
            </a:r>
            <a:endParaRPr lang="es-ES" dirty="0"/>
          </a:p>
        </p:txBody>
      </p:sp>
      <p:sp>
        <p:nvSpPr>
          <p:cNvPr id="8" name="CuadroTexto 7"/>
          <p:cNvSpPr txBox="1"/>
          <p:nvPr/>
        </p:nvSpPr>
        <p:spPr>
          <a:xfrm>
            <a:off x="6428197" y="3070734"/>
            <a:ext cx="671979" cy="215444"/>
          </a:xfrm>
          <a:prstGeom prst="rect">
            <a:avLst/>
          </a:prstGeom>
          <a:noFill/>
          <a:effectLst>
            <a:outerShdw dist="12700" dir="2700000">
              <a:schemeClr val="bg1"/>
            </a:outerShdw>
          </a:effectLst>
        </p:spPr>
        <p:txBody>
          <a:bodyPr wrap="none" rtlCol="0">
            <a:spAutoFit/>
          </a:bodyPr>
          <a:lstStyle/>
          <a:p>
            <a:r>
              <a:rPr lang="es-ES_tradnl" sz="800" b="1" dirty="0" smtClean="0"/>
              <a:t>CUALTOS</a:t>
            </a:r>
            <a:endParaRPr lang="es-ES_tradnl" sz="800" b="1" dirty="0"/>
          </a:p>
        </p:txBody>
      </p:sp>
      <p:sp>
        <p:nvSpPr>
          <p:cNvPr id="23" name="CuadroTexto 22"/>
          <p:cNvSpPr txBox="1"/>
          <p:nvPr/>
        </p:nvSpPr>
        <p:spPr>
          <a:xfrm>
            <a:off x="6423662" y="3208864"/>
            <a:ext cx="723312" cy="276999"/>
          </a:xfrm>
          <a:prstGeom prst="rect">
            <a:avLst/>
          </a:prstGeom>
          <a:noFill/>
          <a:effectLst>
            <a:outerShdw blurRad="50800" dist="38100" dir="2700000" algn="tl" rotWithShape="0">
              <a:schemeClr val="bg1">
                <a:alpha val="40000"/>
              </a:schemeClr>
            </a:outerShdw>
          </a:effectLst>
        </p:spPr>
        <p:txBody>
          <a:bodyPr wrap="none" rtlCol="0">
            <a:spAutoFit/>
          </a:bodyPr>
          <a:lstStyle/>
          <a:p>
            <a:r>
              <a:rPr lang="es-ES_tradnl" sz="600" dirty="0" smtClean="0">
                <a:solidFill>
                  <a:srgbClr val="3B3732"/>
                </a:solidFill>
              </a:rPr>
              <a:t>TEPATITLÁN</a:t>
            </a:r>
          </a:p>
          <a:p>
            <a:r>
              <a:rPr lang="es-ES_tradnl" sz="600" dirty="0" smtClean="0">
                <a:solidFill>
                  <a:srgbClr val="3B3732"/>
                </a:solidFill>
              </a:rPr>
              <a:t> DE MORELOS</a:t>
            </a:r>
            <a:endParaRPr lang="es-ES_tradnl" sz="600" dirty="0">
              <a:solidFill>
                <a:srgbClr val="3B3732"/>
              </a:solidFill>
            </a:endParaRPr>
          </a:p>
        </p:txBody>
      </p:sp>
      <p:sp>
        <p:nvSpPr>
          <p:cNvPr id="25" name="CuadroTexto 24"/>
          <p:cNvSpPr txBox="1"/>
          <p:nvPr/>
        </p:nvSpPr>
        <p:spPr>
          <a:xfrm>
            <a:off x="5066412" y="5505025"/>
            <a:ext cx="842899" cy="184666"/>
          </a:xfrm>
          <a:prstGeom prst="rect">
            <a:avLst/>
          </a:prstGeom>
          <a:noFill/>
          <a:effectLst>
            <a:outerShdw blurRad="50800" dist="38100" dir="2700000" algn="tl" rotWithShape="0">
              <a:schemeClr val="bg1">
                <a:alpha val="40000"/>
              </a:schemeClr>
            </a:outerShdw>
          </a:effectLst>
        </p:spPr>
        <p:txBody>
          <a:bodyPr wrap="none" rtlCol="0">
            <a:spAutoFit/>
          </a:bodyPr>
          <a:lstStyle/>
          <a:p>
            <a:r>
              <a:rPr lang="es-ES_tradnl" sz="600" dirty="0" smtClean="0">
                <a:solidFill>
                  <a:srgbClr val="3B3732"/>
                </a:solidFill>
              </a:rPr>
              <a:t>CIUDAD GUZMÁN</a:t>
            </a:r>
            <a:endParaRPr lang="es-ES_tradnl" sz="600" dirty="0">
              <a:solidFill>
                <a:srgbClr val="3B3732"/>
              </a:solidFill>
            </a:endParaRPr>
          </a:p>
        </p:txBody>
      </p:sp>
      <p:sp>
        <p:nvSpPr>
          <p:cNvPr id="26" name="CuadroTexto 25"/>
          <p:cNvSpPr txBox="1"/>
          <p:nvPr/>
        </p:nvSpPr>
        <p:spPr>
          <a:xfrm>
            <a:off x="3917488" y="3812116"/>
            <a:ext cx="454046" cy="184666"/>
          </a:xfrm>
          <a:prstGeom prst="rect">
            <a:avLst/>
          </a:prstGeom>
          <a:noFill/>
          <a:effectLst>
            <a:outerShdw blurRad="50800" dist="38100" dir="2700000" algn="tl" rotWithShape="0">
              <a:schemeClr val="bg1">
                <a:alpha val="40000"/>
              </a:schemeClr>
            </a:outerShdw>
          </a:effectLst>
        </p:spPr>
        <p:txBody>
          <a:bodyPr wrap="none" rtlCol="0">
            <a:spAutoFit/>
          </a:bodyPr>
          <a:lstStyle/>
          <a:p>
            <a:r>
              <a:rPr lang="es-ES_tradnl" sz="600" dirty="0" smtClean="0">
                <a:solidFill>
                  <a:srgbClr val="3B3732"/>
                </a:solidFill>
              </a:rPr>
              <a:t>AMECA</a:t>
            </a:r>
            <a:endParaRPr lang="es-ES_tradnl" sz="600" dirty="0">
              <a:solidFill>
                <a:srgbClr val="3B3732"/>
              </a:solidFill>
            </a:endParaRPr>
          </a:p>
        </p:txBody>
      </p:sp>
      <p:sp>
        <p:nvSpPr>
          <p:cNvPr id="27" name="CuadroTexto 26"/>
          <p:cNvSpPr txBox="1"/>
          <p:nvPr/>
        </p:nvSpPr>
        <p:spPr>
          <a:xfrm>
            <a:off x="3265557" y="5384799"/>
            <a:ext cx="1031051" cy="184666"/>
          </a:xfrm>
          <a:prstGeom prst="rect">
            <a:avLst/>
          </a:prstGeom>
          <a:noFill/>
          <a:effectLst>
            <a:outerShdw blurRad="50800" dist="38100" dir="2700000" algn="tl" rotWithShape="0">
              <a:schemeClr val="bg1">
                <a:alpha val="40000"/>
              </a:schemeClr>
            </a:outerShdw>
          </a:effectLst>
        </p:spPr>
        <p:txBody>
          <a:bodyPr wrap="none" rtlCol="0">
            <a:spAutoFit/>
          </a:bodyPr>
          <a:lstStyle/>
          <a:p>
            <a:r>
              <a:rPr lang="es-ES_tradnl" sz="600" dirty="0" smtClean="0">
                <a:solidFill>
                  <a:srgbClr val="3B3732"/>
                </a:solidFill>
              </a:rPr>
              <a:t>AUTLÁN DE NAVARRO</a:t>
            </a:r>
            <a:endParaRPr lang="es-ES_tradnl" sz="600" dirty="0">
              <a:solidFill>
                <a:srgbClr val="3B3732"/>
              </a:solidFill>
            </a:endParaRPr>
          </a:p>
        </p:txBody>
      </p:sp>
      <p:sp>
        <p:nvSpPr>
          <p:cNvPr id="28" name="CuadroTexto 27"/>
          <p:cNvSpPr txBox="1"/>
          <p:nvPr/>
        </p:nvSpPr>
        <p:spPr>
          <a:xfrm>
            <a:off x="1610322" y="3685963"/>
            <a:ext cx="902811" cy="184666"/>
          </a:xfrm>
          <a:prstGeom prst="rect">
            <a:avLst/>
          </a:prstGeom>
          <a:noFill/>
          <a:effectLst>
            <a:outerShdw blurRad="50800" dist="38100" dir="2700000" algn="tl" rotWithShape="0">
              <a:schemeClr val="bg1">
                <a:alpha val="40000"/>
              </a:schemeClr>
            </a:outerShdw>
          </a:effectLst>
        </p:spPr>
        <p:txBody>
          <a:bodyPr wrap="none" rtlCol="0">
            <a:spAutoFit/>
          </a:bodyPr>
          <a:lstStyle/>
          <a:p>
            <a:r>
              <a:rPr lang="es-ES_tradnl" sz="600" dirty="0" smtClean="0">
                <a:solidFill>
                  <a:srgbClr val="3B3732"/>
                </a:solidFill>
              </a:rPr>
              <a:t>PUERTO VALLARTA</a:t>
            </a:r>
            <a:endParaRPr lang="es-ES_tradnl" sz="600" dirty="0">
              <a:solidFill>
                <a:srgbClr val="3B3732"/>
              </a:solidFill>
            </a:endParaRPr>
          </a:p>
        </p:txBody>
      </p:sp>
      <p:sp>
        <p:nvSpPr>
          <p:cNvPr id="29" name="CuadroTexto 28"/>
          <p:cNvSpPr txBox="1"/>
          <p:nvPr/>
        </p:nvSpPr>
        <p:spPr>
          <a:xfrm>
            <a:off x="6348270" y="4198620"/>
            <a:ext cx="565066" cy="184666"/>
          </a:xfrm>
          <a:prstGeom prst="rect">
            <a:avLst/>
          </a:prstGeom>
          <a:noFill/>
          <a:effectLst>
            <a:outerShdw blurRad="50800" dist="38100" dir="2700000" algn="tl" rotWithShape="0">
              <a:schemeClr val="bg1">
                <a:alpha val="40000"/>
              </a:schemeClr>
            </a:outerShdw>
          </a:effectLst>
        </p:spPr>
        <p:txBody>
          <a:bodyPr wrap="none" rtlCol="0">
            <a:spAutoFit/>
          </a:bodyPr>
          <a:lstStyle/>
          <a:p>
            <a:r>
              <a:rPr lang="es-ES_tradnl" sz="600" dirty="0" smtClean="0">
                <a:solidFill>
                  <a:srgbClr val="3B3732"/>
                </a:solidFill>
              </a:rPr>
              <a:t>OCOTLÁN</a:t>
            </a:r>
            <a:endParaRPr lang="es-ES_tradnl" sz="600" dirty="0">
              <a:solidFill>
                <a:srgbClr val="3B3732"/>
              </a:solidFill>
            </a:endParaRPr>
          </a:p>
        </p:txBody>
      </p:sp>
      <p:sp>
        <p:nvSpPr>
          <p:cNvPr id="30" name="CuadroTexto 29"/>
          <p:cNvSpPr txBox="1"/>
          <p:nvPr/>
        </p:nvSpPr>
        <p:spPr>
          <a:xfrm>
            <a:off x="7255048" y="2339764"/>
            <a:ext cx="1184940" cy="184666"/>
          </a:xfrm>
          <a:prstGeom prst="rect">
            <a:avLst/>
          </a:prstGeom>
          <a:noFill/>
          <a:effectLst>
            <a:outerShdw blurRad="50800" dist="38100" dir="2700000" algn="tl" rotWithShape="0">
              <a:schemeClr val="bg1">
                <a:alpha val="40000"/>
              </a:schemeClr>
            </a:outerShdw>
          </a:effectLst>
        </p:spPr>
        <p:txBody>
          <a:bodyPr wrap="none" rtlCol="0">
            <a:spAutoFit/>
          </a:bodyPr>
          <a:lstStyle/>
          <a:p>
            <a:r>
              <a:rPr lang="es-ES_tradnl" sz="600" dirty="0" smtClean="0">
                <a:solidFill>
                  <a:srgbClr val="3B3732"/>
                </a:solidFill>
              </a:rPr>
              <a:t>SAN JUAN DE LOS LAGOS</a:t>
            </a:r>
            <a:endParaRPr lang="es-ES_tradnl" sz="600" dirty="0">
              <a:solidFill>
                <a:srgbClr val="3B3732"/>
              </a:solidFill>
            </a:endParaRPr>
          </a:p>
        </p:txBody>
      </p:sp>
      <p:sp>
        <p:nvSpPr>
          <p:cNvPr id="31" name="CuadroTexto 30"/>
          <p:cNvSpPr txBox="1"/>
          <p:nvPr/>
        </p:nvSpPr>
        <p:spPr>
          <a:xfrm>
            <a:off x="5494404" y="432223"/>
            <a:ext cx="612067" cy="184666"/>
          </a:xfrm>
          <a:prstGeom prst="rect">
            <a:avLst/>
          </a:prstGeom>
          <a:noFill/>
          <a:effectLst>
            <a:outerShdw blurRad="50800" dist="38100" dir="2700000" algn="tl" rotWithShape="0">
              <a:schemeClr val="bg1">
                <a:alpha val="40000"/>
              </a:schemeClr>
            </a:outerShdw>
          </a:effectLst>
        </p:spPr>
        <p:txBody>
          <a:bodyPr wrap="none" rtlCol="0">
            <a:spAutoFit/>
          </a:bodyPr>
          <a:lstStyle/>
          <a:p>
            <a:r>
              <a:rPr lang="es-ES_tradnl" sz="600" dirty="0" smtClean="0">
                <a:solidFill>
                  <a:srgbClr val="3B3732"/>
                </a:solidFill>
              </a:rPr>
              <a:t>COLOTLÁN</a:t>
            </a:r>
            <a:endParaRPr lang="es-ES_tradnl" sz="600" dirty="0">
              <a:solidFill>
                <a:srgbClr val="3B3732"/>
              </a:solidFill>
            </a:endParaRPr>
          </a:p>
        </p:txBody>
      </p:sp>
      <p:sp>
        <p:nvSpPr>
          <p:cNvPr id="42" name="CuadroTexto 41"/>
          <p:cNvSpPr txBox="1"/>
          <p:nvPr/>
        </p:nvSpPr>
        <p:spPr>
          <a:xfrm>
            <a:off x="8010698" y="2043430"/>
            <a:ext cx="954145" cy="184666"/>
          </a:xfrm>
          <a:prstGeom prst="rect">
            <a:avLst/>
          </a:prstGeom>
          <a:noFill/>
          <a:effectLst>
            <a:outerShdw blurRad="50800" dist="38100" dir="2700000" algn="tl" rotWithShape="0">
              <a:schemeClr val="bg1">
                <a:alpha val="40000"/>
              </a:schemeClr>
            </a:outerShdw>
          </a:effectLst>
        </p:spPr>
        <p:txBody>
          <a:bodyPr wrap="none" rtlCol="0">
            <a:spAutoFit/>
          </a:bodyPr>
          <a:lstStyle/>
          <a:p>
            <a:r>
              <a:rPr lang="es-ES_tradnl" sz="600" dirty="0" smtClean="0">
                <a:solidFill>
                  <a:srgbClr val="3B3732"/>
                </a:solidFill>
              </a:rPr>
              <a:t>LAGOS DE MORENO</a:t>
            </a:r>
            <a:endParaRPr lang="es-ES_tradnl" sz="600" dirty="0">
              <a:solidFill>
                <a:srgbClr val="3B3732"/>
              </a:solidFill>
            </a:endParaRPr>
          </a:p>
        </p:txBody>
      </p:sp>
      <p:sp>
        <p:nvSpPr>
          <p:cNvPr id="44" name="CuadroTexto 43"/>
          <p:cNvSpPr txBox="1"/>
          <p:nvPr/>
        </p:nvSpPr>
        <p:spPr>
          <a:xfrm>
            <a:off x="2583991" y="6587064"/>
            <a:ext cx="1133644" cy="184666"/>
          </a:xfrm>
          <a:prstGeom prst="rect">
            <a:avLst/>
          </a:prstGeom>
          <a:noFill/>
          <a:effectLst>
            <a:outerShdw blurRad="50800" dist="38100" dir="2700000" algn="tl" rotWithShape="0">
              <a:schemeClr val="bg1">
                <a:alpha val="40000"/>
              </a:schemeClr>
            </a:outerShdw>
          </a:effectLst>
        </p:spPr>
        <p:txBody>
          <a:bodyPr wrap="none" rtlCol="0">
            <a:spAutoFit/>
          </a:bodyPr>
          <a:lstStyle/>
          <a:p>
            <a:r>
              <a:rPr lang="es-ES_tradnl" sz="600" dirty="0" smtClean="0">
                <a:solidFill>
                  <a:srgbClr val="3B3732"/>
                </a:solidFill>
              </a:rPr>
              <a:t>SAN PATRICIO MELAQUE</a:t>
            </a:r>
            <a:endParaRPr lang="es-ES_tradnl" sz="600" dirty="0">
              <a:solidFill>
                <a:srgbClr val="3B3732"/>
              </a:solidFill>
            </a:endParaRPr>
          </a:p>
        </p:txBody>
      </p:sp>
      <p:sp>
        <p:nvSpPr>
          <p:cNvPr id="48" name="CuadroTexto 47"/>
          <p:cNvSpPr txBox="1"/>
          <p:nvPr/>
        </p:nvSpPr>
        <p:spPr>
          <a:xfrm>
            <a:off x="6849919" y="4287520"/>
            <a:ext cx="556763" cy="184666"/>
          </a:xfrm>
          <a:prstGeom prst="rect">
            <a:avLst/>
          </a:prstGeom>
          <a:noFill/>
          <a:effectLst>
            <a:outerShdw blurRad="50800" dist="38100" dir="2700000" algn="tl" rotWithShape="0">
              <a:schemeClr val="bg1">
                <a:alpha val="40000"/>
              </a:schemeClr>
            </a:outerShdw>
          </a:effectLst>
        </p:spPr>
        <p:txBody>
          <a:bodyPr wrap="none" rtlCol="0">
            <a:spAutoFit/>
          </a:bodyPr>
          <a:lstStyle/>
          <a:p>
            <a:r>
              <a:rPr lang="es-ES_tradnl" sz="600" dirty="0" smtClean="0">
                <a:solidFill>
                  <a:srgbClr val="3B3732"/>
                </a:solidFill>
              </a:rPr>
              <a:t>LA BARCA</a:t>
            </a:r>
            <a:endParaRPr lang="es-ES_tradnl" sz="600" dirty="0">
              <a:solidFill>
                <a:srgbClr val="3B3732"/>
              </a:solidFill>
            </a:endParaRPr>
          </a:p>
        </p:txBody>
      </p:sp>
      <p:sp>
        <p:nvSpPr>
          <p:cNvPr id="90" name="Lágrima 89"/>
          <p:cNvSpPr/>
          <p:nvPr/>
        </p:nvSpPr>
        <p:spPr>
          <a:xfrm rot="8100000">
            <a:off x="7192720" y="2215728"/>
            <a:ext cx="140832" cy="140832"/>
          </a:xfrm>
          <a:prstGeom prst="teardrop">
            <a:avLst>
              <a:gd name="adj" fmla="val 154961"/>
            </a:avLst>
          </a:prstGeom>
          <a:solidFill>
            <a:srgbClr val="FD8708"/>
          </a:solidFill>
          <a:ln w="12700" cap="flat" cmpd="sng" algn="ctr">
            <a:solidFill>
              <a:schemeClr val="tx1">
                <a:lumMod val="50000"/>
              </a:schemeClr>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sp>
      <p:sp>
        <p:nvSpPr>
          <p:cNvPr id="92" name="Lágrima 91"/>
          <p:cNvSpPr/>
          <p:nvPr/>
        </p:nvSpPr>
        <p:spPr>
          <a:xfrm rot="8100000">
            <a:off x="7944136" y="1919396"/>
            <a:ext cx="140832" cy="140832"/>
          </a:xfrm>
          <a:prstGeom prst="teardrop">
            <a:avLst>
              <a:gd name="adj" fmla="val 154961"/>
            </a:avLst>
          </a:prstGeom>
          <a:solidFill>
            <a:srgbClr val="FD8708"/>
          </a:solidFill>
          <a:ln w="12700" cap="flat" cmpd="sng" algn="ctr">
            <a:solidFill>
              <a:schemeClr val="tx1">
                <a:lumMod val="50000"/>
              </a:schemeClr>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sp>
      <p:sp>
        <p:nvSpPr>
          <p:cNvPr id="93" name="Lágrima 92"/>
          <p:cNvSpPr/>
          <p:nvPr/>
        </p:nvSpPr>
        <p:spPr>
          <a:xfrm rot="8100000">
            <a:off x="6811721" y="4152478"/>
            <a:ext cx="140832" cy="140832"/>
          </a:xfrm>
          <a:prstGeom prst="teardrop">
            <a:avLst>
              <a:gd name="adj" fmla="val 154961"/>
            </a:avLst>
          </a:prstGeom>
          <a:solidFill>
            <a:srgbClr val="118987"/>
          </a:solidFill>
          <a:ln w="12700" cap="flat" cmpd="sng" algn="ctr">
            <a:solidFill>
              <a:schemeClr val="tx1">
                <a:lumMod val="50000"/>
              </a:schemeClr>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sp>
      <p:sp>
        <p:nvSpPr>
          <p:cNvPr id="94" name="Lágrima 93"/>
          <p:cNvSpPr/>
          <p:nvPr/>
        </p:nvSpPr>
        <p:spPr>
          <a:xfrm rot="8100000">
            <a:off x="6335471" y="4067811"/>
            <a:ext cx="140832" cy="140832"/>
          </a:xfrm>
          <a:prstGeom prst="teardrop">
            <a:avLst>
              <a:gd name="adj" fmla="val 154961"/>
            </a:avLst>
          </a:prstGeom>
          <a:solidFill>
            <a:srgbClr val="118987"/>
          </a:solidFill>
          <a:ln w="12700" cap="flat" cmpd="sng" algn="ctr">
            <a:solidFill>
              <a:schemeClr val="tx1">
                <a:lumMod val="50000"/>
              </a:schemeClr>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sp>
      <p:sp>
        <p:nvSpPr>
          <p:cNvPr id="95" name="Lágrima 94"/>
          <p:cNvSpPr/>
          <p:nvPr/>
        </p:nvSpPr>
        <p:spPr>
          <a:xfrm rot="8100000">
            <a:off x="6822305" y="3655061"/>
            <a:ext cx="140832" cy="140832"/>
          </a:xfrm>
          <a:prstGeom prst="teardrop">
            <a:avLst>
              <a:gd name="adj" fmla="val 154961"/>
            </a:avLst>
          </a:prstGeom>
          <a:solidFill>
            <a:srgbClr val="118987"/>
          </a:solidFill>
          <a:ln w="12700" cap="flat" cmpd="sng" algn="ctr">
            <a:solidFill>
              <a:schemeClr val="tx1">
                <a:lumMod val="50000"/>
              </a:schemeClr>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sp>
      <p:sp>
        <p:nvSpPr>
          <p:cNvPr id="96" name="Lágrima 95"/>
          <p:cNvSpPr/>
          <p:nvPr/>
        </p:nvSpPr>
        <p:spPr>
          <a:xfrm rot="8100000">
            <a:off x="5689886" y="3866727"/>
            <a:ext cx="140832" cy="140832"/>
          </a:xfrm>
          <a:prstGeom prst="teardrop">
            <a:avLst>
              <a:gd name="adj" fmla="val 154961"/>
            </a:avLst>
          </a:prstGeom>
          <a:solidFill>
            <a:srgbClr val="118987"/>
          </a:solidFill>
          <a:ln w="12700" cap="flat" cmpd="sng" algn="ctr">
            <a:solidFill>
              <a:schemeClr val="tx1">
                <a:lumMod val="50000"/>
              </a:schemeClr>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sp>
      <p:sp>
        <p:nvSpPr>
          <p:cNvPr id="97" name="Lágrima 96"/>
          <p:cNvSpPr/>
          <p:nvPr/>
        </p:nvSpPr>
        <p:spPr>
          <a:xfrm rot="8100000">
            <a:off x="6356638" y="3062395"/>
            <a:ext cx="140832" cy="140832"/>
          </a:xfrm>
          <a:prstGeom prst="teardrop">
            <a:avLst>
              <a:gd name="adj" fmla="val 154961"/>
            </a:avLst>
          </a:prstGeom>
          <a:solidFill>
            <a:srgbClr val="C04206"/>
          </a:solidFill>
          <a:ln w="12700" cap="flat" cmpd="sng" algn="ctr">
            <a:solidFill>
              <a:schemeClr val="tx1">
                <a:lumMod val="50000"/>
              </a:schemeClr>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sp>
      <p:sp>
        <p:nvSpPr>
          <p:cNvPr id="98" name="Lágrima 97"/>
          <p:cNvSpPr/>
          <p:nvPr/>
        </p:nvSpPr>
        <p:spPr>
          <a:xfrm rot="8100000">
            <a:off x="5001970" y="5369560"/>
            <a:ext cx="140832" cy="140832"/>
          </a:xfrm>
          <a:prstGeom prst="teardrop">
            <a:avLst>
              <a:gd name="adj" fmla="val 154961"/>
            </a:avLst>
          </a:prstGeom>
          <a:solidFill>
            <a:srgbClr val="149B57"/>
          </a:solidFill>
          <a:ln w="12700" cap="flat" cmpd="sng" algn="ctr">
            <a:solidFill>
              <a:schemeClr val="tx1">
                <a:lumMod val="50000"/>
              </a:schemeClr>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sp>
      <p:sp>
        <p:nvSpPr>
          <p:cNvPr id="99" name="Lágrima 98"/>
          <p:cNvSpPr/>
          <p:nvPr/>
        </p:nvSpPr>
        <p:spPr>
          <a:xfrm rot="8100000">
            <a:off x="2504303" y="6438476"/>
            <a:ext cx="140832" cy="140832"/>
          </a:xfrm>
          <a:prstGeom prst="teardrop">
            <a:avLst>
              <a:gd name="adj" fmla="val 154961"/>
            </a:avLst>
          </a:prstGeom>
          <a:solidFill>
            <a:srgbClr val="0A5453"/>
          </a:solidFill>
          <a:ln w="12700" cap="flat" cmpd="sng" algn="ctr">
            <a:solidFill>
              <a:schemeClr val="tx1">
                <a:lumMod val="50000"/>
              </a:schemeClr>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sp>
      <p:sp>
        <p:nvSpPr>
          <p:cNvPr id="100" name="Lágrima 99"/>
          <p:cNvSpPr/>
          <p:nvPr/>
        </p:nvSpPr>
        <p:spPr>
          <a:xfrm rot="8100000">
            <a:off x="3192220" y="5263726"/>
            <a:ext cx="140832" cy="140832"/>
          </a:xfrm>
          <a:prstGeom prst="teardrop">
            <a:avLst>
              <a:gd name="adj" fmla="val 154961"/>
            </a:avLst>
          </a:prstGeom>
          <a:solidFill>
            <a:srgbClr val="0A5453"/>
          </a:solidFill>
          <a:ln w="12700" cap="flat" cmpd="sng" algn="ctr">
            <a:solidFill>
              <a:schemeClr val="tx1">
                <a:lumMod val="50000"/>
              </a:schemeClr>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sp>
      <p:sp>
        <p:nvSpPr>
          <p:cNvPr id="101" name="Lágrima 100"/>
          <p:cNvSpPr/>
          <p:nvPr/>
        </p:nvSpPr>
        <p:spPr>
          <a:xfrm rot="8100000">
            <a:off x="1530637" y="3538642"/>
            <a:ext cx="140832" cy="140832"/>
          </a:xfrm>
          <a:prstGeom prst="teardrop">
            <a:avLst>
              <a:gd name="adj" fmla="val 154961"/>
            </a:avLst>
          </a:prstGeom>
          <a:solidFill>
            <a:srgbClr val="5486C0"/>
          </a:solidFill>
          <a:ln w="12700" cap="flat" cmpd="sng" algn="ctr">
            <a:solidFill>
              <a:schemeClr val="tx1">
                <a:lumMod val="50000"/>
              </a:schemeClr>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sp>
      <p:sp>
        <p:nvSpPr>
          <p:cNvPr id="103" name="Lágrima 102"/>
          <p:cNvSpPr/>
          <p:nvPr/>
        </p:nvSpPr>
        <p:spPr>
          <a:xfrm rot="8100000">
            <a:off x="5425303" y="278975"/>
            <a:ext cx="140832" cy="140832"/>
          </a:xfrm>
          <a:prstGeom prst="teardrop">
            <a:avLst>
              <a:gd name="adj" fmla="val 154961"/>
            </a:avLst>
          </a:prstGeom>
          <a:solidFill>
            <a:srgbClr val="535426"/>
          </a:solidFill>
          <a:ln w="12700" cap="flat" cmpd="sng" algn="ctr">
            <a:solidFill>
              <a:schemeClr val="tx1">
                <a:lumMod val="50000"/>
              </a:schemeClr>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sp>
      <p:sp>
        <p:nvSpPr>
          <p:cNvPr id="104" name="CuadroTexto 103"/>
          <p:cNvSpPr txBox="1"/>
          <p:nvPr/>
        </p:nvSpPr>
        <p:spPr>
          <a:xfrm>
            <a:off x="6881668" y="3790105"/>
            <a:ext cx="1005403" cy="184666"/>
          </a:xfrm>
          <a:prstGeom prst="rect">
            <a:avLst/>
          </a:prstGeom>
          <a:noFill/>
          <a:effectLst>
            <a:outerShdw blurRad="50800" dist="38100" dir="2700000" algn="tl" rotWithShape="0">
              <a:schemeClr val="bg1">
                <a:alpha val="40000"/>
              </a:schemeClr>
            </a:outerShdw>
          </a:effectLst>
        </p:spPr>
        <p:txBody>
          <a:bodyPr wrap="none" rtlCol="0">
            <a:spAutoFit/>
          </a:bodyPr>
          <a:lstStyle/>
          <a:p>
            <a:r>
              <a:rPr lang="es-ES_tradnl" sz="600" dirty="0" smtClean="0">
                <a:solidFill>
                  <a:srgbClr val="3B3732"/>
                </a:solidFill>
              </a:rPr>
              <a:t>ATOTONILCO EL ALTO</a:t>
            </a:r>
            <a:endParaRPr lang="es-ES_tradnl" sz="600" dirty="0">
              <a:solidFill>
                <a:srgbClr val="3B3732"/>
              </a:solidFill>
            </a:endParaRPr>
          </a:p>
        </p:txBody>
      </p:sp>
      <p:sp>
        <p:nvSpPr>
          <p:cNvPr id="105" name="CuadroTexto 104"/>
          <p:cNvSpPr txBox="1"/>
          <p:nvPr/>
        </p:nvSpPr>
        <p:spPr>
          <a:xfrm>
            <a:off x="7264281" y="2224067"/>
            <a:ext cx="697627" cy="215444"/>
          </a:xfrm>
          <a:prstGeom prst="rect">
            <a:avLst/>
          </a:prstGeom>
          <a:noFill/>
          <a:effectLst>
            <a:outerShdw dist="12700" dir="2700000">
              <a:schemeClr val="bg1"/>
            </a:outerShdw>
          </a:effectLst>
        </p:spPr>
        <p:txBody>
          <a:bodyPr wrap="none" rtlCol="0">
            <a:spAutoFit/>
          </a:bodyPr>
          <a:lstStyle/>
          <a:p>
            <a:r>
              <a:rPr lang="es-ES_tradnl" sz="800" b="1" dirty="0" smtClean="0"/>
              <a:t>CULAGOS</a:t>
            </a:r>
            <a:endParaRPr lang="es-ES_tradnl" sz="800" b="1" dirty="0"/>
          </a:p>
        </p:txBody>
      </p:sp>
      <p:sp>
        <p:nvSpPr>
          <p:cNvPr id="106" name="CuadroTexto 105"/>
          <p:cNvSpPr txBox="1"/>
          <p:nvPr/>
        </p:nvSpPr>
        <p:spPr>
          <a:xfrm>
            <a:off x="8015698" y="1917150"/>
            <a:ext cx="697627" cy="215444"/>
          </a:xfrm>
          <a:prstGeom prst="rect">
            <a:avLst/>
          </a:prstGeom>
          <a:noFill/>
          <a:effectLst>
            <a:outerShdw dist="12700" dir="2700000">
              <a:schemeClr val="bg1"/>
            </a:outerShdw>
          </a:effectLst>
        </p:spPr>
        <p:txBody>
          <a:bodyPr wrap="none" rtlCol="0">
            <a:spAutoFit/>
          </a:bodyPr>
          <a:lstStyle/>
          <a:p>
            <a:r>
              <a:rPr lang="es-ES_tradnl" sz="800" b="1" dirty="0" smtClean="0"/>
              <a:t>CULAGOS</a:t>
            </a:r>
            <a:endParaRPr lang="es-ES_tradnl" sz="800" b="1" dirty="0"/>
          </a:p>
        </p:txBody>
      </p:sp>
      <p:sp>
        <p:nvSpPr>
          <p:cNvPr id="107" name="CuadroTexto 106"/>
          <p:cNvSpPr txBox="1"/>
          <p:nvPr/>
        </p:nvSpPr>
        <p:spPr>
          <a:xfrm>
            <a:off x="5486281" y="287316"/>
            <a:ext cx="691916" cy="215444"/>
          </a:xfrm>
          <a:prstGeom prst="rect">
            <a:avLst/>
          </a:prstGeom>
          <a:noFill/>
          <a:effectLst>
            <a:outerShdw dist="12700" dir="2700000">
              <a:schemeClr val="bg1"/>
            </a:outerShdw>
          </a:effectLst>
        </p:spPr>
        <p:txBody>
          <a:bodyPr wrap="none" rtlCol="0">
            <a:spAutoFit/>
          </a:bodyPr>
          <a:lstStyle/>
          <a:p>
            <a:r>
              <a:rPr lang="es-ES_tradnl" sz="800" b="1" dirty="0" smtClean="0"/>
              <a:t>CUNORTE</a:t>
            </a:r>
            <a:endParaRPr lang="es-ES_tradnl" sz="800" b="1" dirty="0"/>
          </a:p>
        </p:txBody>
      </p:sp>
      <p:sp>
        <p:nvSpPr>
          <p:cNvPr id="109" name="CuadroTexto 108"/>
          <p:cNvSpPr txBox="1"/>
          <p:nvPr/>
        </p:nvSpPr>
        <p:spPr>
          <a:xfrm>
            <a:off x="1602198" y="3546983"/>
            <a:ext cx="684803" cy="215444"/>
          </a:xfrm>
          <a:prstGeom prst="rect">
            <a:avLst/>
          </a:prstGeom>
          <a:noFill/>
          <a:effectLst>
            <a:outerShdw dist="12700" dir="2700000">
              <a:schemeClr val="bg1"/>
            </a:outerShdw>
          </a:effectLst>
        </p:spPr>
        <p:txBody>
          <a:bodyPr wrap="none" rtlCol="0">
            <a:spAutoFit/>
          </a:bodyPr>
          <a:lstStyle/>
          <a:p>
            <a:r>
              <a:rPr lang="es-ES_tradnl" sz="800" b="1" dirty="0" smtClean="0"/>
              <a:t>CUCOSTA</a:t>
            </a:r>
            <a:endParaRPr lang="es-ES_tradnl" sz="800" b="1" dirty="0"/>
          </a:p>
        </p:txBody>
      </p:sp>
      <p:sp>
        <p:nvSpPr>
          <p:cNvPr id="110" name="CuadroTexto 109"/>
          <p:cNvSpPr txBox="1"/>
          <p:nvPr/>
        </p:nvSpPr>
        <p:spPr>
          <a:xfrm>
            <a:off x="6893866" y="3652817"/>
            <a:ext cx="800219" cy="215444"/>
          </a:xfrm>
          <a:prstGeom prst="rect">
            <a:avLst/>
          </a:prstGeom>
          <a:noFill/>
          <a:effectLst>
            <a:outerShdw dist="12700" dir="2700000">
              <a:schemeClr val="bg1"/>
            </a:outerShdw>
          </a:effectLst>
        </p:spPr>
        <p:txBody>
          <a:bodyPr wrap="none" rtlCol="0">
            <a:spAutoFit/>
          </a:bodyPr>
          <a:lstStyle/>
          <a:p>
            <a:r>
              <a:rPr lang="es-ES_tradnl" sz="800" b="1" dirty="0" smtClean="0"/>
              <a:t>CUCIENEGA</a:t>
            </a:r>
            <a:endParaRPr lang="es-ES_tradnl" sz="800" b="1" dirty="0"/>
          </a:p>
        </p:txBody>
      </p:sp>
      <p:sp>
        <p:nvSpPr>
          <p:cNvPr id="111" name="CuadroTexto 110"/>
          <p:cNvSpPr txBox="1"/>
          <p:nvPr/>
        </p:nvSpPr>
        <p:spPr>
          <a:xfrm>
            <a:off x="6872701" y="4171398"/>
            <a:ext cx="800219" cy="215444"/>
          </a:xfrm>
          <a:prstGeom prst="rect">
            <a:avLst/>
          </a:prstGeom>
          <a:noFill/>
          <a:effectLst>
            <a:outerShdw dist="12700" dir="2700000">
              <a:schemeClr val="bg1"/>
            </a:outerShdw>
          </a:effectLst>
        </p:spPr>
        <p:txBody>
          <a:bodyPr wrap="none" rtlCol="0">
            <a:spAutoFit/>
          </a:bodyPr>
          <a:lstStyle/>
          <a:p>
            <a:r>
              <a:rPr lang="es-ES_tradnl" sz="800" b="1" dirty="0" smtClean="0"/>
              <a:t>CUCIENEGA</a:t>
            </a:r>
            <a:endParaRPr lang="es-ES_tradnl" sz="800" b="1" dirty="0"/>
          </a:p>
        </p:txBody>
      </p:sp>
      <p:sp>
        <p:nvSpPr>
          <p:cNvPr id="112" name="CuadroTexto 111"/>
          <p:cNvSpPr txBox="1"/>
          <p:nvPr/>
        </p:nvSpPr>
        <p:spPr>
          <a:xfrm>
            <a:off x="6417617" y="4054983"/>
            <a:ext cx="800219" cy="215444"/>
          </a:xfrm>
          <a:prstGeom prst="rect">
            <a:avLst/>
          </a:prstGeom>
          <a:noFill/>
          <a:effectLst>
            <a:outerShdw dist="12700" dir="2700000">
              <a:schemeClr val="bg1"/>
            </a:outerShdw>
          </a:effectLst>
        </p:spPr>
        <p:txBody>
          <a:bodyPr wrap="none" rtlCol="0">
            <a:spAutoFit/>
          </a:bodyPr>
          <a:lstStyle/>
          <a:p>
            <a:r>
              <a:rPr lang="es-ES_tradnl" sz="800" b="1" dirty="0" smtClean="0"/>
              <a:t>CUCIENEGA</a:t>
            </a:r>
            <a:endParaRPr lang="es-ES_tradnl" sz="800" b="1" dirty="0"/>
          </a:p>
        </p:txBody>
      </p:sp>
      <p:sp>
        <p:nvSpPr>
          <p:cNvPr id="113" name="CuadroTexto 112"/>
          <p:cNvSpPr txBox="1"/>
          <p:nvPr/>
        </p:nvSpPr>
        <p:spPr>
          <a:xfrm>
            <a:off x="5782616" y="3822149"/>
            <a:ext cx="800219" cy="215444"/>
          </a:xfrm>
          <a:prstGeom prst="rect">
            <a:avLst/>
          </a:prstGeom>
          <a:noFill/>
          <a:effectLst>
            <a:outerShdw dist="12700" dir="2700000">
              <a:schemeClr val="bg1"/>
            </a:outerShdw>
          </a:effectLst>
        </p:spPr>
        <p:txBody>
          <a:bodyPr wrap="none" rtlCol="0">
            <a:spAutoFit/>
          </a:bodyPr>
          <a:lstStyle/>
          <a:p>
            <a:r>
              <a:rPr lang="es-ES_tradnl" sz="800" b="1" dirty="0" smtClean="0"/>
              <a:t>CUCIENEGA</a:t>
            </a:r>
            <a:endParaRPr lang="es-ES_tradnl" sz="800" b="1" dirty="0"/>
          </a:p>
        </p:txBody>
      </p:sp>
      <p:sp>
        <p:nvSpPr>
          <p:cNvPr id="114" name="CuadroTexto 113"/>
          <p:cNvSpPr txBox="1"/>
          <p:nvPr/>
        </p:nvSpPr>
        <p:spPr>
          <a:xfrm>
            <a:off x="3263782" y="5250899"/>
            <a:ext cx="623538" cy="215444"/>
          </a:xfrm>
          <a:prstGeom prst="rect">
            <a:avLst/>
          </a:prstGeom>
          <a:noFill/>
          <a:effectLst>
            <a:outerShdw dist="12700" dir="2700000">
              <a:schemeClr val="bg1"/>
            </a:outerShdw>
          </a:effectLst>
        </p:spPr>
        <p:txBody>
          <a:bodyPr wrap="none" rtlCol="0">
            <a:spAutoFit/>
          </a:bodyPr>
          <a:lstStyle/>
          <a:p>
            <a:r>
              <a:rPr lang="es-ES_tradnl" sz="800" b="1" dirty="0" smtClean="0"/>
              <a:t>CUCSUR</a:t>
            </a:r>
            <a:endParaRPr lang="es-ES_tradnl" sz="800" b="1" dirty="0"/>
          </a:p>
        </p:txBody>
      </p:sp>
      <p:sp>
        <p:nvSpPr>
          <p:cNvPr id="115" name="CuadroTexto 114"/>
          <p:cNvSpPr txBox="1"/>
          <p:nvPr/>
        </p:nvSpPr>
        <p:spPr>
          <a:xfrm>
            <a:off x="2575866" y="6446816"/>
            <a:ext cx="623538" cy="215444"/>
          </a:xfrm>
          <a:prstGeom prst="rect">
            <a:avLst/>
          </a:prstGeom>
          <a:noFill/>
          <a:effectLst>
            <a:outerShdw dist="12700" dir="2700000">
              <a:schemeClr val="bg1"/>
            </a:outerShdw>
          </a:effectLst>
        </p:spPr>
        <p:txBody>
          <a:bodyPr wrap="none" rtlCol="0">
            <a:spAutoFit/>
          </a:bodyPr>
          <a:lstStyle/>
          <a:p>
            <a:r>
              <a:rPr lang="es-ES_tradnl" sz="800" b="1" dirty="0" smtClean="0"/>
              <a:t>CUCSUR</a:t>
            </a:r>
            <a:endParaRPr lang="es-ES_tradnl" sz="800" b="1" dirty="0"/>
          </a:p>
        </p:txBody>
      </p:sp>
      <p:sp>
        <p:nvSpPr>
          <p:cNvPr id="116" name="CuadroTexto 115"/>
          <p:cNvSpPr txBox="1"/>
          <p:nvPr/>
        </p:nvSpPr>
        <p:spPr>
          <a:xfrm>
            <a:off x="5062949" y="5367316"/>
            <a:ext cx="556563" cy="215444"/>
          </a:xfrm>
          <a:prstGeom prst="rect">
            <a:avLst/>
          </a:prstGeom>
          <a:noFill/>
          <a:effectLst>
            <a:outerShdw dist="12700" dir="2700000">
              <a:schemeClr val="bg1"/>
            </a:outerShdw>
          </a:effectLst>
        </p:spPr>
        <p:txBody>
          <a:bodyPr wrap="none" rtlCol="0">
            <a:spAutoFit/>
          </a:bodyPr>
          <a:lstStyle/>
          <a:p>
            <a:r>
              <a:rPr lang="es-ES_tradnl" sz="800" b="1" dirty="0" smtClean="0"/>
              <a:t>CUSUR</a:t>
            </a:r>
            <a:endParaRPr lang="es-ES_tradnl" sz="800" b="1" dirty="0"/>
          </a:p>
        </p:txBody>
      </p:sp>
      <p:sp>
        <p:nvSpPr>
          <p:cNvPr id="143" name="Rectángulo 142"/>
          <p:cNvSpPr/>
          <p:nvPr/>
        </p:nvSpPr>
        <p:spPr>
          <a:xfrm>
            <a:off x="4988560" y="3434080"/>
            <a:ext cx="477520" cy="350520"/>
          </a:xfrm>
          <a:prstGeom prst="rect">
            <a:avLst/>
          </a:prstGeom>
          <a:noFill/>
          <a:ln w="28575" cmpd="sng">
            <a:solidFill>
              <a:srgbClr val="FF6600"/>
            </a:solidFill>
          </a:ln>
        </p:spPr>
        <p:style>
          <a:lnRef idx="1">
            <a:schemeClr val="accent1"/>
          </a:lnRef>
          <a:fillRef idx="3">
            <a:schemeClr val="accent1"/>
          </a:fillRef>
          <a:effectRef idx="2">
            <a:schemeClr val="accent1"/>
          </a:effectRef>
          <a:fontRef idx="minor">
            <a:schemeClr val="lt1"/>
          </a:fontRef>
        </p:style>
        <p:txBody>
          <a:bodyPr/>
          <a:lstStyle/>
          <a:p>
            <a:endParaRPr lang="es-ES"/>
          </a:p>
        </p:txBody>
      </p:sp>
      <p:cxnSp>
        <p:nvCxnSpPr>
          <p:cNvPr id="145" name="Conector recto 144"/>
          <p:cNvCxnSpPr/>
          <p:nvPr/>
        </p:nvCxnSpPr>
        <p:spPr>
          <a:xfrm>
            <a:off x="4297680" y="3251200"/>
            <a:ext cx="1137920" cy="518160"/>
          </a:xfrm>
          <a:prstGeom prst="line">
            <a:avLst/>
          </a:prstGeom>
          <a:ln w="3175" cmpd="sng">
            <a:solidFill>
              <a:srgbClr val="FF6600"/>
            </a:solidFill>
          </a:ln>
        </p:spPr>
        <p:style>
          <a:lnRef idx="2">
            <a:schemeClr val="accent1"/>
          </a:lnRef>
          <a:fillRef idx="0">
            <a:schemeClr val="accent1"/>
          </a:fillRef>
          <a:effectRef idx="1">
            <a:schemeClr val="accent1"/>
          </a:effectRef>
          <a:fontRef idx="minor">
            <a:schemeClr val="tx1"/>
          </a:fontRef>
        </p:style>
      </p:cxnSp>
      <p:cxnSp>
        <p:nvCxnSpPr>
          <p:cNvPr id="147" name="Conector recto 146"/>
          <p:cNvCxnSpPr/>
          <p:nvPr/>
        </p:nvCxnSpPr>
        <p:spPr>
          <a:xfrm>
            <a:off x="4318000" y="0"/>
            <a:ext cx="1148080" cy="3423920"/>
          </a:xfrm>
          <a:prstGeom prst="line">
            <a:avLst/>
          </a:prstGeom>
          <a:ln w="3175" cmpd="sng">
            <a:solidFill>
              <a:srgbClr val="FF6600"/>
            </a:solidFill>
          </a:ln>
        </p:spPr>
        <p:style>
          <a:lnRef idx="2">
            <a:schemeClr val="accent1"/>
          </a:lnRef>
          <a:fillRef idx="0">
            <a:schemeClr val="accent1"/>
          </a:fillRef>
          <a:effectRef idx="1">
            <a:schemeClr val="accent1"/>
          </a:effectRef>
          <a:fontRef idx="minor">
            <a:schemeClr val="tx1"/>
          </a:fontRef>
        </p:style>
      </p:cxnSp>
      <p:cxnSp>
        <p:nvCxnSpPr>
          <p:cNvPr id="149" name="Conector recto 148"/>
          <p:cNvCxnSpPr/>
          <p:nvPr/>
        </p:nvCxnSpPr>
        <p:spPr>
          <a:xfrm>
            <a:off x="0" y="3251200"/>
            <a:ext cx="4978400" cy="538480"/>
          </a:xfrm>
          <a:prstGeom prst="line">
            <a:avLst/>
          </a:prstGeom>
          <a:ln w="3175" cmpd="sng">
            <a:solidFill>
              <a:srgbClr val="FF6600"/>
            </a:solidFill>
          </a:ln>
        </p:spPr>
        <p:style>
          <a:lnRef idx="2">
            <a:schemeClr val="accent1"/>
          </a:lnRef>
          <a:fillRef idx="0">
            <a:schemeClr val="accent1"/>
          </a:fillRef>
          <a:effectRef idx="1">
            <a:schemeClr val="accent1"/>
          </a:effectRef>
          <a:fontRef idx="minor">
            <a:schemeClr val="tx1"/>
          </a:fontRef>
        </p:style>
      </p:cxnSp>
      <p:sp>
        <p:nvSpPr>
          <p:cNvPr id="141" name="Lágrima 140"/>
          <p:cNvSpPr/>
          <p:nvPr/>
        </p:nvSpPr>
        <p:spPr>
          <a:xfrm rot="8100000">
            <a:off x="5420743" y="3521286"/>
            <a:ext cx="140832" cy="140832"/>
          </a:xfrm>
          <a:prstGeom prst="teardrop">
            <a:avLst>
              <a:gd name="adj" fmla="val 154961"/>
            </a:avLst>
          </a:prstGeom>
          <a:solidFill>
            <a:schemeClr val="accent5">
              <a:lumMod val="75000"/>
            </a:schemeClr>
          </a:solidFill>
          <a:ln w="12700" cap="flat" cmpd="sng" algn="ctr">
            <a:solidFill>
              <a:schemeClr val="tx1">
                <a:lumMod val="50000"/>
              </a:schemeClr>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sp>
      <p:sp>
        <p:nvSpPr>
          <p:cNvPr id="142" name="CuadroTexto 141"/>
          <p:cNvSpPr txBox="1"/>
          <p:nvPr/>
        </p:nvSpPr>
        <p:spPr>
          <a:xfrm>
            <a:off x="5508296" y="3537669"/>
            <a:ext cx="761747" cy="215444"/>
          </a:xfrm>
          <a:prstGeom prst="rect">
            <a:avLst/>
          </a:prstGeom>
          <a:noFill/>
          <a:effectLst>
            <a:outerShdw dist="12700" dir="2700000">
              <a:schemeClr val="bg1"/>
            </a:outerShdw>
          </a:effectLst>
        </p:spPr>
        <p:txBody>
          <a:bodyPr wrap="none" rtlCol="0">
            <a:spAutoFit/>
          </a:bodyPr>
          <a:lstStyle/>
          <a:p>
            <a:r>
              <a:rPr lang="es-ES_tradnl" sz="800" b="1" dirty="0" smtClean="0"/>
              <a:t>CUTONALÁ</a:t>
            </a:r>
            <a:endParaRPr lang="es-ES_tradnl" sz="800" b="1" dirty="0"/>
          </a:p>
        </p:txBody>
      </p:sp>
      <p:sp>
        <p:nvSpPr>
          <p:cNvPr id="102" name="Lágrima 101"/>
          <p:cNvSpPr/>
          <p:nvPr/>
        </p:nvSpPr>
        <p:spPr>
          <a:xfrm rot="8100000">
            <a:off x="3837803" y="3665642"/>
            <a:ext cx="140832" cy="140832"/>
          </a:xfrm>
          <a:prstGeom prst="teardrop">
            <a:avLst>
              <a:gd name="adj" fmla="val 154961"/>
            </a:avLst>
          </a:prstGeom>
          <a:solidFill>
            <a:srgbClr val="878A05"/>
          </a:solidFill>
          <a:ln w="12700" cap="flat" cmpd="sng" algn="ctr">
            <a:solidFill>
              <a:schemeClr val="tx1">
                <a:lumMod val="50000"/>
              </a:schemeClr>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sp>
      <p:sp>
        <p:nvSpPr>
          <p:cNvPr id="108" name="CuadroTexto 107"/>
          <p:cNvSpPr txBox="1"/>
          <p:nvPr/>
        </p:nvSpPr>
        <p:spPr>
          <a:xfrm>
            <a:off x="3898781" y="3673983"/>
            <a:ext cx="729937" cy="215444"/>
          </a:xfrm>
          <a:prstGeom prst="rect">
            <a:avLst/>
          </a:prstGeom>
          <a:noFill/>
          <a:effectLst>
            <a:outerShdw dist="12700" dir="2700000">
              <a:schemeClr val="bg1"/>
            </a:outerShdw>
          </a:effectLst>
        </p:spPr>
        <p:txBody>
          <a:bodyPr wrap="none" rtlCol="0">
            <a:spAutoFit/>
          </a:bodyPr>
          <a:lstStyle/>
          <a:p>
            <a:r>
              <a:rPr lang="es-ES_tradnl" sz="800" b="1" dirty="0" smtClean="0"/>
              <a:t>CUVALLES</a:t>
            </a:r>
            <a:endParaRPr lang="es-ES_tradnl" sz="800" b="1" dirty="0"/>
          </a:p>
        </p:txBody>
      </p:sp>
      <p:grpSp>
        <p:nvGrpSpPr>
          <p:cNvPr id="2" name="Agrupar 1"/>
          <p:cNvGrpSpPr/>
          <p:nvPr/>
        </p:nvGrpSpPr>
        <p:grpSpPr>
          <a:xfrm>
            <a:off x="29167" y="42332"/>
            <a:ext cx="4669833" cy="3419379"/>
            <a:chOff x="29167" y="42332"/>
            <a:chExt cx="4364993" cy="3196167"/>
          </a:xfrm>
        </p:grpSpPr>
        <p:pic>
          <p:nvPicPr>
            <p:cNvPr id="49" name="Imagen 48"/>
            <p:cNvPicPr>
              <a:picLocks noChangeAspect="1"/>
            </p:cNvPicPr>
            <p:nvPr/>
          </p:nvPicPr>
          <p:blipFill>
            <a:blip r:embed="rId4" cstate="print"/>
            <a:srcRect r="18141" b="18141"/>
            <a:stretch>
              <a:fillRect/>
            </a:stretch>
          </p:blipFill>
          <p:spPr>
            <a:xfrm>
              <a:off x="41972" y="42332"/>
              <a:ext cx="4261556" cy="3196167"/>
            </a:xfrm>
            <a:prstGeom prst="rect">
              <a:avLst/>
            </a:prstGeom>
            <a:ln w="28575" cmpd="sng">
              <a:solidFill>
                <a:srgbClr val="FF6600"/>
              </a:solidFill>
            </a:ln>
            <a:effectLst>
              <a:outerShdw blurRad="292100" dist="139700" dir="2700000" algn="tl" rotWithShape="0">
                <a:srgbClr val="333333">
                  <a:alpha val="65000"/>
                </a:srgbClr>
              </a:outerShdw>
            </a:effectLst>
          </p:spPr>
        </p:pic>
        <p:sp>
          <p:nvSpPr>
            <p:cNvPr id="118" name="Lágrima 117"/>
            <p:cNvSpPr/>
            <p:nvPr/>
          </p:nvSpPr>
          <p:spPr>
            <a:xfrm rot="8100000">
              <a:off x="29167" y="342475"/>
              <a:ext cx="140832" cy="140832"/>
            </a:xfrm>
            <a:prstGeom prst="teardrop">
              <a:avLst>
                <a:gd name="adj" fmla="val 154961"/>
              </a:avLst>
            </a:prstGeom>
            <a:solidFill>
              <a:srgbClr val="2A8B26"/>
            </a:solidFill>
            <a:ln w="12700" cap="flat" cmpd="sng" algn="ctr">
              <a:solidFill>
                <a:schemeClr val="tx1">
                  <a:lumMod val="50000"/>
                </a:schemeClr>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sp>
        <p:sp>
          <p:nvSpPr>
            <p:cNvPr id="119" name="Lágrima 118"/>
            <p:cNvSpPr/>
            <p:nvPr/>
          </p:nvSpPr>
          <p:spPr>
            <a:xfrm rot="8100000">
              <a:off x="2061167" y="289559"/>
              <a:ext cx="140832" cy="140832"/>
            </a:xfrm>
            <a:prstGeom prst="teardrop">
              <a:avLst>
                <a:gd name="adj" fmla="val 154961"/>
              </a:avLst>
            </a:prstGeom>
            <a:solidFill>
              <a:srgbClr val="262353"/>
            </a:solidFill>
            <a:ln w="12700" cap="flat" cmpd="sng" algn="ctr">
              <a:solidFill>
                <a:schemeClr val="tx1">
                  <a:lumMod val="50000"/>
                </a:schemeClr>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sp>
        <p:sp>
          <p:nvSpPr>
            <p:cNvPr id="120" name="Lágrima 119"/>
            <p:cNvSpPr/>
            <p:nvPr/>
          </p:nvSpPr>
          <p:spPr>
            <a:xfrm rot="8100000">
              <a:off x="3077168" y="1824143"/>
              <a:ext cx="140832" cy="140832"/>
            </a:xfrm>
            <a:prstGeom prst="teardrop">
              <a:avLst>
                <a:gd name="adj" fmla="val 154961"/>
              </a:avLst>
            </a:prstGeom>
            <a:solidFill>
              <a:srgbClr val="E05E07"/>
            </a:solidFill>
            <a:ln w="12700" cap="flat" cmpd="sng" algn="ctr">
              <a:solidFill>
                <a:schemeClr val="tx1">
                  <a:lumMod val="50000"/>
                </a:schemeClr>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sp>
        <p:sp>
          <p:nvSpPr>
            <p:cNvPr id="121" name="Lágrima 120"/>
            <p:cNvSpPr/>
            <p:nvPr/>
          </p:nvSpPr>
          <p:spPr>
            <a:xfrm rot="8100000">
              <a:off x="3288835" y="437726"/>
              <a:ext cx="140832" cy="140832"/>
            </a:xfrm>
            <a:prstGeom prst="teardrop">
              <a:avLst>
                <a:gd name="adj" fmla="val 154961"/>
              </a:avLst>
            </a:prstGeom>
            <a:solidFill>
              <a:srgbClr val="522253"/>
            </a:solidFill>
            <a:ln w="12700" cap="flat" cmpd="sng" algn="ctr">
              <a:solidFill>
                <a:schemeClr val="tx1">
                  <a:lumMod val="50000"/>
                </a:schemeClr>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sp>
        <p:sp>
          <p:nvSpPr>
            <p:cNvPr id="122" name="Lágrima 121"/>
            <p:cNvSpPr/>
            <p:nvPr/>
          </p:nvSpPr>
          <p:spPr>
            <a:xfrm rot="8100000">
              <a:off x="2685585" y="1199726"/>
              <a:ext cx="140832" cy="140832"/>
            </a:xfrm>
            <a:prstGeom prst="teardrop">
              <a:avLst>
                <a:gd name="adj" fmla="val 154961"/>
              </a:avLst>
            </a:prstGeom>
            <a:solidFill>
              <a:srgbClr val="862303"/>
            </a:solidFill>
            <a:ln w="12700" cap="flat" cmpd="sng" algn="ctr">
              <a:solidFill>
                <a:schemeClr val="tx1">
                  <a:lumMod val="50000"/>
                </a:schemeClr>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sp>
        <p:sp>
          <p:nvSpPr>
            <p:cNvPr id="123" name="Lágrima 122"/>
            <p:cNvSpPr/>
            <p:nvPr/>
          </p:nvSpPr>
          <p:spPr>
            <a:xfrm rot="8100000">
              <a:off x="2992503" y="1326726"/>
              <a:ext cx="140832" cy="140832"/>
            </a:xfrm>
            <a:prstGeom prst="teardrop">
              <a:avLst>
                <a:gd name="adj" fmla="val 154961"/>
              </a:avLst>
            </a:prstGeom>
            <a:solidFill>
              <a:srgbClr val="83B15C"/>
            </a:solidFill>
            <a:ln w="12700" cap="flat" cmpd="sng" algn="ctr">
              <a:solidFill>
                <a:schemeClr val="tx1">
                  <a:lumMod val="50000"/>
                </a:schemeClr>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sp>
        <p:sp>
          <p:nvSpPr>
            <p:cNvPr id="124" name="Lágrima 123"/>
            <p:cNvSpPr/>
            <p:nvPr/>
          </p:nvSpPr>
          <p:spPr>
            <a:xfrm rot="8100000">
              <a:off x="2514139" y="1512993"/>
              <a:ext cx="140832" cy="140832"/>
            </a:xfrm>
            <a:prstGeom prst="teardrop">
              <a:avLst>
                <a:gd name="adj" fmla="val 154961"/>
              </a:avLst>
            </a:prstGeom>
            <a:solidFill>
              <a:srgbClr val="074174"/>
            </a:solidFill>
            <a:ln w="12700" cap="flat" cmpd="sng" algn="ctr">
              <a:solidFill>
                <a:schemeClr val="tx1">
                  <a:lumMod val="50000"/>
                </a:schemeClr>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sp>
        <p:sp>
          <p:nvSpPr>
            <p:cNvPr id="125" name="CuadroTexto 124"/>
            <p:cNvSpPr txBox="1"/>
            <p:nvPr/>
          </p:nvSpPr>
          <p:spPr>
            <a:xfrm>
              <a:off x="2131364" y="319066"/>
              <a:ext cx="556563" cy="215444"/>
            </a:xfrm>
            <a:prstGeom prst="rect">
              <a:avLst/>
            </a:prstGeom>
            <a:noFill/>
            <a:effectLst>
              <a:outerShdw dist="12700" dir="2700000">
                <a:schemeClr val="bg1"/>
              </a:outerShdw>
            </a:effectLst>
          </p:spPr>
          <p:txBody>
            <a:bodyPr wrap="none" rtlCol="0">
              <a:spAutoFit/>
            </a:bodyPr>
            <a:lstStyle/>
            <a:p>
              <a:r>
                <a:rPr lang="es-ES_tradnl" sz="800" b="1" dirty="0" smtClean="0"/>
                <a:t>CUCEA</a:t>
              </a:r>
              <a:endParaRPr lang="es-ES_tradnl" sz="800" b="1" dirty="0"/>
            </a:p>
          </p:txBody>
        </p:sp>
        <p:sp>
          <p:nvSpPr>
            <p:cNvPr id="126" name="CuadroTexto 125"/>
            <p:cNvSpPr txBox="1"/>
            <p:nvPr/>
          </p:nvSpPr>
          <p:spPr>
            <a:xfrm>
              <a:off x="3359031" y="446066"/>
              <a:ext cx="556563" cy="215444"/>
            </a:xfrm>
            <a:prstGeom prst="rect">
              <a:avLst/>
            </a:prstGeom>
            <a:noFill/>
            <a:effectLst>
              <a:outerShdw dist="12700" dir="2700000">
                <a:schemeClr val="bg1"/>
              </a:outerShdw>
            </a:effectLst>
          </p:spPr>
          <p:txBody>
            <a:bodyPr wrap="none" rtlCol="0">
              <a:spAutoFit/>
            </a:bodyPr>
            <a:lstStyle/>
            <a:p>
              <a:r>
                <a:rPr lang="es-ES_tradnl" sz="800" b="1" dirty="0" smtClean="0"/>
                <a:t>CUAAD</a:t>
              </a:r>
              <a:endParaRPr lang="es-ES_tradnl" sz="800" b="1" dirty="0"/>
            </a:p>
          </p:txBody>
        </p:sp>
        <p:sp>
          <p:nvSpPr>
            <p:cNvPr id="127" name="CuadroTexto 126"/>
            <p:cNvSpPr txBox="1"/>
            <p:nvPr/>
          </p:nvSpPr>
          <p:spPr>
            <a:xfrm>
              <a:off x="109948" y="361399"/>
              <a:ext cx="556563" cy="215444"/>
            </a:xfrm>
            <a:prstGeom prst="rect">
              <a:avLst/>
            </a:prstGeom>
            <a:noFill/>
            <a:effectLst>
              <a:outerShdw dist="12700" dir="2700000">
                <a:schemeClr val="bg1"/>
              </a:outerShdw>
            </a:effectLst>
          </p:spPr>
          <p:txBody>
            <a:bodyPr wrap="none" rtlCol="0">
              <a:spAutoFit/>
            </a:bodyPr>
            <a:lstStyle/>
            <a:p>
              <a:r>
                <a:rPr lang="es-ES_tradnl" sz="800" b="1" dirty="0" smtClean="0"/>
                <a:t>CUCBA</a:t>
              </a:r>
              <a:endParaRPr lang="es-ES_tradnl" sz="800" b="1" dirty="0"/>
            </a:p>
          </p:txBody>
        </p:sp>
        <p:sp>
          <p:nvSpPr>
            <p:cNvPr id="128" name="CuadroTexto 127"/>
            <p:cNvSpPr txBox="1"/>
            <p:nvPr/>
          </p:nvSpPr>
          <p:spPr>
            <a:xfrm>
              <a:off x="3147365" y="1853649"/>
              <a:ext cx="505267" cy="215444"/>
            </a:xfrm>
            <a:prstGeom prst="rect">
              <a:avLst/>
            </a:prstGeom>
            <a:noFill/>
            <a:effectLst>
              <a:outerShdw dist="12700" dir="2700000">
                <a:schemeClr val="bg1"/>
              </a:outerShdw>
            </a:effectLst>
          </p:spPr>
          <p:txBody>
            <a:bodyPr wrap="none" rtlCol="0">
              <a:spAutoFit/>
            </a:bodyPr>
            <a:lstStyle/>
            <a:p>
              <a:r>
                <a:rPr lang="es-ES_tradnl" sz="800" b="1" dirty="0" smtClean="0"/>
                <a:t>CUCEI</a:t>
              </a:r>
              <a:endParaRPr lang="es-ES_tradnl" sz="800" b="1" dirty="0"/>
            </a:p>
          </p:txBody>
        </p:sp>
        <p:sp>
          <p:nvSpPr>
            <p:cNvPr id="129" name="CuadroTexto 128"/>
            <p:cNvSpPr txBox="1"/>
            <p:nvPr/>
          </p:nvSpPr>
          <p:spPr>
            <a:xfrm>
              <a:off x="3093602" y="1275376"/>
              <a:ext cx="475360" cy="215444"/>
            </a:xfrm>
            <a:prstGeom prst="rect">
              <a:avLst/>
            </a:prstGeom>
            <a:noFill/>
            <a:effectLst>
              <a:outerShdw dist="12700" dir="2700000">
                <a:schemeClr val="bg1"/>
              </a:outerShdw>
            </a:effectLst>
          </p:spPr>
          <p:txBody>
            <a:bodyPr wrap="none" rtlCol="0">
              <a:spAutoFit/>
            </a:bodyPr>
            <a:lstStyle/>
            <a:p>
              <a:r>
                <a:rPr lang="es-ES_tradnl" sz="800" b="1" dirty="0" smtClean="0"/>
                <a:t>CUCS</a:t>
              </a:r>
              <a:endParaRPr lang="es-ES_tradnl" sz="800" b="1" dirty="0"/>
            </a:p>
          </p:txBody>
        </p:sp>
        <p:sp>
          <p:nvSpPr>
            <p:cNvPr id="130" name="CuadroTexto 129"/>
            <p:cNvSpPr txBox="1"/>
            <p:nvPr/>
          </p:nvSpPr>
          <p:spPr>
            <a:xfrm>
              <a:off x="2194865" y="1208066"/>
              <a:ext cx="556563" cy="215444"/>
            </a:xfrm>
            <a:prstGeom prst="rect">
              <a:avLst/>
            </a:prstGeom>
            <a:noFill/>
            <a:effectLst>
              <a:outerShdw dist="12700" dir="2700000">
                <a:schemeClr val="bg1"/>
              </a:outerShdw>
            </a:effectLst>
          </p:spPr>
          <p:txBody>
            <a:bodyPr wrap="none" rtlCol="0">
              <a:spAutoFit/>
            </a:bodyPr>
            <a:lstStyle/>
            <a:p>
              <a:r>
                <a:rPr lang="es-ES_tradnl" sz="800" b="1" dirty="0" smtClean="0"/>
                <a:t>CUCSH</a:t>
              </a:r>
              <a:endParaRPr lang="es-ES_tradnl" sz="800" b="1" dirty="0"/>
            </a:p>
          </p:txBody>
        </p:sp>
        <p:sp>
          <p:nvSpPr>
            <p:cNvPr id="131" name="CuadroTexto 130"/>
            <p:cNvSpPr txBox="1"/>
            <p:nvPr/>
          </p:nvSpPr>
          <p:spPr>
            <a:xfrm>
              <a:off x="385115" y="2848483"/>
              <a:ext cx="556563" cy="215444"/>
            </a:xfrm>
            <a:prstGeom prst="rect">
              <a:avLst/>
            </a:prstGeom>
            <a:noFill/>
            <a:effectLst>
              <a:outerShdw dist="12700" dir="2700000">
                <a:schemeClr val="bg1"/>
              </a:outerShdw>
            </a:effectLst>
          </p:spPr>
          <p:txBody>
            <a:bodyPr wrap="none" rtlCol="0">
              <a:spAutoFit/>
            </a:bodyPr>
            <a:lstStyle/>
            <a:p>
              <a:r>
                <a:rPr lang="es-ES_tradnl" sz="800" b="1" dirty="0" smtClean="0"/>
                <a:t>CUCSH</a:t>
              </a:r>
              <a:endParaRPr lang="es-ES_tradnl" sz="800" b="1" dirty="0"/>
            </a:p>
          </p:txBody>
        </p:sp>
        <p:sp>
          <p:nvSpPr>
            <p:cNvPr id="132" name="CuadroTexto 131"/>
            <p:cNvSpPr txBox="1"/>
            <p:nvPr/>
          </p:nvSpPr>
          <p:spPr>
            <a:xfrm>
              <a:off x="2182165" y="1563666"/>
              <a:ext cx="402674" cy="215444"/>
            </a:xfrm>
            <a:prstGeom prst="rect">
              <a:avLst/>
            </a:prstGeom>
            <a:noFill/>
            <a:effectLst>
              <a:outerShdw dist="12700" dir="2700000">
                <a:schemeClr val="bg1"/>
              </a:outerShdw>
            </a:effectLst>
          </p:spPr>
          <p:txBody>
            <a:bodyPr wrap="none" rtlCol="0">
              <a:spAutoFit/>
            </a:bodyPr>
            <a:lstStyle/>
            <a:p>
              <a:r>
                <a:rPr lang="es-ES_tradnl" sz="800" b="1" dirty="0" smtClean="0"/>
                <a:t>SUV</a:t>
              </a:r>
              <a:endParaRPr lang="es-ES_tradnl" sz="800" b="1" dirty="0"/>
            </a:p>
          </p:txBody>
        </p:sp>
        <p:sp>
          <p:nvSpPr>
            <p:cNvPr id="134" name="Lágrima 133"/>
            <p:cNvSpPr/>
            <p:nvPr/>
          </p:nvSpPr>
          <p:spPr>
            <a:xfrm rot="8100000">
              <a:off x="2755435" y="1491826"/>
              <a:ext cx="140832" cy="140832"/>
            </a:xfrm>
            <a:prstGeom prst="teardrop">
              <a:avLst>
                <a:gd name="adj" fmla="val 154961"/>
              </a:avLst>
            </a:prstGeom>
            <a:solidFill>
              <a:srgbClr val="522253"/>
            </a:solidFill>
            <a:ln w="12700" cap="flat" cmpd="sng" algn="ctr">
              <a:solidFill>
                <a:schemeClr val="tx1">
                  <a:lumMod val="50000"/>
                </a:schemeClr>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sp>
        <p:sp>
          <p:nvSpPr>
            <p:cNvPr id="135" name="Lágrima 134"/>
            <p:cNvSpPr/>
            <p:nvPr/>
          </p:nvSpPr>
          <p:spPr>
            <a:xfrm rot="8100000">
              <a:off x="2780835" y="1568026"/>
              <a:ext cx="140832" cy="140832"/>
            </a:xfrm>
            <a:prstGeom prst="teardrop">
              <a:avLst>
                <a:gd name="adj" fmla="val 154961"/>
              </a:avLst>
            </a:prstGeom>
            <a:solidFill>
              <a:srgbClr val="522253"/>
            </a:solidFill>
            <a:ln w="12700" cap="flat" cmpd="sng" algn="ctr">
              <a:solidFill>
                <a:schemeClr val="tx1">
                  <a:lumMod val="50000"/>
                </a:schemeClr>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sp>
        <p:sp>
          <p:nvSpPr>
            <p:cNvPr id="136" name="CuadroTexto 135"/>
            <p:cNvSpPr txBox="1"/>
            <p:nvPr/>
          </p:nvSpPr>
          <p:spPr>
            <a:xfrm>
              <a:off x="2871351" y="1502706"/>
              <a:ext cx="556563" cy="215444"/>
            </a:xfrm>
            <a:prstGeom prst="rect">
              <a:avLst/>
            </a:prstGeom>
            <a:noFill/>
            <a:effectLst>
              <a:outerShdw dist="12700" dir="2700000">
                <a:schemeClr val="bg1"/>
              </a:outerShdw>
            </a:effectLst>
          </p:spPr>
          <p:txBody>
            <a:bodyPr wrap="none" rtlCol="0">
              <a:spAutoFit/>
            </a:bodyPr>
            <a:lstStyle/>
            <a:p>
              <a:r>
                <a:rPr lang="es-ES_tradnl" sz="800" b="1" dirty="0" smtClean="0"/>
                <a:t>CUAAD</a:t>
              </a:r>
              <a:endParaRPr lang="es-ES_tradnl" sz="800" b="1" dirty="0"/>
            </a:p>
          </p:txBody>
        </p:sp>
        <p:sp>
          <p:nvSpPr>
            <p:cNvPr id="137" name="CuadroTexto 136"/>
            <p:cNvSpPr txBox="1"/>
            <p:nvPr/>
          </p:nvSpPr>
          <p:spPr>
            <a:xfrm>
              <a:off x="2851031" y="1614466"/>
              <a:ext cx="556563" cy="215444"/>
            </a:xfrm>
            <a:prstGeom prst="rect">
              <a:avLst/>
            </a:prstGeom>
            <a:noFill/>
            <a:effectLst>
              <a:outerShdw dist="12700" dir="2700000">
                <a:schemeClr val="bg1"/>
              </a:outerShdw>
            </a:effectLst>
          </p:spPr>
          <p:txBody>
            <a:bodyPr wrap="none" rtlCol="0">
              <a:spAutoFit/>
            </a:bodyPr>
            <a:lstStyle/>
            <a:p>
              <a:r>
                <a:rPr lang="es-ES_tradnl" sz="800" b="1" dirty="0" smtClean="0"/>
                <a:t>CUAAD</a:t>
              </a:r>
              <a:endParaRPr lang="es-ES_tradnl" sz="800" b="1" dirty="0"/>
            </a:p>
          </p:txBody>
        </p:sp>
        <p:sp>
          <p:nvSpPr>
            <p:cNvPr id="46" name="CuadroTexto 45"/>
            <p:cNvSpPr txBox="1"/>
            <p:nvPr/>
          </p:nvSpPr>
          <p:spPr>
            <a:xfrm>
              <a:off x="3280836" y="1648456"/>
              <a:ext cx="702010" cy="184666"/>
            </a:xfrm>
            <a:prstGeom prst="rect">
              <a:avLst/>
            </a:prstGeom>
            <a:noFill/>
            <a:effectLst>
              <a:outerShdw blurRad="50800" dist="38100" dir="2700000" algn="tl" rotWithShape="0">
                <a:schemeClr val="bg1">
                  <a:alpha val="40000"/>
                </a:schemeClr>
              </a:outerShdw>
            </a:effectLst>
          </p:spPr>
          <p:txBody>
            <a:bodyPr wrap="none" rtlCol="0">
              <a:spAutoFit/>
            </a:bodyPr>
            <a:lstStyle/>
            <a:p>
              <a:r>
                <a:rPr lang="es-ES_tradnl" sz="600" dirty="0" smtClean="0">
                  <a:solidFill>
                    <a:srgbClr val="3B3732"/>
                  </a:solidFill>
                </a:rPr>
                <a:t>SAN AGUSTÍN</a:t>
              </a:r>
              <a:endParaRPr lang="es-ES_tradnl" sz="600" dirty="0">
                <a:solidFill>
                  <a:srgbClr val="3B3732"/>
                </a:solidFill>
              </a:endParaRPr>
            </a:p>
          </p:txBody>
        </p:sp>
        <p:sp>
          <p:nvSpPr>
            <p:cNvPr id="138" name="CuadroTexto 137"/>
            <p:cNvSpPr txBox="1"/>
            <p:nvPr/>
          </p:nvSpPr>
          <p:spPr>
            <a:xfrm>
              <a:off x="3260516" y="1526536"/>
              <a:ext cx="1133644" cy="184666"/>
            </a:xfrm>
            <a:prstGeom prst="rect">
              <a:avLst/>
            </a:prstGeom>
            <a:noFill/>
            <a:effectLst>
              <a:outerShdw blurRad="50800" dist="38100" dir="2700000" algn="tl" rotWithShape="0">
                <a:schemeClr val="bg1">
                  <a:alpha val="40000"/>
                </a:schemeClr>
              </a:outerShdw>
            </a:effectLst>
          </p:spPr>
          <p:txBody>
            <a:bodyPr wrap="none" rtlCol="0">
              <a:spAutoFit/>
            </a:bodyPr>
            <a:lstStyle/>
            <a:p>
              <a:r>
                <a:rPr lang="es-ES_tradnl" sz="600" dirty="0" smtClean="0">
                  <a:solidFill>
                    <a:srgbClr val="3B3732"/>
                  </a:solidFill>
                </a:rPr>
                <a:t>SANTA MARÍA DE GRACÍA</a:t>
              </a:r>
              <a:endParaRPr lang="es-ES_tradnl" sz="600" dirty="0">
                <a:solidFill>
                  <a:srgbClr val="3B3732"/>
                </a:solidFill>
              </a:endParaRPr>
            </a:p>
          </p:txBody>
        </p:sp>
        <p:sp>
          <p:nvSpPr>
            <p:cNvPr id="139" name="CuadroTexto 138"/>
            <p:cNvSpPr txBox="1"/>
            <p:nvPr/>
          </p:nvSpPr>
          <p:spPr>
            <a:xfrm>
              <a:off x="3362116" y="571496"/>
              <a:ext cx="624953" cy="184666"/>
            </a:xfrm>
            <a:prstGeom prst="rect">
              <a:avLst/>
            </a:prstGeom>
            <a:noFill/>
            <a:effectLst>
              <a:outerShdw blurRad="50800" dist="38100" dir="2700000" algn="tl" rotWithShape="0">
                <a:schemeClr val="bg1">
                  <a:alpha val="40000"/>
                </a:schemeClr>
              </a:outerShdw>
            </a:effectLst>
          </p:spPr>
          <p:txBody>
            <a:bodyPr wrap="none" rtlCol="0">
              <a:spAutoFit/>
            </a:bodyPr>
            <a:lstStyle/>
            <a:p>
              <a:r>
                <a:rPr lang="es-ES_tradnl" sz="600" dirty="0" smtClean="0">
                  <a:solidFill>
                    <a:srgbClr val="3B3732"/>
                  </a:solidFill>
                </a:rPr>
                <a:t>HUENTITÁN</a:t>
              </a:r>
              <a:endParaRPr lang="es-ES_tradnl" sz="600" dirty="0">
                <a:solidFill>
                  <a:srgbClr val="3B3732"/>
                </a:solidFill>
              </a:endParaRPr>
            </a:p>
          </p:txBody>
        </p:sp>
        <p:sp>
          <p:nvSpPr>
            <p:cNvPr id="72" name="Lágrima 71"/>
            <p:cNvSpPr/>
            <p:nvPr/>
          </p:nvSpPr>
          <p:spPr>
            <a:xfrm rot="8100000">
              <a:off x="2823167" y="1153159"/>
              <a:ext cx="140832" cy="140832"/>
            </a:xfrm>
            <a:prstGeom prst="teardrop">
              <a:avLst>
                <a:gd name="adj" fmla="val 154961"/>
              </a:avLst>
            </a:prstGeom>
            <a:solidFill>
              <a:schemeClr val="accent1"/>
            </a:solidFill>
            <a:ln w="12700" cap="flat" cmpd="sng" algn="ctr">
              <a:solidFill>
                <a:schemeClr val="tx1">
                  <a:lumMod val="50000"/>
                </a:schemeClr>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sp>
        <p:sp>
          <p:nvSpPr>
            <p:cNvPr id="73" name="CuadroTexto 72"/>
            <p:cNvSpPr txBox="1"/>
            <p:nvPr/>
          </p:nvSpPr>
          <p:spPr>
            <a:xfrm>
              <a:off x="2893364" y="1182666"/>
              <a:ext cx="466794" cy="215444"/>
            </a:xfrm>
            <a:prstGeom prst="rect">
              <a:avLst/>
            </a:prstGeom>
            <a:noFill/>
            <a:effectLst>
              <a:outerShdw dist="12700" dir="2700000">
                <a:schemeClr val="bg1"/>
              </a:outerShdw>
            </a:effectLst>
          </p:spPr>
          <p:txBody>
            <a:bodyPr wrap="none" rtlCol="0">
              <a:spAutoFit/>
            </a:bodyPr>
            <a:lstStyle/>
            <a:p>
              <a:r>
                <a:rPr lang="es-ES_tradnl" sz="800" b="1" dirty="0" smtClean="0"/>
                <a:t>SEMS</a:t>
              </a:r>
              <a:endParaRPr lang="es-ES_tradnl" sz="800" b="1" dirty="0"/>
            </a:p>
          </p:txBody>
        </p:sp>
      </p:grpSp>
    </p:spTree>
    <p:extLst>
      <p:ext uri="{BB962C8B-B14F-4D97-AF65-F5344CB8AC3E}">
        <p14:creationId xmlns:p14="http://schemas.microsoft.com/office/powerpoint/2010/main" val="66798214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2" name="Imagen 21"/>
          <p:cNvPicPr>
            <a:picLocks noChangeAspect="1"/>
          </p:cNvPicPr>
          <p:nvPr/>
        </p:nvPicPr>
        <p:blipFill>
          <a:blip r:embed="rId3" cstate="print">
            <a:alphaModFix/>
          </a:blip>
          <a:stretch>
            <a:fillRect/>
          </a:stretch>
        </p:blipFill>
        <p:spPr>
          <a:xfrm flipH="1">
            <a:off x="1651000" y="1804951"/>
            <a:ext cx="5550000" cy="4167658"/>
          </a:xfrm>
          <a:prstGeom prst="rect">
            <a:avLst/>
          </a:prstGeom>
        </p:spPr>
      </p:pic>
      <p:sp>
        <p:nvSpPr>
          <p:cNvPr id="177" name="Rectángulo 176"/>
          <p:cNvSpPr/>
          <p:nvPr/>
        </p:nvSpPr>
        <p:spPr>
          <a:xfrm>
            <a:off x="-1" y="0"/>
            <a:ext cx="9142413" cy="1739900"/>
          </a:xfrm>
          <a:prstGeom prst="rect">
            <a:avLst/>
          </a:prstGeom>
          <a:gradFill flip="none" rotWithShape="1">
            <a:gsLst>
              <a:gs pos="0">
                <a:schemeClr val="tx1">
                  <a:lumMod val="75000"/>
                </a:schemeClr>
              </a:gs>
              <a:gs pos="99000">
                <a:schemeClr val="bg2">
                  <a:lumMod val="50000"/>
                </a:schemeClr>
              </a:gs>
            </a:gsLst>
            <a:lin ang="16200000" scaled="0"/>
            <a:tileRect/>
          </a:gra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es-ES_tradnl"/>
          </a:p>
        </p:txBody>
      </p:sp>
      <p:sp>
        <p:nvSpPr>
          <p:cNvPr id="104" name="Título 103"/>
          <p:cNvSpPr>
            <a:spLocks noGrp="1"/>
          </p:cNvSpPr>
          <p:nvPr>
            <p:ph type="title" idx="4294967295"/>
          </p:nvPr>
        </p:nvSpPr>
        <p:spPr>
          <a:xfrm>
            <a:off x="355600" y="228600"/>
            <a:ext cx="7302500" cy="1117600"/>
          </a:xfrm>
          <a:effectLst>
            <a:outerShdw blurRad="50800" dist="38100" dir="2700000">
              <a:srgbClr val="000000">
                <a:alpha val="43000"/>
              </a:srgbClr>
            </a:outerShdw>
          </a:effectLst>
        </p:spPr>
        <p:txBody>
          <a:bodyPr>
            <a:normAutofit/>
          </a:bodyPr>
          <a:lstStyle/>
          <a:p>
            <a:pPr algn="l"/>
            <a:r>
              <a:rPr lang="es-MX" sz="1600" b="1" dirty="0">
                <a:solidFill>
                  <a:srgbClr val="FFFFFF"/>
                </a:solidFill>
              </a:rPr>
              <a:t>Fortalecer de manera homogénea </a:t>
            </a:r>
            <a:r>
              <a:rPr lang="es-MX" sz="1600" dirty="0">
                <a:solidFill>
                  <a:srgbClr val="FFFFFF"/>
                </a:solidFill>
              </a:rPr>
              <a:t>la tecnología e infraestructura </a:t>
            </a:r>
            <a:r>
              <a:rPr lang="es-MX" sz="1600" dirty="0" smtClean="0">
                <a:solidFill>
                  <a:srgbClr val="FFFFFF"/>
                </a:solidFill>
              </a:rPr>
              <a:t/>
            </a:r>
            <a:br>
              <a:rPr lang="es-MX" sz="1600" dirty="0" smtClean="0">
                <a:solidFill>
                  <a:srgbClr val="FFFFFF"/>
                </a:solidFill>
              </a:rPr>
            </a:br>
            <a:r>
              <a:rPr lang="es-MX" sz="1600" dirty="0" smtClean="0">
                <a:solidFill>
                  <a:srgbClr val="FFFFFF"/>
                </a:solidFill>
              </a:rPr>
              <a:t>que </a:t>
            </a:r>
            <a:r>
              <a:rPr lang="es-MX" sz="1600" dirty="0">
                <a:solidFill>
                  <a:srgbClr val="FFFFFF"/>
                </a:solidFill>
              </a:rPr>
              <a:t>brindan conectividad en </a:t>
            </a:r>
            <a:r>
              <a:rPr lang="es-MX" sz="1600" dirty="0" smtClean="0">
                <a:solidFill>
                  <a:srgbClr val="FFFFFF"/>
                </a:solidFill>
              </a:rPr>
              <a:t>la Red Universitaria</a:t>
            </a:r>
            <a:endParaRPr lang="es-ES_tradnl" sz="1500" dirty="0">
              <a:solidFill>
                <a:srgbClr val="FFFFFF"/>
              </a:solidFill>
            </a:endParaRPr>
          </a:p>
        </p:txBody>
      </p:sp>
      <p:sp>
        <p:nvSpPr>
          <p:cNvPr id="64" name="Rectángulo 63"/>
          <p:cNvSpPr/>
          <p:nvPr/>
        </p:nvSpPr>
        <p:spPr>
          <a:xfrm>
            <a:off x="203200" y="1524000"/>
            <a:ext cx="3721100" cy="23622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65" name="CuadroTexto 64"/>
          <p:cNvSpPr txBox="1"/>
          <p:nvPr/>
        </p:nvSpPr>
        <p:spPr>
          <a:xfrm>
            <a:off x="907520" y="2506134"/>
            <a:ext cx="3029479" cy="830997"/>
          </a:xfrm>
          <a:prstGeom prst="rect">
            <a:avLst/>
          </a:prstGeom>
          <a:noFill/>
        </p:spPr>
        <p:txBody>
          <a:bodyPr wrap="square" rtlCol="0">
            <a:spAutoFit/>
          </a:bodyPr>
          <a:lstStyle/>
          <a:p>
            <a:r>
              <a:rPr lang="es-MX" sz="1200" dirty="0"/>
              <a:t>Robustecer el 100% de la infraestructura que posibilita la conectividad de distribución intracampi.</a:t>
            </a:r>
            <a:r>
              <a:rPr lang="es-ES_tradnl" sz="1200" dirty="0"/>
              <a:t> </a:t>
            </a:r>
            <a:endParaRPr lang="es-ES" sz="900" b="1" dirty="0"/>
          </a:p>
        </p:txBody>
      </p:sp>
      <p:grpSp>
        <p:nvGrpSpPr>
          <p:cNvPr id="66" name="Agrupar 65"/>
          <p:cNvGrpSpPr/>
          <p:nvPr/>
        </p:nvGrpSpPr>
        <p:grpSpPr>
          <a:xfrm>
            <a:off x="451908" y="2155113"/>
            <a:ext cx="400917" cy="372187"/>
            <a:chOff x="2857500" y="1917700"/>
            <a:chExt cx="1790700" cy="1662378"/>
          </a:xfrm>
        </p:grpSpPr>
        <p:sp>
          <p:nvSpPr>
            <p:cNvPr id="67" name="Elipse 66"/>
            <p:cNvSpPr/>
            <p:nvPr/>
          </p:nvSpPr>
          <p:spPr>
            <a:xfrm>
              <a:off x="2857500" y="1917700"/>
              <a:ext cx="1790700" cy="1662378"/>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s-ES"/>
            </a:p>
          </p:txBody>
        </p:sp>
        <p:sp>
          <p:nvSpPr>
            <p:cNvPr id="68" name="Forma en L 67"/>
            <p:cNvSpPr/>
            <p:nvPr/>
          </p:nvSpPr>
          <p:spPr>
            <a:xfrm rot="18900000">
              <a:off x="3215883" y="2357638"/>
              <a:ext cx="1116384" cy="601676"/>
            </a:xfrm>
            <a:prstGeom prst="corner">
              <a:avLst>
                <a:gd name="adj1" fmla="val 49812"/>
                <a:gd name="adj2" fmla="val 46204"/>
              </a:avLst>
            </a:prstGeom>
            <a:solidFill>
              <a:srgbClr val="FFFFFF"/>
            </a:solidFill>
          </p:spPr>
          <p:style>
            <a:lnRef idx="1">
              <a:schemeClr val="accent3"/>
            </a:lnRef>
            <a:fillRef idx="3">
              <a:schemeClr val="accent3"/>
            </a:fillRef>
            <a:effectRef idx="2">
              <a:schemeClr val="accent3"/>
            </a:effectRef>
            <a:fontRef idx="minor">
              <a:schemeClr val="lt1"/>
            </a:fontRef>
          </p:style>
          <p:txBody>
            <a:bodyPr rtlCol="0" anchor="ctr"/>
            <a:lstStyle/>
            <a:p>
              <a:pPr algn="ctr"/>
              <a:endParaRPr lang="es-ES"/>
            </a:p>
          </p:txBody>
        </p:sp>
      </p:grpSp>
      <p:sp>
        <p:nvSpPr>
          <p:cNvPr id="25" name="CuadroTexto 24"/>
          <p:cNvSpPr txBox="1"/>
          <p:nvPr/>
        </p:nvSpPr>
        <p:spPr>
          <a:xfrm>
            <a:off x="914400" y="2175934"/>
            <a:ext cx="2908300" cy="338554"/>
          </a:xfrm>
          <a:prstGeom prst="rect">
            <a:avLst/>
          </a:prstGeom>
          <a:noFill/>
        </p:spPr>
        <p:txBody>
          <a:bodyPr wrap="square" rtlCol="0">
            <a:spAutoFit/>
          </a:bodyPr>
          <a:lstStyle/>
          <a:p>
            <a:r>
              <a:rPr lang="es-MX" sz="1600" b="1" dirty="0" smtClean="0">
                <a:solidFill>
                  <a:schemeClr val="bg1">
                    <a:lumMod val="50000"/>
                  </a:schemeClr>
                </a:solidFill>
              </a:rPr>
              <a:t>Conectividad interna</a:t>
            </a:r>
            <a:endParaRPr lang="es-ES" sz="1600" b="1" dirty="0">
              <a:solidFill>
                <a:schemeClr val="bg1">
                  <a:lumMod val="50000"/>
                </a:schemeClr>
              </a:solidFill>
            </a:endParaRPr>
          </a:p>
        </p:txBody>
      </p:sp>
      <p:sp>
        <p:nvSpPr>
          <p:cNvPr id="26" name="Rectángulo 25"/>
          <p:cNvSpPr/>
          <p:nvPr/>
        </p:nvSpPr>
        <p:spPr>
          <a:xfrm>
            <a:off x="5207000" y="1511300"/>
            <a:ext cx="3733800" cy="23622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27" name="CuadroTexto 26"/>
          <p:cNvSpPr txBox="1"/>
          <p:nvPr/>
        </p:nvSpPr>
        <p:spPr>
          <a:xfrm>
            <a:off x="5911320" y="2480734"/>
            <a:ext cx="2915179" cy="1015663"/>
          </a:xfrm>
          <a:prstGeom prst="rect">
            <a:avLst/>
          </a:prstGeom>
          <a:noFill/>
        </p:spPr>
        <p:txBody>
          <a:bodyPr wrap="square" rtlCol="0">
            <a:spAutoFit/>
          </a:bodyPr>
          <a:lstStyle/>
          <a:p>
            <a:r>
              <a:rPr lang="es-MX" sz="1200" dirty="0"/>
              <a:t>Incrementar </a:t>
            </a:r>
            <a:r>
              <a:rPr lang="es-MX" sz="1200" dirty="0" smtClean="0"/>
              <a:t>la </a:t>
            </a:r>
            <a:r>
              <a:rPr lang="es-MX" sz="1200" dirty="0"/>
              <a:t>penetración de la conectividad interna y de Internet </a:t>
            </a:r>
            <a:r>
              <a:rPr lang="es-MX" sz="1200" dirty="0" smtClean="0"/>
              <a:t>a </a:t>
            </a:r>
            <a:r>
              <a:rPr lang="es-MX" sz="1200" dirty="0"/>
              <a:t>través de la extensión y mejora estructural en la Red Dorsal que interconecta la Red Universitaria.</a:t>
            </a:r>
            <a:r>
              <a:rPr lang="es-ES_tradnl" sz="1200" dirty="0"/>
              <a:t> </a:t>
            </a:r>
            <a:endParaRPr lang="es-ES" sz="900" b="1" dirty="0"/>
          </a:p>
        </p:txBody>
      </p:sp>
      <p:grpSp>
        <p:nvGrpSpPr>
          <p:cNvPr id="28" name="Agrupar 27"/>
          <p:cNvGrpSpPr/>
          <p:nvPr/>
        </p:nvGrpSpPr>
        <p:grpSpPr>
          <a:xfrm>
            <a:off x="5455708" y="2142413"/>
            <a:ext cx="400917" cy="372187"/>
            <a:chOff x="2857500" y="1917700"/>
            <a:chExt cx="1790700" cy="1662378"/>
          </a:xfrm>
        </p:grpSpPr>
        <p:sp>
          <p:nvSpPr>
            <p:cNvPr id="29" name="Elipse 28"/>
            <p:cNvSpPr/>
            <p:nvPr/>
          </p:nvSpPr>
          <p:spPr>
            <a:xfrm>
              <a:off x="2857500" y="1917700"/>
              <a:ext cx="1790700" cy="1662378"/>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s-ES"/>
            </a:p>
          </p:txBody>
        </p:sp>
        <p:sp>
          <p:nvSpPr>
            <p:cNvPr id="30" name="Forma en L 29"/>
            <p:cNvSpPr/>
            <p:nvPr/>
          </p:nvSpPr>
          <p:spPr>
            <a:xfrm rot="18900000">
              <a:off x="3215883" y="2357638"/>
              <a:ext cx="1116384" cy="601676"/>
            </a:xfrm>
            <a:prstGeom prst="corner">
              <a:avLst>
                <a:gd name="adj1" fmla="val 49812"/>
                <a:gd name="adj2" fmla="val 46204"/>
              </a:avLst>
            </a:prstGeom>
            <a:solidFill>
              <a:srgbClr val="FFFFFF"/>
            </a:solidFill>
          </p:spPr>
          <p:style>
            <a:lnRef idx="1">
              <a:schemeClr val="accent3"/>
            </a:lnRef>
            <a:fillRef idx="3">
              <a:schemeClr val="accent3"/>
            </a:fillRef>
            <a:effectRef idx="2">
              <a:schemeClr val="accent3"/>
            </a:effectRef>
            <a:fontRef idx="minor">
              <a:schemeClr val="lt1"/>
            </a:fontRef>
          </p:style>
          <p:txBody>
            <a:bodyPr rtlCol="0" anchor="ctr"/>
            <a:lstStyle/>
            <a:p>
              <a:pPr algn="ctr"/>
              <a:endParaRPr lang="es-ES"/>
            </a:p>
          </p:txBody>
        </p:sp>
      </p:grpSp>
      <p:sp>
        <p:nvSpPr>
          <p:cNvPr id="31" name="CuadroTexto 30"/>
          <p:cNvSpPr txBox="1"/>
          <p:nvPr/>
        </p:nvSpPr>
        <p:spPr>
          <a:xfrm>
            <a:off x="5918200" y="2137834"/>
            <a:ext cx="3086100" cy="338554"/>
          </a:xfrm>
          <a:prstGeom prst="rect">
            <a:avLst/>
          </a:prstGeom>
          <a:noFill/>
        </p:spPr>
        <p:txBody>
          <a:bodyPr wrap="square" rtlCol="0">
            <a:spAutoFit/>
          </a:bodyPr>
          <a:lstStyle/>
          <a:p>
            <a:r>
              <a:rPr lang="es-MX" sz="1600" b="1" dirty="0" smtClean="0">
                <a:solidFill>
                  <a:schemeClr val="bg1">
                    <a:lumMod val="50000"/>
                  </a:schemeClr>
                </a:solidFill>
              </a:rPr>
              <a:t>Conectividad con la Red</a:t>
            </a:r>
            <a:endParaRPr lang="es-ES" sz="1600" b="1" dirty="0">
              <a:solidFill>
                <a:schemeClr val="bg1">
                  <a:lumMod val="50000"/>
                </a:schemeClr>
              </a:solidFill>
            </a:endParaRPr>
          </a:p>
        </p:txBody>
      </p:sp>
    </p:spTree>
    <p:extLst>
      <p:ext uri="{BB962C8B-B14F-4D97-AF65-F5344CB8AC3E}">
        <p14:creationId xmlns:p14="http://schemas.microsoft.com/office/powerpoint/2010/main" val="2838686078"/>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1307</TotalTime>
  <Words>1710</Words>
  <Application>Microsoft Office PowerPoint</Application>
  <PresentationFormat>Presentación en pantalla (4:3)</PresentationFormat>
  <Paragraphs>697</Paragraphs>
  <Slides>20</Slides>
  <Notes>12</Notes>
  <HiddenSlides>0</HiddenSlides>
  <MMClips>0</MMClips>
  <ScaleCrop>false</ScaleCrop>
  <HeadingPairs>
    <vt:vector size="4" baseType="variant">
      <vt:variant>
        <vt:lpstr>Tema</vt:lpstr>
      </vt:variant>
      <vt:variant>
        <vt:i4>1</vt:i4>
      </vt:variant>
      <vt:variant>
        <vt:lpstr>Títulos de diapositiva</vt:lpstr>
      </vt:variant>
      <vt:variant>
        <vt:i4>20</vt:i4>
      </vt:variant>
    </vt:vector>
  </HeadingPairs>
  <TitlesOfParts>
    <vt:vector size="21" baseType="lpstr">
      <vt:lpstr>Tema de Office</vt:lpstr>
      <vt:lpstr>Presentación de PowerPoint</vt:lpstr>
      <vt:lpstr>Presentación de PowerPoint</vt:lpstr>
      <vt:lpstr>Presentación de PowerPoint</vt:lpstr>
      <vt:lpstr>Presentación de PowerPoint</vt:lpstr>
      <vt:lpstr>Proyecto</vt:lpstr>
      <vt:lpstr>Principales problemáticas</vt:lpstr>
      <vt:lpstr>Presentación de PowerPoint</vt:lpstr>
      <vt:lpstr>z</vt:lpstr>
      <vt:lpstr>Fortalecer de manera homogénea la tecnología e infraestructura  que brindan conectividad en la Red Universitaria</vt:lpstr>
      <vt:lpstr>Consumo mensual de ancho de banda (E/S)</vt:lpstr>
      <vt:lpstr>Tiempo de vida de equipos activos  CU’s regionales</vt:lpstr>
      <vt:lpstr>Tiempo de vida de equipos activos CU’s metropolitanos</vt:lpstr>
      <vt:lpstr>Mejora estructural en la Red Dorsal que interconecta la Red Universitaria. </vt:lpstr>
      <vt:lpstr>Interconexión Centros Regionales</vt:lpstr>
      <vt:lpstr>Integración de los servicios de tecnologías de información en los procesos de gestión, formación y generación del conocimiento de la Institución. </vt:lpstr>
      <vt:lpstr>Equipo de videoconferencia por C.U.</vt:lpstr>
      <vt:lpstr>Integración de los servicios de tecnologías de información en los procesos de gestión, formación y generación del conocimiento de la Institución. </vt:lpstr>
      <vt:lpstr>Servicios de TI a la Red universitaria  que han sido  o están hospedados en la CGTI</vt:lpstr>
      <vt:lpstr>Presentación de PowerPoint</vt:lpstr>
      <vt:lpstr>Presentación de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Cristina</dc:creator>
  <cp:lastModifiedBy>IVAN.GARDIEL</cp:lastModifiedBy>
  <cp:revision>81</cp:revision>
  <cp:lastPrinted>2012-01-25T20:46:27Z</cp:lastPrinted>
  <dcterms:created xsi:type="dcterms:W3CDTF">2012-01-25T18:56:34Z</dcterms:created>
  <dcterms:modified xsi:type="dcterms:W3CDTF">2012-10-05T18:20:56Z</dcterms:modified>
</cp:coreProperties>
</file>