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83" r:id="rId13"/>
    <p:sldId id="284" r:id="rId14"/>
    <p:sldId id="279" r:id="rId15"/>
    <p:sldId id="280" r:id="rId16"/>
    <p:sldId id="28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5A6"/>
    <a:srgbClr val="8ABCE5"/>
    <a:srgbClr val="2D6A9E"/>
    <a:srgbClr val="235077"/>
    <a:srgbClr val="59A5D5"/>
    <a:srgbClr val="7E7979"/>
    <a:srgbClr val="7CC1D6"/>
    <a:srgbClr val="0099FF"/>
    <a:srgbClr val="FFFFFF"/>
    <a:srgbClr val="002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>
        <p:scale>
          <a:sx n="90" d="100"/>
          <a:sy n="90" d="100"/>
        </p:scale>
        <p:origin x="-164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77334-374F-414A-A411-9574A643221E}" type="doc">
      <dgm:prSet loTypeId="urn:microsoft.com/office/officeart/2008/layout/NameandTitleOrganizationalChart" loCatId="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A9C072EB-ABFB-D54C-9421-6B0D90208979}">
      <dgm:prSet phldrT="[Texto]" custT="1"/>
      <dgm:spPr>
        <a:solidFill>
          <a:srgbClr val="2D6A9E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60000"/>
            </a:lnSpc>
          </a:pPr>
          <a:r>
            <a:rPr lang="es-ES" sz="1800" dirty="0" smtClean="0"/>
            <a:t> Coordinador   </a:t>
          </a:r>
        </a:p>
        <a:p>
          <a:pPr algn="l">
            <a:lnSpc>
              <a:spcPct val="60000"/>
            </a:lnSpc>
          </a:pPr>
          <a:r>
            <a:rPr lang="es-ES" sz="1800" dirty="0" smtClean="0"/>
            <a:t>    General</a:t>
          </a:r>
          <a:endParaRPr lang="es-ES" sz="1800" dirty="0"/>
        </a:p>
      </dgm:t>
    </dgm:pt>
    <dgm:pt modelId="{EE6533D5-E6BC-274E-8CFC-550A4E771F83}" type="parTrans" cxnId="{19D4270A-FC5E-784A-A28E-7B3E584D365D}">
      <dgm:prSet/>
      <dgm:spPr/>
      <dgm:t>
        <a:bodyPr/>
        <a:lstStyle/>
        <a:p>
          <a:endParaRPr lang="es-ES"/>
        </a:p>
      </dgm:t>
    </dgm:pt>
    <dgm:pt modelId="{F1B272F4-1451-4B41-87B9-B3630DE288F8}" type="sibTrans" cxnId="{19D4270A-FC5E-784A-A28E-7B3E584D365D}">
      <dgm:prSet/>
      <dgm:spPr/>
      <dgm:t>
        <a:bodyPr/>
        <a:lstStyle/>
        <a:p>
          <a:r>
            <a:rPr lang="es-ES" dirty="0" smtClean="0"/>
            <a:t>Dr. Luis Gutiérrez</a:t>
          </a:r>
          <a:endParaRPr lang="es-ES" dirty="0"/>
        </a:p>
      </dgm:t>
    </dgm:pt>
    <dgm:pt modelId="{1AF9F591-7352-5B46-BC5F-304A086BCEBE}" type="asst">
      <dgm:prSet phldrT="[Texto]" custT="1"/>
      <dgm:spPr>
        <a:solidFill>
          <a:srgbClr val="2D6A9E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1800" dirty="0" smtClean="0"/>
            <a:t>  Secretario</a:t>
          </a:r>
          <a:endParaRPr lang="es-ES" sz="1800" dirty="0"/>
        </a:p>
      </dgm:t>
    </dgm:pt>
    <dgm:pt modelId="{5DBBBFFF-2BF2-6842-A43B-EB1895221254}" type="parTrans" cxnId="{1C0F2204-6327-0542-927C-4C8DDEE97DCD}">
      <dgm:prSet/>
      <dgm:spPr/>
      <dgm:t>
        <a:bodyPr/>
        <a:lstStyle/>
        <a:p>
          <a:endParaRPr lang="es-ES"/>
        </a:p>
      </dgm:t>
    </dgm:pt>
    <dgm:pt modelId="{C7961DE1-987D-314A-A922-7555299BFD1C}" type="sibTrans" cxnId="{1C0F2204-6327-0542-927C-4C8DDEE97DCD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ctr"/>
          <a:r>
            <a:rPr lang="es-ES" sz="1500" dirty="0" smtClean="0"/>
            <a:t>Lic. Edna Barba</a:t>
          </a:r>
          <a:endParaRPr lang="es-ES" sz="1500" dirty="0"/>
        </a:p>
      </dgm:t>
    </dgm:pt>
    <dgm:pt modelId="{1332E771-0FED-C24F-9FE0-B0F4CF1DAAD4}">
      <dgm:prSet phldrT="[Texto]" custT="1"/>
      <dgm:spPr>
        <a:solidFill>
          <a:srgbClr val="2D6A9E"/>
        </a:solidFill>
        <a:ln>
          <a:solidFill>
            <a:srgbClr val="8ABCE5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1800" dirty="0" smtClean="0"/>
            <a:t>   Proyectos</a:t>
          </a:r>
          <a:endParaRPr lang="es-ES" sz="1800" dirty="0"/>
        </a:p>
      </dgm:t>
    </dgm:pt>
    <dgm:pt modelId="{8855892F-DDAD-F346-9708-C038357A8A57}" type="parTrans" cxnId="{9A0FFDB4-F695-F04F-A5C4-42BF8EDFA411}">
      <dgm:prSet/>
      <dgm:spPr/>
      <dgm:t>
        <a:bodyPr/>
        <a:lstStyle/>
        <a:p>
          <a:endParaRPr lang="es-ES"/>
        </a:p>
      </dgm:t>
    </dgm:pt>
    <dgm:pt modelId="{D78A28C0-B03A-D14B-BEA9-359966C63032}" type="sibTrans" cxnId="{9A0FFDB4-F695-F04F-A5C4-42BF8EDFA411}">
      <dgm:prSet custT="1"/>
      <dgm:spPr/>
      <dgm:t>
        <a:bodyPr/>
        <a:lstStyle/>
        <a:p>
          <a:pPr algn="ctr"/>
          <a:r>
            <a:rPr lang="es-ES" sz="1500" dirty="0" smtClean="0"/>
            <a:t>Mtro. Javier Uribe</a:t>
          </a:r>
          <a:endParaRPr lang="es-ES" sz="1500" dirty="0"/>
        </a:p>
      </dgm:t>
    </dgm:pt>
    <dgm:pt modelId="{D22BA6A5-C564-1943-A126-5D5BB863784B}">
      <dgm:prSet phldrT="[Texto]" custT="1"/>
      <dgm:spPr>
        <a:solidFill>
          <a:srgbClr val="2D6A9E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1800" dirty="0" smtClean="0"/>
            <a:t>         Diseño</a:t>
          </a:r>
          <a:endParaRPr lang="es-ES" sz="1800" dirty="0"/>
        </a:p>
      </dgm:t>
    </dgm:pt>
    <dgm:pt modelId="{7C5FF0FB-72D5-EF44-AB3D-D783DA01E7B5}" type="parTrans" cxnId="{95CDCA26-BC81-5642-9EA0-AB3CBAEFE58C}">
      <dgm:prSet/>
      <dgm:spPr/>
      <dgm:t>
        <a:bodyPr/>
        <a:lstStyle/>
        <a:p>
          <a:endParaRPr lang="es-ES"/>
        </a:p>
      </dgm:t>
    </dgm:pt>
    <dgm:pt modelId="{91117E8D-3719-1D48-BAFD-5DA3C223C80C}" type="sibTrans" cxnId="{95CDCA26-BC81-5642-9EA0-AB3CBAEFE58C}">
      <dgm:prSet custT="1"/>
      <dgm:spPr/>
      <dgm:t>
        <a:bodyPr/>
        <a:lstStyle/>
        <a:p>
          <a:pPr algn="ctr"/>
          <a:r>
            <a:rPr lang="es-ES" sz="1500" dirty="0" smtClean="0"/>
            <a:t>Ing. Alejandro Martínez</a:t>
          </a:r>
          <a:endParaRPr lang="es-ES" sz="1500" dirty="0"/>
        </a:p>
      </dgm:t>
    </dgm:pt>
    <dgm:pt modelId="{6103C52D-1923-A64F-A57B-C95608255DF5}">
      <dgm:prSet phldrT="[Texto]" custT="1"/>
      <dgm:spPr>
        <a:solidFill>
          <a:srgbClr val="2D6A9E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1800" dirty="0" smtClean="0"/>
            <a:t>   Desarrollo</a:t>
          </a:r>
          <a:endParaRPr lang="es-ES" sz="1800" dirty="0"/>
        </a:p>
      </dgm:t>
    </dgm:pt>
    <dgm:pt modelId="{C131CE2A-B843-3E46-8EB5-D7CB374565D3}" type="parTrans" cxnId="{9B2AB139-0F63-7A41-9F3B-127BE0971BE9}">
      <dgm:prSet/>
      <dgm:spPr/>
      <dgm:t>
        <a:bodyPr/>
        <a:lstStyle/>
        <a:p>
          <a:endParaRPr lang="es-ES"/>
        </a:p>
      </dgm:t>
    </dgm:pt>
    <dgm:pt modelId="{E4A15969-82C9-0346-9A8A-3FAFD78E5A01}" type="sibTrans" cxnId="{9B2AB139-0F63-7A41-9F3B-127BE0971BE9}">
      <dgm:prSet custT="1"/>
      <dgm:spPr/>
      <dgm:t>
        <a:bodyPr/>
        <a:lstStyle/>
        <a:p>
          <a:pPr algn="ctr"/>
          <a:r>
            <a:rPr lang="es-ES" sz="1500" dirty="0" smtClean="0"/>
            <a:t>Mtro. Carlos Franco</a:t>
          </a:r>
          <a:endParaRPr lang="es-ES" sz="1500" dirty="0"/>
        </a:p>
      </dgm:t>
    </dgm:pt>
    <dgm:pt modelId="{32056F98-32B3-6745-8384-F42E03789050}">
      <dgm:prSet phldrT="[Texto]" custT="1"/>
      <dgm:spPr>
        <a:solidFill>
          <a:srgbClr val="2D6A9E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70000"/>
            </a:lnSpc>
          </a:pPr>
          <a:r>
            <a:rPr lang="es-ES" sz="1800" dirty="0" smtClean="0"/>
            <a:t>  Operación </a:t>
          </a:r>
        </a:p>
        <a:p>
          <a:pPr algn="l">
            <a:lnSpc>
              <a:spcPct val="70000"/>
            </a:lnSpc>
          </a:pPr>
          <a:r>
            <a:rPr lang="es-ES" sz="1800" dirty="0" smtClean="0"/>
            <a:t>  de Servicios</a:t>
          </a:r>
          <a:endParaRPr lang="es-ES" sz="1800" dirty="0"/>
        </a:p>
      </dgm:t>
    </dgm:pt>
    <dgm:pt modelId="{E500AD62-4521-6149-8577-DA36BAC5186D}" type="parTrans" cxnId="{80BB5628-FB2C-564B-B5BC-F1C4606514DC}">
      <dgm:prSet/>
      <dgm:spPr/>
      <dgm:t>
        <a:bodyPr/>
        <a:lstStyle/>
        <a:p>
          <a:endParaRPr lang="es-ES"/>
        </a:p>
      </dgm:t>
    </dgm:pt>
    <dgm:pt modelId="{90D1E273-EE4F-6644-AF4A-23EBAF00BE35}" type="sibTrans" cxnId="{80BB5628-FB2C-564B-B5BC-F1C4606514DC}">
      <dgm:prSet custT="1"/>
      <dgm:spPr/>
      <dgm:t>
        <a:bodyPr/>
        <a:lstStyle/>
        <a:p>
          <a:pPr algn="ctr"/>
          <a:r>
            <a:rPr lang="es-ES" sz="1500" dirty="0" smtClean="0"/>
            <a:t>Mtro. Jorge Lozoya</a:t>
          </a:r>
          <a:endParaRPr lang="es-ES" sz="1500" dirty="0"/>
        </a:p>
      </dgm:t>
    </dgm:pt>
    <dgm:pt modelId="{AF1BB257-3C44-274B-B4C6-79483D746259}" type="pres">
      <dgm:prSet presAssocID="{B3477334-374F-414A-A411-9574A64322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6DA8AA-1C19-EA4F-A876-72A6A6D1F268}" type="pres">
      <dgm:prSet presAssocID="{A9C072EB-ABFB-D54C-9421-6B0D90208979}" presName="hierRoot1" presStyleCnt="0">
        <dgm:presLayoutVars>
          <dgm:hierBranch val="init"/>
        </dgm:presLayoutVars>
      </dgm:prSet>
      <dgm:spPr/>
    </dgm:pt>
    <dgm:pt modelId="{1ACE2474-343D-4A4B-AF6C-73A3B4D78F16}" type="pres">
      <dgm:prSet presAssocID="{A9C072EB-ABFB-D54C-9421-6B0D90208979}" presName="rootComposite1" presStyleCnt="0"/>
      <dgm:spPr/>
    </dgm:pt>
    <dgm:pt modelId="{2017F80D-80E6-4B40-8878-A6E4F51722AE}" type="pres">
      <dgm:prSet presAssocID="{A9C072EB-ABFB-D54C-9421-6B0D90208979}" presName="rootText1" presStyleLbl="node0" presStyleIdx="0" presStyleCnt="1" custScaleY="117789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348B4F7E-7407-D143-8816-58E589C77866}" type="pres">
      <dgm:prSet presAssocID="{A9C072EB-ABFB-D54C-9421-6B0D90208979}" presName="titleText1" presStyleLbl="fgAcc0" presStyleIdx="0" presStyleCnt="1" custScaleY="8765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0F7B33B-55B8-3E41-BD5E-93943E3EB03F}" type="pres">
      <dgm:prSet presAssocID="{A9C072EB-ABFB-D54C-9421-6B0D90208979}" presName="rootConnector1" presStyleLbl="node1" presStyleIdx="0" presStyleCnt="4"/>
      <dgm:spPr/>
      <dgm:t>
        <a:bodyPr/>
        <a:lstStyle/>
        <a:p>
          <a:endParaRPr lang="es-ES"/>
        </a:p>
      </dgm:t>
    </dgm:pt>
    <dgm:pt modelId="{C213898F-1348-AD4D-93D4-EF9EDCCFD330}" type="pres">
      <dgm:prSet presAssocID="{A9C072EB-ABFB-D54C-9421-6B0D90208979}" presName="hierChild2" presStyleCnt="0"/>
      <dgm:spPr/>
    </dgm:pt>
    <dgm:pt modelId="{DEDAC561-2F24-8A4D-AD42-B9C1B37C7B59}" type="pres">
      <dgm:prSet presAssocID="{8855892F-DDAD-F346-9708-C038357A8A5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CF85416-0791-A740-82DA-7170FE3572A2}" type="pres">
      <dgm:prSet presAssocID="{1332E771-0FED-C24F-9FE0-B0F4CF1DAAD4}" presName="hierRoot2" presStyleCnt="0">
        <dgm:presLayoutVars>
          <dgm:hierBranch val="init"/>
        </dgm:presLayoutVars>
      </dgm:prSet>
      <dgm:spPr/>
    </dgm:pt>
    <dgm:pt modelId="{10CBFAEF-F794-3F45-9DB5-86D325628703}" type="pres">
      <dgm:prSet presAssocID="{1332E771-0FED-C24F-9FE0-B0F4CF1DAAD4}" presName="rootComposite" presStyleCnt="0"/>
      <dgm:spPr/>
    </dgm:pt>
    <dgm:pt modelId="{EC11D82A-F145-1B41-A4FD-81C2A56F2B55}" type="pres">
      <dgm:prSet presAssocID="{1332E771-0FED-C24F-9FE0-B0F4CF1DAAD4}" presName="rootText" presStyleLbl="node1" presStyleIdx="0" presStyleCnt="4" custScaleY="111864" custLinFactNeighborX="10680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4B1DAE4D-7065-D748-B1DC-0A945723BB13}" type="pres">
      <dgm:prSet presAssocID="{1332E771-0FED-C24F-9FE0-B0F4CF1DAAD4}" presName="titleText2" presStyleLbl="fgAcc1" presStyleIdx="0" presStyleCnt="4" custScaleX="115640" custScaleY="9319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BCBA553-B681-FE4D-A6FA-BF954A5C1F0A}" type="pres">
      <dgm:prSet presAssocID="{1332E771-0FED-C24F-9FE0-B0F4CF1DAAD4}" presName="rootConnector" presStyleLbl="node2" presStyleIdx="0" presStyleCnt="0"/>
      <dgm:spPr/>
      <dgm:t>
        <a:bodyPr/>
        <a:lstStyle/>
        <a:p>
          <a:endParaRPr lang="es-ES"/>
        </a:p>
      </dgm:t>
    </dgm:pt>
    <dgm:pt modelId="{D3B4BC92-F544-2940-8864-DF3623D1D292}" type="pres">
      <dgm:prSet presAssocID="{1332E771-0FED-C24F-9FE0-B0F4CF1DAAD4}" presName="hierChild4" presStyleCnt="0"/>
      <dgm:spPr/>
    </dgm:pt>
    <dgm:pt modelId="{A18722C2-42FB-E945-A582-1C856CCE19A3}" type="pres">
      <dgm:prSet presAssocID="{1332E771-0FED-C24F-9FE0-B0F4CF1DAAD4}" presName="hierChild5" presStyleCnt="0"/>
      <dgm:spPr/>
    </dgm:pt>
    <dgm:pt modelId="{3CD89B1C-6D44-FD47-81E5-B101DD5A9E34}" type="pres">
      <dgm:prSet presAssocID="{7C5FF0FB-72D5-EF44-AB3D-D783DA01E7B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E7D1A814-9D54-2843-9447-34C607EEAB58}" type="pres">
      <dgm:prSet presAssocID="{D22BA6A5-C564-1943-A126-5D5BB863784B}" presName="hierRoot2" presStyleCnt="0">
        <dgm:presLayoutVars>
          <dgm:hierBranch val="init"/>
        </dgm:presLayoutVars>
      </dgm:prSet>
      <dgm:spPr/>
    </dgm:pt>
    <dgm:pt modelId="{94CDC8BC-EE07-C643-AC7B-B84BE5501FDE}" type="pres">
      <dgm:prSet presAssocID="{D22BA6A5-C564-1943-A126-5D5BB863784B}" presName="rootComposite" presStyleCnt="0"/>
      <dgm:spPr/>
    </dgm:pt>
    <dgm:pt modelId="{43EF9DD4-2069-6C45-AEF4-7D82141D1095}" type="pres">
      <dgm:prSet presAssocID="{D22BA6A5-C564-1943-A126-5D5BB863784B}" presName="rootText" presStyleLbl="node1" presStyleIdx="1" presStyleCnt="4" custScaleY="109371" custLinFactNeighborX="2670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0DC016D8-B8F2-EB48-BCD8-1944552611FA}" type="pres">
      <dgm:prSet presAssocID="{D22BA6A5-C564-1943-A126-5D5BB863784B}" presName="titleText2" presStyleLbl="fgAcc1" presStyleIdx="1" presStyleCnt="4" custScaleX="139550" custScaleY="8288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C20AA89-987A-D14C-8380-47EEF852FFAC}" type="pres">
      <dgm:prSet presAssocID="{D22BA6A5-C564-1943-A126-5D5BB863784B}" presName="rootConnector" presStyleLbl="node2" presStyleIdx="0" presStyleCnt="0"/>
      <dgm:spPr/>
      <dgm:t>
        <a:bodyPr/>
        <a:lstStyle/>
        <a:p>
          <a:endParaRPr lang="es-ES"/>
        </a:p>
      </dgm:t>
    </dgm:pt>
    <dgm:pt modelId="{521CDD25-2758-AA41-998E-7471E51B2C1E}" type="pres">
      <dgm:prSet presAssocID="{D22BA6A5-C564-1943-A126-5D5BB863784B}" presName="hierChild4" presStyleCnt="0"/>
      <dgm:spPr/>
    </dgm:pt>
    <dgm:pt modelId="{4DEDB687-6752-B04C-AB75-13DB0D692498}" type="pres">
      <dgm:prSet presAssocID="{D22BA6A5-C564-1943-A126-5D5BB863784B}" presName="hierChild5" presStyleCnt="0"/>
      <dgm:spPr/>
    </dgm:pt>
    <dgm:pt modelId="{8EB7F8DD-A5D5-2A42-8074-1AF99BC92009}" type="pres">
      <dgm:prSet presAssocID="{C131CE2A-B843-3E46-8EB5-D7CB374565D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DDB5AF38-2D62-B641-95D6-B05B60C55544}" type="pres">
      <dgm:prSet presAssocID="{6103C52D-1923-A64F-A57B-C95608255DF5}" presName="hierRoot2" presStyleCnt="0">
        <dgm:presLayoutVars>
          <dgm:hierBranch val="init"/>
        </dgm:presLayoutVars>
      </dgm:prSet>
      <dgm:spPr/>
    </dgm:pt>
    <dgm:pt modelId="{665F03E7-36DB-E449-B401-663DF0EB2754}" type="pres">
      <dgm:prSet presAssocID="{6103C52D-1923-A64F-A57B-C95608255DF5}" presName="rootComposite" presStyleCnt="0"/>
      <dgm:spPr/>
    </dgm:pt>
    <dgm:pt modelId="{3DC9C3C7-49AC-1F46-A78C-D3C4A591A6BF}" type="pres">
      <dgm:prSet presAssocID="{6103C52D-1923-A64F-A57B-C95608255DF5}" presName="rootText" presStyleLbl="node1" presStyleIdx="2" presStyleCnt="4" custScaleY="112810" custLinFactNeighborX="1780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F3D8A558-CF3A-4147-9226-93A6F2BAE499}" type="pres">
      <dgm:prSet presAssocID="{6103C52D-1923-A64F-A57B-C95608255DF5}" presName="titleText2" presStyleLbl="fgAcc1" presStyleIdx="2" presStyleCnt="4" custScaleX="117803" custScaleY="93198" custLinFactNeighborX="-593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1235CB6-BC3A-6F4A-905F-C37D07205F83}" type="pres">
      <dgm:prSet presAssocID="{6103C52D-1923-A64F-A57B-C95608255DF5}" presName="rootConnector" presStyleLbl="node2" presStyleIdx="0" presStyleCnt="0"/>
      <dgm:spPr/>
      <dgm:t>
        <a:bodyPr/>
        <a:lstStyle/>
        <a:p>
          <a:endParaRPr lang="es-ES"/>
        </a:p>
      </dgm:t>
    </dgm:pt>
    <dgm:pt modelId="{30F2AFE8-8C80-3745-8813-B4ECBAA5B676}" type="pres">
      <dgm:prSet presAssocID="{6103C52D-1923-A64F-A57B-C95608255DF5}" presName="hierChild4" presStyleCnt="0"/>
      <dgm:spPr/>
    </dgm:pt>
    <dgm:pt modelId="{5A5A0477-9CA4-D144-BB69-B0AD130A8A53}" type="pres">
      <dgm:prSet presAssocID="{6103C52D-1923-A64F-A57B-C95608255DF5}" presName="hierChild5" presStyleCnt="0"/>
      <dgm:spPr/>
    </dgm:pt>
    <dgm:pt modelId="{A6A1EC2C-ED53-F54C-A810-D8D13E96BA12}" type="pres">
      <dgm:prSet presAssocID="{E500AD62-4521-6149-8577-DA36BAC5186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ECFD388-ED5D-E641-8882-2216A91203DF}" type="pres">
      <dgm:prSet presAssocID="{32056F98-32B3-6745-8384-F42E03789050}" presName="hierRoot2" presStyleCnt="0">
        <dgm:presLayoutVars>
          <dgm:hierBranch val="init"/>
        </dgm:presLayoutVars>
      </dgm:prSet>
      <dgm:spPr/>
    </dgm:pt>
    <dgm:pt modelId="{23F8F3A3-1E1B-A241-8009-9B0BCF4BAFE4}" type="pres">
      <dgm:prSet presAssocID="{32056F98-32B3-6745-8384-F42E03789050}" presName="rootComposite" presStyleCnt="0"/>
      <dgm:spPr/>
    </dgm:pt>
    <dgm:pt modelId="{5D0018C8-356D-F940-8536-DC435D85DABC}" type="pres">
      <dgm:prSet presAssocID="{32056F98-32B3-6745-8384-F42E03789050}" presName="rootText" presStyleLbl="node1" presStyleIdx="3" presStyleCnt="4" custScaleY="115776" custLinFactNeighborX="1780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7CF99355-7809-6345-A66A-B6496D033478}" type="pres">
      <dgm:prSet presAssocID="{32056F98-32B3-6745-8384-F42E03789050}" presName="titleText2" presStyleLbl="fgAcc1" presStyleIdx="3" presStyleCnt="4" custScaleX="116914" custScaleY="93199" custLinFactNeighborX="-890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BE61EC1-6A39-9047-815D-1B9C9F9FEAFF}" type="pres">
      <dgm:prSet presAssocID="{32056F98-32B3-6745-8384-F42E03789050}" presName="rootConnector" presStyleLbl="node2" presStyleIdx="0" presStyleCnt="0"/>
      <dgm:spPr/>
      <dgm:t>
        <a:bodyPr/>
        <a:lstStyle/>
        <a:p>
          <a:endParaRPr lang="es-ES"/>
        </a:p>
      </dgm:t>
    </dgm:pt>
    <dgm:pt modelId="{A2608407-B342-D246-96AE-3AD82C554BA7}" type="pres">
      <dgm:prSet presAssocID="{32056F98-32B3-6745-8384-F42E03789050}" presName="hierChild4" presStyleCnt="0"/>
      <dgm:spPr/>
    </dgm:pt>
    <dgm:pt modelId="{B770F503-EA9F-B14D-857F-7594529484CA}" type="pres">
      <dgm:prSet presAssocID="{32056F98-32B3-6745-8384-F42E03789050}" presName="hierChild5" presStyleCnt="0"/>
      <dgm:spPr/>
    </dgm:pt>
    <dgm:pt modelId="{50763949-E3DE-EB47-85E5-AB7C0025F853}" type="pres">
      <dgm:prSet presAssocID="{A9C072EB-ABFB-D54C-9421-6B0D90208979}" presName="hierChild3" presStyleCnt="0"/>
      <dgm:spPr/>
    </dgm:pt>
    <dgm:pt modelId="{5E019A52-3005-8F46-8905-18472D650817}" type="pres">
      <dgm:prSet presAssocID="{5DBBBFFF-2BF2-6842-A43B-EB1895221254}" presName="Name96" presStyleLbl="parChTrans1D2" presStyleIdx="4" presStyleCnt="5"/>
      <dgm:spPr/>
      <dgm:t>
        <a:bodyPr/>
        <a:lstStyle/>
        <a:p>
          <a:endParaRPr lang="es-ES"/>
        </a:p>
      </dgm:t>
    </dgm:pt>
    <dgm:pt modelId="{88B6DAC6-2D46-FE45-8CC9-B4D0CAB5E28C}" type="pres">
      <dgm:prSet presAssocID="{1AF9F591-7352-5B46-BC5F-304A086BCEBE}" presName="hierRoot3" presStyleCnt="0">
        <dgm:presLayoutVars>
          <dgm:hierBranch val="init"/>
        </dgm:presLayoutVars>
      </dgm:prSet>
      <dgm:spPr/>
    </dgm:pt>
    <dgm:pt modelId="{09FA2D97-E498-9F40-8DBD-A248B8CD97FB}" type="pres">
      <dgm:prSet presAssocID="{1AF9F591-7352-5B46-BC5F-304A086BCEBE}" presName="rootComposite3" presStyleCnt="0"/>
      <dgm:spPr/>
    </dgm:pt>
    <dgm:pt modelId="{DF005AC3-E535-A646-98FD-F5E75E579C01}" type="pres">
      <dgm:prSet presAssocID="{1AF9F591-7352-5B46-BC5F-304A086BCEBE}" presName="rootText3" presStyleLbl="asst1" presStyleIdx="0" presStyleCnt="1" custScaleX="87194" custScaleY="117312" custLinFactX="100000" custLinFactNeighborX="120771" custLinFactNeighborY="-10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8AEB7-F9EB-7144-A384-2997FFB37D38}" type="pres">
      <dgm:prSet presAssocID="{1AF9F591-7352-5B46-BC5F-304A086BCEBE}" presName="titleText3" presStyleLbl="fgAcc2" presStyleIdx="0" presStyleCnt="1" custScaleY="93387" custLinFactX="100000" custLinFactNeighborX="156185" custLinFactNeighborY="-3610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4868E88-FE3F-FC4C-87AE-4F6C0F9A39D4}" type="pres">
      <dgm:prSet presAssocID="{1AF9F591-7352-5B46-BC5F-304A086BCEB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679C90E-70D2-E346-BABF-0D85068CCB29}" type="pres">
      <dgm:prSet presAssocID="{1AF9F591-7352-5B46-BC5F-304A086BCEBE}" presName="hierChild6" presStyleCnt="0"/>
      <dgm:spPr/>
    </dgm:pt>
    <dgm:pt modelId="{0CC41295-A073-584C-BA90-B9BD4AFFD259}" type="pres">
      <dgm:prSet presAssocID="{1AF9F591-7352-5B46-BC5F-304A086BCEBE}" presName="hierChild7" presStyleCnt="0"/>
      <dgm:spPr/>
    </dgm:pt>
  </dgm:ptLst>
  <dgm:cxnLst>
    <dgm:cxn modelId="{B69EF301-1167-B844-8461-77FC60625A9A}" type="presOf" srcId="{32056F98-32B3-6745-8384-F42E03789050}" destId="{5D0018C8-356D-F940-8536-DC435D85DABC}" srcOrd="0" destOrd="0" presId="urn:microsoft.com/office/officeart/2008/layout/NameandTitleOrganizationalChart"/>
    <dgm:cxn modelId="{B0E24EF6-1C03-3749-BDF1-F76E4FBB2CEB}" type="presOf" srcId="{C7961DE1-987D-314A-A922-7555299BFD1C}" destId="{3C98AEB7-F9EB-7144-A384-2997FFB37D38}" srcOrd="0" destOrd="0" presId="urn:microsoft.com/office/officeart/2008/layout/NameandTitleOrganizationalChart"/>
    <dgm:cxn modelId="{622D8A54-7C8B-DC44-9569-BD08906C3C14}" type="presOf" srcId="{C131CE2A-B843-3E46-8EB5-D7CB374565D3}" destId="{8EB7F8DD-A5D5-2A42-8074-1AF99BC92009}" srcOrd="0" destOrd="0" presId="urn:microsoft.com/office/officeart/2008/layout/NameandTitleOrganizationalChart"/>
    <dgm:cxn modelId="{88604674-7701-2B44-8670-6E417BAE414D}" type="presOf" srcId="{90D1E273-EE4F-6644-AF4A-23EBAF00BE35}" destId="{7CF99355-7809-6345-A66A-B6496D033478}" srcOrd="0" destOrd="0" presId="urn:microsoft.com/office/officeart/2008/layout/NameandTitleOrganizationalChart"/>
    <dgm:cxn modelId="{9B2AB139-0F63-7A41-9F3B-127BE0971BE9}" srcId="{A9C072EB-ABFB-D54C-9421-6B0D90208979}" destId="{6103C52D-1923-A64F-A57B-C95608255DF5}" srcOrd="3" destOrd="0" parTransId="{C131CE2A-B843-3E46-8EB5-D7CB374565D3}" sibTransId="{E4A15969-82C9-0346-9A8A-3FAFD78E5A01}"/>
    <dgm:cxn modelId="{1C0F2204-6327-0542-927C-4C8DDEE97DCD}" srcId="{A9C072EB-ABFB-D54C-9421-6B0D90208979}" destId="{1AF9F591-7352-5B46-BC5F-304A086BCEBE}" srcOrd="0" destOrd="0" parTransId="{5DBBBFFF-2BF2-6842-A43B-EB1895221254}" sibTransId="{C7961DE1-987D-314A-A922-7555299BFD1C}"/>
    <dgm:cxn modelId="{4B28E5DC-5AAE-D944-A426-D65B6A19D056}" type="presOf" srcId="{F1B272F4-1451-4B41-87B9-B3630DE288F8}" destId="{348B4F7E-7407-D143-8816-58E589C77866}" srcOrd="0" destOrd="0" presId="urn:microsoft.com/office/officeart/2008/layout/NameandTitleOrganizationalChart"/>
    <dgm:cxn modelId="{B2949B90-A88A-8348-B7F7-A9BB4EB33EEE}" type="presOf" srcId="{B3477334-374F-414A-A411-9574A643221E}" destId="{AF1BB257-3C44-274B-B4C6-79483D746259}" srcOrd="0" destOrd="0" presId="urn:microsoft.com/office/officeart/2008/layout/NameandTitleOrganizationalChart"/>
    <dgm:cxn modelId="{5C0610F4-0A18-414C-85FC-587F366C91F4}" type="presOf" srcId="{6103C52D-1923-A64F-A57B-C95608255DF5}" destId="{01235CB6-BC3A-6F4A-905F-C37D07205F83}" srcOrd="1" destOrd="0" presId="urn:microsoft.com/office/officeart/2008/layout/NameandTitleOrganizationalChart"/>
    <dgm:cxn modelId="{3BCF2998-6585-A94E-9149-5A9A309A6F5D}" type="presOf" srcId="{A9C072EB-ABFB-D54C-9421-6B0D90208979}" destId="{E0F7B33B-55B8-3E41-BD5E-93943E3EB03F}" srcOrd="1" destOrd="0" presId="urn:microsoft.com/office/officeart/2008/layout/NameandTitleOrganizationalChart"/>
    <dgm:cxn modelId="{3EA4FCF5-6AE9-AC4B-B323-37A126718DD0}" type="presOf" srcId="{5DBBBFFF-2BF2-6842-A43B-EB1895221254}" destId="{5E019A52-3005-8F46-8905-18472D650817}" srcOrd="0" destOrd="0" presId="urn:microsoft.com/office/officeart/2008/layout/NameandTitleOrganizationalChart"/>
    <dgm:cxn modelId="{7B3D46BB-4CE5-5A42-B27E-5BE4DA64EDA8}" type="presOf" srcId="{D78A28C0-B03A-D14B-BEA9-359966C63032}" destId="{4B1DAE4D-7065-D748-B1DC-0A945723BB13}" srcOrd="0" destOrd="0" presId="urn:microsoft.com/office/officeart/2008/layout/NameandTitleOrganizationalChart"/>
    <dgm:cxn modelId="{0C5D3E00-D9DD-B24D-B546-D9CFF6E1B0B2}" type="presOf" srcId="{32056F98-32B3-6745-8384-F42E03789050}" destId="{1BE61EC1-6A39-9047-815D-1B9C9F9FEAFF}" srcOrd="1" destOrd="0" presId="urn:microsoft.com/office/officeart/2008/layout/NameandTitleOrganizationalChart"/>
    <dgm:cxn modelId="{D255A0D9-C203-F245-90AC-6DDC29120CFC}" type="presOf" srcId="{6103C52D-1923-A64F-A57B-C95608255DF5}" destId="{3DC9C3C7-49AC-1F46-A78C-D3C4A591A6BF}" srcOrd="0" destOrd="0" presId="urn:microsoft.com/office/officeart/2008/layout/NameandTitleOrganizationalChart"/>
    <dgm:cxn modelId="{95CDCA26-BC81-5642-9EA0-AB3CBAEFE58C}" srcId="{A9C072EB-ABFB-D54C-9421-6B0D90208979}" destId="{D22BA6A5-C564-1943-A126-5D5BB863784B}" srcOrd="2" destOrd="0" parTransId="{7C5FF0FB-72D5-EF44-AB3D-D783DA01E7B5}" sibTransId="{91117E8D-3719-1D48-BAFD-5DA3C223C80C}"/>
    <dgm:cxn modelId="{9A0FFDB4-F695-F04F-A5C4-42BF8EDFA411}" srcId="{A9C072EB-ABFB-D54C-9421-6B0D90208979}" destId="{1332E771-0FED-C24F-9FE0-B0F4CF1DAAD4}" srcOrd="1" destOrd="0" parTransId="{8855892F-DDAD-F346-9708-C038357A8A57}" sibTransId="{D78A28C0-B03A-D14B-BEA9-359966C63032}"/>
    <dgm:cxn modelId="{5CE327E8-5784-0845-A645-14E267E9A92F}" type="presOf" srcId="{E500AD62-4521-6149-8577-DA36BAC5186D}" destId="{A6A1EC2C-ED53-F54C-A810-D8D13E96BA12}" srcOrd="0" destOrd="0" presId="urn:microsoft.com/office/officeart/2008/layout/NameandTitleOrganizationalChart"/>
    <dgm:cxn modelId="{F212FA84-E0FF-1046-885C-DEC967D684E6}" type="presOf" srcId="{D22BA6A5-C564-1943-A126-5D5BB863784B}" destId="{8C20AA89-987A-D14C-8380-47EEF852FFAC}" srcOrd="1" destOrd="0" presId="urn:microsoft.com/office/officeart/2008/layout/NameandTitleOrganizationalChart"/>
    <dgm:cxn modelId="{80BB5628-FB2C-564B-B5BC-F1C4606514DC}" srcId="{A9C072EB-ABFB-D54C-9421-6B0D90208979}" destId="{32056F98-32B3-6745-8384-F42E03789050}" srcOrd="4" destOrd="0" parTransId="{E500AD62-4521-6149-8577-DA36BAC5186D}" sibTransId="{90D1E273-EE4F-6644-AF4A-23EBAF00BE35}"/>
    <dgm:cxn modelId="{75D7659D-0B68-9641-A93C-772DEA29F9D5}" type="presOf" srcId="{E4A15969-82C9-0346-9A8A-3FAFD78E5A01}" destId="{F3D8A558-CF3A-4147-9226-93A6F2BAE499}" srcOrd="0" destOrd="0" presId="urn:microsoft.com/office/officeart/2008/layout/NameandTitleOrganizationalChart"/>
    <dgm:cxn modelId="{19D4270A-FC5E-784A-A28E-7B3E584D365D}" srcId="{B3477334-374F-414A-A411-9574A643221E}" destId="{A9C072EB-ABFB-D54C-9421-6B0D90208979}" srcOrd="0" destOrd="0" parTransId="{EE6533D5-E6BC-274E-8CFC-550A4E771F83}" sibTransId="{F1B272F4-1451-4B41-87B9-B3630DE288F8}"/>
    <dgm:cxn modelId="{CCB1748B-8AF9-7B4B-AAA0-C032ECDA98F8}" type="presOf" srcId="{91117E8D-3719-1D48-BAFD-5DA3C223C80C}" destId="{0DC016D8-B8F2-EB48-BCD8-1944552611FA}" srcOrd="0" destOrd="0" presId="urn:microsoft.com/office/officeart/2008/layout/NameandTitleOrganizationalChart"/>
    <dgm:cxn modelId="{3D25B4DB-F7BA-714B-8D09-8EB458A66156}" type="presOf" srcId="{1AF9F591-7352-5B46-BC5F-304A086BCEBE}" destId="{24868E88-FE3F-FC4C-87AE-4F6C0F9A39D4}" srcOrd="1" destOrd="0" presId="urn:microsoft.com/office/officeart/2008/layout/NameandTitleOrganizationalChart"/>
    <dgm:cxn modelId="{386CEA2E-ABC7-854F-B4DC-7B616B828455}" type="presOf" srcId="{A9C072EB-ABFB-D54C-9421-6B0D90208979}" destId="{2017F80D-80E6-4B40-8878-A6E4F51722AE}" srcOrd="0" destOrd="0" presId="urn:microsoft.com/office/officeart/2008/layout/NameandTitleOrganizationalChart"/>
    <dgm:cxn modelId="{2F4E3557-F2DF-664A-8186-91641BC1C42E}" type="presOf" srcId="{7C5FF0FB-72D5-EF44-AB3D-D783DA01E7B5}" destId="{3CD89B1C-6D44-FD47-81E5-B101DD5A9E34}" srcOrd="0" destOrd="0" presId="urn:microsoft.com/office/officeart/2008/layout/NameandTitleOrganizationalChart"/>
    <dgm:cxn modelId="{DD3F5069-F88B-5E41-990A-A59B08380BB7}" type="presOf" srcId="{1332E771-0FED-C24F-9FE0-B0F4CF1DAAD4}" destId="{DBCBA553-B681-FE4D-A6FA-BF954A5C1F0A}" srcOrd="1" destOrd="0" presId="urn:microsoft.com/office/officeart/2008/layout/NameandTitleOrganizationalChart"/>
    <dgm:cxn modelId="{22306B40-F1D9-124A-AA9C-6C7BF97A0E87}" type="presOf" srcId="{1332E771-0FED-C24F-9FE0-B0F4CF1DAAD4}" destId="{EC11D82A-F145-1B41-A4FD-81C2A56F2B55}" srcOrd="0" destOrd="0" presId="urn:microsoft.com/office/officeart/2008/layout/NameandTitleOrganizationalChart"/>
    <dgm:cxn modelId="{CB32848F-1A85-7746-BB18-5E3762EBEC44}" type="presOf" srcId="{D22BA6A5-C564-1943-A126-5D5BB863784B}" destId="{43EF9DD4-2069-6C45-AEF4-7D82141D1095}" srcOrd="0" destOrd="0" presId="urn:microsoft.com/office/officeart/2008/layout/NameandTitleOrganizationalChart"/>
    <dgm:cxn modelId="{6D835D6A-A64A-D04F-A490-872390952455}" type="presOf" srcId="{1AF9F591-7352-5B46-BC5F-304A086BCEBE}" destId="{DF005AC3-E535-A646-98FD-F5E75E579C01}" srcOrd="0" destOrd="0" presId="urn:microsoft.com/office/officeart/2008/layout/NameandTitleOrganizationalChart"/>
    <dgm:cxn modelId="{39082A13-516A-FE42-BACA-D86631BD4AED}" type="presOf" srcId="{8855892F-DDAD-F346-9708-C038357A8A57}" destId="{DEDAC561-2F24-8A4D-AD42-B9C1B37C7B59}" srcOrd="0" destOrd="0" presId="urn:microsoft.com/office/officeart/2008/layout/NameandTitleOrganizationalChart"/>
    <dgm:cxn modelId="{E31A6533-611A-194B-994A-95D43C9D35B8}" type="presParOf" srcId="{AF1BB257-3C44-274B-B4C6-79483D746259}" destId="{6E6DA8AA-1C19-EA4F-A876-72A6A6D1F268}" srcOrd="0" destOrd="0" presId="urn:microsoft.com/office/officeart/2008/layout/NameandTitleOrganizationalChart"/>
    <dgm:cxn modelId="{CD909C71-DC17-8B4C-BF1A-784B8C355F07}" type="presParOf" srcId="{6E6DA8AA-1C19-EA4F-A876-72A6A6D1F268}" destId="{1ACE2474-343D-4A4B-AF6C-73A3B4D78F16}" srcOrd="0" destOrd="0" presId="urn:microsoft.com/office/officeart/2008/layout/NameandTitleOrganizationalChart"/>
    <dgm:cxn modelId="{F9F88075-A439-0044-BA64-A4835C71DCA7}" type="presParOf" srcId="{1ACE2474-343D-4A4B-AF6C-73A3B4D78F16}" destId="{2017F80D-80E6-4B40-8878-A6E4F51722AE}" srcOrd="0" destOrd="0" presId="urn:microsoft.com/office/officeart/2008/layout/NameandTitleOrganizationalChart"/>
    <dgm:cxn modelId="{78F1129A-2A28-404E-949C-BDA8FBB29D68}" type="presParOf" srcId="{1ACE2474-343D-4A4B-AF6C-73A3B4D78F16}" destId="{348B4F7E-7407-D143-8816-58E589C77866}" srcOrd="1" destOrd="0" presId="urn:microsoft.com/office/officeart/2008/layout/NameandTitleOrganizationalChart"/>
    <dgm:cxn modelId="{E32760E0-1EED-7F4B-B431-6A9E73BC1393}" type="presParOf" srcId="{1ACE2474-343D-4A4B-AF6C-73A3B4D78F16}" destId="{E0F7B33B-55B8-3E41-BD5E-93943E3EB03F}" srcOrd="2" destOrd="0" presId="urn:microsoft.com/office/officeart/2008/layout/NameandTitleOrganizationalChart"/>
    <dgm:cxn modelId="{4B5448C0-CE05-3B41-BA3E-C5419E59D079}" type="presParOf" srcId="{6E6DA8AA-1C19-EA4F-A876-72A6A6D1F268}" destId="{C213898F-1348-AD4D-93D4-EF9EDCCFD330}" srcOrd="1" destOrd="0" presId="urn:microsoft.com/office/officeart/2008/layout/NameandTitleOrganizationalChart"/>
    <dgm:cxn modelId="{8D980282-7BB3-DD47-8D20-B7CF775EDFBB}" type="presParOf" srcId="{C213898F-1348-AD4D-93D4-EF9EDCCFD330}" destId="{DEDAC561-2F24-8A4D-AD42-B9C1B37C7B59}" srcOrd="0" destOrd="0" presId="urn:microsoft.com/office/officeart/2008/layout/NameandTitleOrganizationalChart"/>
    <dgm:cxn modelId="{F40FDFF6-37B8-384F-B8F6-10C9F9EBFE8A}" type="presParOf" srcId="{C213898F-1348-AD4D-93D4-EF9EDCCFD330}" destId="{6CF85416-0791-A740-82DA-7170FE3572A2}" srcOrd="1" destOrd="0" presId="urn:microsoft.com/office/officeart/2008/layout/NameandTitleOrganizationalChart"/>
    <dgm:cxn modelId="{1A6C4561-6447-FD4A-A251-0151FAFFA15E}" type="presParOf" srcId="{6CF85416-0791-A740-82DA-7170FE3572A2}" destId="{10CBFAEF-F794-3F45-9DB5-86D325628703}" srcOrd="0" destOrd="0" presId="urn:microsoft.com/office/officeart/2008/layout/NameandTitleOrganizationalChart"/>
    <dgm:cxn modelId="{292754DA-36CB-F947-88B5-0B9D452A7243}" type="presParOf" srcId="{10CBFAEF-F794-3F45-9DB5-86D325628703}" destId="{EC11D82A-F145-1B41-A4FD-81C2A56F2B55}" srcOrd="0" destOrd="0" presId="urn:microsoft.com/office/officeart/2008/layout/NameandTitleOrganizationalChart"/>
    <dgm:cxn modelId="{55730909-D832-C848-B247-DB2F39BE5C1C}" type="presParOf" srcId="{10CBFAEF-F794-3F45-9DB5-86D325628703}" destId="{4B1DAE4D-7065-D748-B1DC-0A945723BB13}" srcOrd="1" destOrd="0" presId="urn:microsoft.com/office/officeart/2008/layout/NameandTitleOrganizationalChart"/>
    <dgm:cxn modelId="{193C1BED-5162-7046-BF2F-D8DB0ED583DC}" type="presParOf" srcId="{10CBFAEF-F794-3F45-9DB5-86D325628703}" destId="{DBCBA553-B681-FE4D-A6FA-BF954A5C1F0A}" srcOrd="2" destOrd="0" presId="urn:microsoft.com/office/officeart/2008/layout/NameandTitleOrganizationalChart"/>
    <dgm:cxn modelId="{742063DA-CF5A-354F-BF42-99A7A9E04A36}" type="presParOf" srcId="{6CF85416-0791-A740-82DA-7170FE3572A2}" destId="{D3B4BC92-F544-2940-8864-DF3623D1D292}" srcOrd="1" destOrd="0" presId="urn:microsoft.com/office/officeart/2008/layout/NameandTitleOrganizationalChart"/>
    <dgm:cxn modelId="{F493AED4-5F78-B843-93BA-BDF1A9FBA4C3}" type="presParOf" srcId="{6CF85416-0791-A740-82DA-7170FE3572A2}" destId="{A18722C2-42FB-E945-A582-1C856CCE19A3}" srcOrd="2" destOrd="0" presId="urn:microsoft.com/office/officeart/2008/layout/NameandTitleOrganizationalChart"/>
    <dgm:cxn modelId="{6D0587AF-A50D-B347-9A0C-7D25116E5451}" type="presParOf" srcId="{C213898F-1348-AD4D-93D4-EF9EDCCFD330}" destId="{3CD89B1C-6D44-FD47-81E5-B101DD5A9E34}" srcOrd="2" destOrd="0" presId="urn:microsoft.com/office/officeart/2008/layout/NameandTitleOrganizationalChart"/>
    <dgm:cxn modelId="{FFAA583A-2ED2-5B46-9F53-14714723321F}" type="presParOf" srcId="{C213898F-1348-AD4D-93D4-EF9EDCCFD330}" destId="{E7D1A814-9D54-2843-9447-34C607EEAB58}" srcOrd="3" destOrd="0" presId="urn:microsoft.com/office/officeart/2008/layout/NameandTitleOrganizationalChart"/>
    <dgm:cxn modelId="{03A5AB85-870B-1644-B7CC-7FE55A4A82C8}" type="presParOf" srcId="{E7D1A814-9D54-2843-9447-34C607EEAB58}" destId="{94CDC8BC-EE07-C643-AC7B-B84BE5501FDE}" srcOrd="0" destOrd="0" presId="urn:microsoft.com/office/officeart/2008/layout/NameandTitleOrganizationalChart"/>
    <dgm:cxn modelId="{45313283-9F7F-0740-8EA4-6131CC256C67}" type="presParOf" srcId="{94CDC8BC-EE07-C643-AC7B-B84BE5501FDE}" destId="{43EF9DD4-2069-6C45-AEF4-7D82141D1095}" srcOrd="0" destOrd="0" presId="urn:microsoft.com/office/officeart/2008/layout/NameandTitleOrganizationalChart"/>
    <dgm:cxn modelId="{306FBDC3-9F12-4641-89BF-79DC44DB4D38}" type="presParOf" srcId="{94CDC8BC-EE07-C643-AC7B-B84BE5501FDE}" destId="{0DC016D8-B8F2-EB48-BCD8-1944552611FA}" srcOrd="1" destOrd="0" presId="urn:microsoft.com/office/officeart/2008/layout/NameandTitleOrganizationalChart"/>
    <dgm:cxn modelId="{0C2C6857-B5A1-684D-AC61-F04EED6C48DD}" type="presParOf" srcId="{94CDC8BC-EE07-C643-AC7B-B84BE5501FDE}" destId="{8C20AA89-987A-D14C-8380-47EEF852FFAC}" srcOrd="2" destOrd="0" presId="urn:microsoft.com/office/officeart/2008/layout/NameandTitleOrganizationalChart"/>
    <dgm:cxn modelId="{299D618B-412F-2644-BE0B-ABE7589BC7DF}" type="presParOf" srcId="{E7D1A814-9D54-2843-9447-34C607EEAB58}" destId="{521CDD25-2758-AA41-998E-7471E51B2C1E}" srcOrd="1" destOrd="0" presId="urn:microsoft.com/office/officeart/2008/layout/NameandTitleOrganizationalChart"/>
    <dgm:cxn modelId="{84BA3141-39CC-A444-B624-7A3987AD8015}" type="presParOf" srcId="{E7D1A814-9D54-2843-9447-34C607EEAB58}" destId="{4DEDB687-6752-B04C-AB75-13DB0D692498}" srcOrd="2" destOrd="0" presId="urn:microsoft.com/office/officeart/2008/layout/NameandTitleOrganizationalChart"/>
    <dgm:cxn modelId="{0970EBED-D8AF-7A45-BD51-C56424857B51}" type="presParOf" srcId="{C213898F-1348-AD4D-93D4-EF9EDCCFD330}" destId="{8EB7F8DD-A5D5-2A42-8074-1AF99BC92009}" srcOrd="4" destOrd="0" presId="urn:microsoft.com/office/officeart/2008/layout/NameandTitleOrganizationalChart"/>
    <dgm:cxn modelId="{91396CE6-DC06-5C4D-968C-5BE2A79A4535}" type="presParOf" srcId="{C213898F-1348-AD4D-93D4-EF9EDCCFD330}" destId="{DDB5AF38-2D62-B641-95D6-B05B60C55544}" srcOrd="5" destOrd="0" presId="urn:microsoft.com/office/officeart/2008/layout/NameandTitleOrganizationalChart"/>
    <dgm:cxn modelId="{606AABF9-D91C-F44C-B708-A97D21401111}" type="presParOf" srcId="{DDB5AF38-2D62-B641-95D6-B05B60C55544}" destId="{665F03E7-36DB-E449-B401-663DF0EB2754}" srcOrd="0" destOrd="0" presId="urn:microsoft.com/office/officeart/2008/layout/NameandTitleOrganizationalChart"/>
    <dgm:cxn modelId="{73775417-57AF-EC4F-9A12-7FE82FF7D2AD}" type="presParOf" srcId="{665F03E7-36DB-E449-B401-663DF0EB2754}" destId="{3DC9C3C7-49AC-1F46-A78C-D3C4A591A6BF}" srcOrd="0" destOrd="0" presId="urn:microsoft.com/office/officeart/2008/layout/NameandTitleOrganizationalChart"/>
    <dgm:cxn modelId="{A730945F-EC0F-9A42-928E-292F79C7DDF2}" type="presParOf" srcId="{665F03E7-36DB-E449-B401-663DF0EB2754}" destId="{F3D8A558-CF3A-4147-9226-93A6F2BAE499}" srcOrd="1" destOrd="0" presId="urn:microsoft.com/office/officeart/2008/layout/NameandTitleOrganizationalChart"/>
    <dgm:cxn modelId="{FDD23F10-E90C-D748-B61E-1F240DC28FD4}" type="presParOf" srcId="{665F03E7-36DB-E449-B401-663DF0EB2754}" destId="{01235CB6-BC3A-6F4A-905F-C37D07205F83}" srcOrd="2" destOrd="0" presId="urn:microsoft.com/office/officeart/2008/layout/NameandTitleOrganizationalChart"/>
    <dgm:cxn modelId="{B45CBAF4-8DE7-3647-AA5A-61E882AE774D}" type="presParOf" srcId="{DDB5AF38-2D62-B641-95D6-B05B60C55544}" destId="{30F2AFE8-8C80-3745-8813-B4ECBAA5B676}" srcOrd="1" destOrd="0" presId="urn:microsoft.com/office/officeart/2008/layout/NameandTitleOrganizationalChart"/>
    <dgm:cxn modelId="{FB90E7FB-4348-AB47-8099-BF810BDA2274}" type="presParOf" srcId="{DDB5AF38-2D62-B641-95D6-B05B60C55544}" destId="{5A5A0477-9CA4-D144-BB69-B0AD130A8A53}" srcOrd="2" destOrd="0" presId="urn:microsoft.com/office/officeart/2008/layout/NameandTitleOrganizationalChart"/>
    <dgm:cxn modelId="{57352DB1-FA4C-624E-8D35-D7AF6868ED08}" type="presParOf" srcId="{C213898F-1348-AD4D-93D4-EF9EDCCFD330}" destId="{A6A1EC2C-ED53-F54C-A810-D8D13E96BA12}" srcOrd="6" destOrd="0" presId="urn:microsoft.com/office/officeart/2008/layout/NameandTitleOrganizationalChart"/>
    <dgm:cxn modelId="{291CED7A-1C6F-6E49-9DD0-9C17086AAA5A}" type="presParOf" srcId="{C213898F-1348-AD4D-93D4-EF9EDCCFD330}" destId="{DECFD388-ED5D-E641-8882-2216A91203DF}" srcOrd="7" destOrd="0" presId="urn:microsoft.com/office/officeart/2008/layout/NameandTitleOrganizationalChart"/>
    <dgm:cxn modelId="{AF5F67DF-6ADB-374C-AE0B-F2FCE9128086}" type="presParOf" srcId="{DECFD388-ED5D-E641-8882-2216A91203DF}" destId="{23F8F3A3-1E1B-A241-8009-9B0BCF4BAFE4}" srcOrd="0" destOrd="0" presId="urn:microsoft.com/office/officeart/2008/layout/NameandTitleOrganizationalChart"/>
    <dgm:cxn modelId="{50D23794-FB8C-4E4B-962C-CAAB039424BE}" type="presParOf" srcId="{23F8F3A3-1E1B-A241-8009-9B0BCF4BAFE4}" destId="{5D0018C8-356D-F940-8536-DC435D85DABC}" srcOrd="0" destOrd="0" presId="urn:microsoft.com/office/officeart/2008/layout/NameandTitleOrganizationalChart"/>
    <dgm:cxn modelId="{86E4F0D5-2FC9-D345-8DF3-3C27878FC7E7}" type="presParOf" srcId="{23F8F3A3-1E1B-A241-8009-9B0BCF4BAFE4}" destId="{7CF99355-7809-6345-A66A-B6496D033478}" srcOrd="1" destOrd="0" presId="urn:microsoft.com/office/officeart/2008/layout/NameandTitleOrganizationalChart"/>
    <dgm:cxn modelId="{715C7CDD-6481-6945-A849-2A347F4B5A15}" type="presParOf" srcId="{23F8F3A3-1E1B-A241-8009-9B0BCF4BAFE4}" destId="{1BE61EC1-6A39-9047-815D-1B9C9F9FEAFF}" srcOrd="2" destOrd="0" presId="urn:microsoft.com/office/officeart/2008/layout/NameandTitleOrganizationalChart"/>
    <dgm:cxn modelId="{AFC2200D-C5F6-754D-BDA6-062B09039D03}" type="presParOf" srcId="{DECFD388-ED5D-E641-8882-2216A91203DF}" destId="{A2608407-B342-D246-96AE-3AD82C554BA7}" srcOrd="1" destOrd="0" presId="urn:microsoft.com/office/officeart/2008/layout/NameandTitleOrganizationalChart"/>
    <dgm:cxn modelId="{FD69DA2F-8478-F840-AB8F-85FA42878393}" type="presParOf" srcId="{DECFD388-ED5D-E641-8882-2216A91203DF}" destId="{B770F503-EA9F-B14D-857F-7594529484CA}" srcOrd="2" destOrd="0" presId="urn:microsoft.com/office/officeart/2008/layout/NameandTitleOrganizationalChart"/>
    <dgm:cxn modelId="{B8924C0C-70CC-6948-A1F9-2A36F966259A}" type="presParOf" srcId="{6E6DA8AA-1C19-EA4F-A876-72A6A6D1F268}" destId="{50763949-E3DE-EB47-85E5-AB7C0025F853}" srcOrd="2" destOrd="0" presId="urn:microsoft.com/office/officeart/2008/layout/NameandTitleOrganizationalChart"/>
    <dgm:cxn modelId="{1AE6F2DE-F3F5-1F4E-9431-E71011124FDF}" type="presParOf" srcId="{50763949-E3DE-EB47-85E5-AB7C0025F853}" destId="{5E019A52-3005-8F46-8905-18472D650817}" srcOrd="0" destOrd="0" presId="urn:microsoft.com/office/officeart/2008/layout/NameandTitleOrganizationalChart"/>
    <dgm:cxn modelId="{46ADDBE1-E839-D348-BE1A-7700B8CAF345}" type="presParOf" srcId="{50763949-E3DE-EB47-85E5-AB7C0025F853}" destId="{88B6DAC6-2D46-FE45-8CC9-B4D0CAB5E28C}" srcOrd="1" destOrd="0" presId="urn:microsoft.com/office/officeart/2008/layout/NameandTitleOrganizationalChart"/>
    <dgm:cxn modelId="{157A1FA2-839A-EE49-AC8F-9024811D854B}" type="presParOf" srcId="{88B6DAC6-2D46-FE45-8CC9-B4D0CAB5E28C}" destId="{09FA2D97-E498-9F40-8DBD-A248B8CD97FB}" srcOrd="0" destOrd="0" presId="urn:microsoft.com/office/officeart/2008/layout/NameandTitleOrganizationalChart"/>
    <dgm:cxn modelId="{E63872EB-0C19-134C-A2A2-8AEA04F18E25}" type="presParOf" srcId="{09FA2D97-E498-9F40-8DBD-A248B8CD97FB}" destId="{DF005AC3-E535-A646-98FD-F5E75E579C01}" srcOrd="0" destOrd="0" presId="urn:microsoft.com/office/officeart/2008/layout/NameandTitleOrganizationalChart"/>
    <dgm:cxn modelId="{1017F0B7-D001-1A4E-9B0F-C573BE13E32B}" type="presParOf" srcId="{09FA2D97-E498-9F40-8DBD-A248B8CD97FB}" destId="{3C98AEB7-F9EB-7144-A384-2997FFB37D38}" srcOrd="1" destOrd="0" presId="urn:microsoft.com/office/officeart/2008/layout/NameandTitleOrganizationalChart"/>
    <dgm:cxn modelId="{CCA74148-27E7-CD49-BC44-73B79ADDE49A}" type="presParOf" srcId="{09FA2D97-E498-9F40-8DBD-A248B8CD97FB}" destId="{24868E88-FE3F-FC4C-87AE-4F6C0F9A39D4}" srcOrd="2" destOrd="0" presId="urn:microsoft.com/office/officeart/2008/layout/NameandTitleOrganizationalChart"/>
    <dgm:cxn modelId="{462EBB91-089B-B245-A825-D1219105B9E9}" type="presParOf" srcId="{88B6DAC6-2D46-FE45-8CC9-B4D0CAB5E28C}" destId="{9679C90E-70D2-E346-BABF-0D85068CCB29}" srcOrd="1" destOrd="0" presId="urn:microsoft.com/office/officeart/2008/layout/NameandTitleOrganizationalChart"/>
    <dgm:cxn modelId="{1FC7A01E-0C7F-934C-B8E8-9B0C7DC07817}" type="presParOf" srcId="{88B6DAC6-2D46-FE45-8CC9-B4D0CAB5E28C}" destId="{0CC41295-A073-584C-BA90-B9BD4AFFD25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EF41F-1132-3842-BA05-A0ECC6771C8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FBEE1EA1-3395-614F-9CC2-F55473DC04D3}">
      <dgm:prSet phldrT="[Texto]" custT="1"/>
      <dgm:spPr>
        <a:gradFill flip="none" rotWithShape="0">
          <a:gsLst>
            <a:gs pos="0">
              <a:schemeClr val="bg1"/>
            </a:gs>
            <a:gs pos="50000">
              <a:srgbClr val="CECCCC"/>
            </a:gs>
            <a:gs pos="79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31750" h="19050" prst="angl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es-ES" sz="1400" dirty="0" smtClean="0">
              <a:solidFill>
                <a:schemeClr val="bg2">
                  <a:lumMod val="25000"/>
                </a:schemeClr>
              </a:solidFill>
            </a:rPr>
            <a:t>Mesa de Atención</a:t>
          </a:r>
          <a:endParaRPr lang="es-ES" sz="1400" dirty="0">
            <a:solidFill>
              <a:schemeClr val="bg2">
                <a:lumMod val="25000"/>
              </a:schemeClr>
            </a:solidFill>
          </a:endParaRPr>
        </a:p>
      </dgm:t>
    </dgm:pt>
    <dgm:pt modelId="{F5B8AA6E-CE9C-314A-804C-632C978E1F32}" type="parTrans" cxnId="{788BF09E-CA3B-D146-B633-2FDF58076212}">
      <dgm:prSet/>
      <dgm:spPr/>
      <dgm:t>
        <a:bodyPr/>
        <a:lstStyle/>
        <a:p>
          <a:endParaRPr lang="es-ES"/>
        </a:p>
      </dgm:t>
    </dgm:pt>
    <dgm:pt modelId="{5FC50E17-D89D-B14B-8366-C679C1276977}" type="sibTrans" cxnId="{788BF09E-CA3B-D146-B633-2FDF58076212}">
      <dgm:prSet/>
      <dgm:spPr>
        <a:gradFill flip="none"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es-ES"/>
        </a:p>
      </dgm:t>
    </dgm:pt>
    <dgm:pt modelId="{A30D95AE-462A-F543-8754-4A6A70C873B3}">
      <dgm:prSet phldrT="[Texto]" custT="1"/>
      <dgm:spPr>
        <a:gradFill flip="none" rotWithShape="0">
          <a:gsLst>
            <a:gs pos="0">
              <a:schemeClr val="bg1"/>
            </a:gs>
            <a:gs pos="50000">
              <a:srgbClr val="CECCCC"/>
            </a:gs>
            <a:gs pos="79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31750" h="19050" prst="angl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es-ES" sz="1400" dirty="0" smtClean="0">
              <a:solidFill>
                <a:schemeClr val="bg2">
                  <a:lumMod val="25000"/>
                </a:schemeClr>
              </a:solidFill>
            </a:rPr>
            <a:t>CTA</a:t>
          </a:r>
          <a:endParaRPr lang="es-ES" sz="1400" dirty="0">
            <a:solidFill>
              <a:schemeClr val="bg2">
                <a:lumMod val="25000"/>
              </a:schemeClr>
            </a:solidFill>
          </a:endParaRPr>
        </a:p>
      </dgm:t>
    </dgm:pt>
    <dgm:pt modelId="{38D61491-2413-254E-AA53-90AA4CC6E06B}" type="parTrans" cxnId="{5DECB6A9-CCDA-6F47-B89A-1AC54B21427E}">
      <dgm:prSet/>
      <dgm:spPr/>
      <dgm:t>
        <a:bodyPr/>
        <a:lstStyle/>
        <a:p>
          <a:endParaRPr lang="es-ES"/>
        </a:p>
      </dgm:t>
    </dgm:pt>
    <dgm:pt modelId="{4845D9BE-CE14-2A48-B848-1CCB0978F36A}" type="sibTrans" cxnId="{5DECB6A9-CCDA-6F47-B89A-1AC54B21427E}">
      <dgm:prSet/>
      <dgm:spPr>
        <a:gradFill flip="none"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es-ES"/>
        </a:p>
      </dgm:t>
    </dgm:pt>
    <dgm:pt modelId="{4D16E9BA-5563-CD40-904A-89DB34F704BA}">
      <dgm:prSet phldrT="[Texto]" custT="1"/>
      <dgm:spPr>
        <a:gradFill flip="none" rotWithShape="0">
          <a:gsLst>
            <a:gs pos="0">
              <a:schemeClr val="bg1"/>
            </a:gs>
            <a:gs pos="50000">
              <a:srgbClr val="CECCCC"/>
            </a:gs>
            <a:gs pos="79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31750" h="19050" prst="angl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es-ES" sz="1400" dirty="0" smtClean="0">
              <a:solidFill>
                <a:schemeClr val="bg2">
                  <a:lumMod val="25000"/>
                </a:schemeClr>
              </a:solidFill>
            </a:rPr>
            <a:t>CGTI</a:t>
          </a:r>
          <a:endParaRPr lang="es-ES" sz="1400" dirty="0">
            <a:solidFill>
              <a:schemeClr val="bg2">
                <a:lumMod val="25000"/>
              </a:schemeClr>
            </a:solidFill>
          </a:endParaRPr>
        </a:p>
      </dgm:t>
    </dgm:pt>
    <dgm:pt modelId="{6A097BC1-78C2-7448-9ADC-D4D3D8089F89}" type="parTrans" cxnId="{6C00729E-2B55-9447-BFEC-183EFA53AF7C}">
      <dgm:prSet/>
      <dgm:spPr/>
      <dgm:t>
        <a:bodyPr/>
        <a:lstStyle/>
        <a:p>
          <a:endParaRPr lang="es-ES"/>
        </a:p>
      </dgm:t>
    </dgm:pt>
    <dgm:pt modelId="{0D66FF31-C14F-CB49-AE8F-C91D57B00666}" type="sibTrans" cxnId="{6C00729E-2B55-9447-BFEC-183EFA53AF7C}">
      <dgm:prSet/>
      <dgm:spPr/>
      <dgm:t>
        <a:bodyPr/>
        <a:lstStyle/>
        <a:p>
          <a:endParaRPr lang="es-ES"/>
        </a:p>
      </dgm:t>
    </dgm:pt>
    <dgm:pt modelId="{B093DD36-E32D-5A46-9E16-A6F9ED1F4F89}" type="pres">
      <dgm:prSet presAssocID="{516EF41F-1132-3842-BA05-A0ECC6771C8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D1589E-3A62-914E-99D4-F2A6A4F5ECC7}" type="pres">
      <dgm:prSet presAssocID="{FBEE1EA1-3395-614F-9CC2-F55473DC04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9FFC1-24AB-9B48-BE7B-99458F9B530D}" type="pres">
      <dgm:prSet presAssocID="{FBEE1EA1-3395-614F-9CC2-F55473DC04D3}" presName="gear1srcNode" presStyleLbl="node1" presStyleIdx="0" presStyleCnt="3"/>
      <dgm:spPr/>
      <dgm:t>
        <a:bodyPr/>
        <a:lstStyle/>
        <a:p>
          <a:endParaRPr lang="es-ES"/>
        </a:p>
      </dgm:t>
    </dgm:pt>
    <dgm:pt modelId="{0397E39C-DE35-0C43-B4DC-8A2E791B175F}" type="pres">
      <dgm:prSet presAssocID="{FBEE1EA1-3395-614F-9CC2-F55473DC04D3}" presName="gear1dstNode" presStyleLbl="node1" presStyleIdx="0" presStyleCnt="3"/>
      <dgm:spPr/>
      <dgm:t>
        <a:bodyPr/>
        <a:lstStyle/>
        <a:p>
          <a:endParaRPr lang="es-ES"/>
        </a:p>
      </dgm:t>
    </dgm:pt>
    <dgm:pt modelId="{A1858184-B645-364C-972B-AFC07C88A8BF}" type="pres">
      <dgm:prSet presAssocID="{A30D95AE-462A-F543-8754-4A6A70C873B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836503-9999-5949-BB85-C05C97852D83}" type="pres">
      <dgm:prSet presAssocID="{A30D95AE-462A-F543-8754-4A6A70C873B3}" presName="gear2srcNode" presStyleLbl="node1" presStyleIdx="1" presStyleCnt="3"/>
      <dgm:spPr/>
      <dgm:t>
        <a:bodyPr/>
        <a:lstStyle/>
        <a:p>
          <a:endParaRPr lang="es-ES"/>
        </a:p>
      </dgm:t>
    </dgm:pt>
    <dgm:pt modelId="{5EB048BD-E56D-0649-9EAE-4577D44855F6}" type="pres">
      <dgm:prSet presAssocID="{A30D95AE-462A-F543-8754-4A6A70C873B3}" presName="gear2dstNode" presStyleLbl="node1" presStyleIdx="1" presStyleCnt="3"/>
      <dgm:spPr/>
      <dgm:t>
        <a:bodyPr/>
        <a:lstStyle/>
        <a:p>
          <a:endParaRPr lang="es-ES"/>
        </a:p>
      </dgm:t>
    </dgm:pt>
    <dgm:pt modelId="{F671823F-0891-7E42-8C17-8A3A649F8777}" type="pres">
      <dgm:prSet presAssocID="{4D16E9BA-5563-CD40-904A-89DB34F704BA}" presName="gear3" presStyleLbl="node1" presStyleIdx="2" presStyleCnt="3"/>
      <dgm:spPr/>
      <dgm:t>
        <a:bodyPr/>
        <a:lstStyle/>
        <a:p>
          <a:endParaRPr lang="es-ES"/>
        </a:p>
      </dgm:t>
    </dgm:pt>
    <dgm:pt modelId="{B9A994D7-07D3-B347-9587-2E92965B43A9}" type="pres">
      <dgm:prSet presAssocID="{4D16E9BA-5563-CD40-904A-89DB34F704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35279-9971-E549-9CB9-B91E4767061C}" type="pres">
      <dgm:prSet presAssocID="{4D16E9BA-5563-CD40-904A-89DB34F704BA}" presName="gear3srcNode" presStyleLbl="node1" presStyleIdx="2" presStyleCnt="3"/>
      <dgm:spPr/>
      <dgm:t>
        <a:bodyPr/>
        <a:lstStyle/>
        <a:p>
          <a:endParaRPr lang="es-ES"/>
        </a:p>
      </dgm:t>
    </dgm:pt>
    <dgm:pt modelId="{F31EFD4C-90E2-4C46-9287-920B3EFB6B50}" type="pres">
      <dgm:prSet presAssocID="{4D16E9BA-5563-CD40-904A-89DB34F704BA}" presName="gear3dstNode" presStyleLbl="node1" presStyleIdx="2" presStyleCnt="3"/>
      <dgm:spPr/>
      <dgm:t>
        <a:bodyPr/>
        <a:lstStyle/>
        <a:p>
          <a:endParaRPr lang="es-ES"/>
        </a:p>
      </dgm:t>
    </dgm:pt>
    <dgm:pt modelId="{7D58D2F5-2D68-1744-AB5A-4E3960ED8FA7}" type="pres">
      <dgm:prSet presAssocID="{5FC50E17-D89D-B14B-8366-C679C1276977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8B2E44A-BDAB-0A4D-8403-19400F787896}" type="pres">
      <dgm:prSet presAssocID="{4845D9BE-CE14-2A48-B848-1CCB0978F36A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91B9B56A-6FF5-A84B-8D1A-D537B3C8D8FE}" type="pres">
      <dgm:prSet presAssocID="{0D66FF31-C14F-CB49-AE8F-C91D57B00666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5DECB6A9-CCDA-6F47-B89A-1AC54B21427E}" srcId="{516EF41F-1132-3842-BA05-A0ECC6771C8F}" destId="{A30D95AE-462A-F543-8754-4A6A70C873B3}" srcOrd="1" destOrd="0" parTransId="{38D61491-2413-254E-AA53-90AA4CC6E06B}" sibTransId="{4845D9BE-CE14-2A48-B848-1CCB0978F36A}"/>
    <dgm:cxn modelId="{788BF09E-CA3B-D146-B633-2FDF58076212}" srcId="{516EF41F-1132-3842-BA05-A0ECC6771C8F}" destId="{FBEE1EA1-3395-614F-9CC2-F55473DC04D3}" srcOrd="0" destOrd="0" parTransId="{F5B8AA6E-CE9C-314A-804C-632C978E1F32}" sibTransId="{5FC50E17-D89D-B14B-8366-C679C1276977}"/>
    <dgm:cxn modelId="{F7036AD0-D3C4-4713-8C3C-FF4B897C8B73}" type="presOf" srcId="{FBEE1EA1-3395-614F-9CC2-F55473DC04D3}" destId="{0397E39C-DE35-0C43-B4DC-8A2E791B175F}" srcOrd="2" destOrd="0" presId="urn:microsoft.com/office/officeart/2005/8/layout/gear1"/>
    <dgm:cxn modelId="{D6E40D14-2D4B-485B-8580-DF79E94DFAD0}" type="presOf" srcId="{0D66FF31-C14F-CB49-AE8F-C91D57B00666}" destId="{91B9B56A-6FF5-A84B-8D1A-D537B3C8D8FE}" srcOrd="0" destOrd="0" presId="urn:microsoft.com/office/officeart/2005/8/layout/gear1"/>
    <dgm:cxn modelId="{48386F9C-1D45-42B3-9A5B-BCB0A0EF78C0}" type="presOf" srcId="{4D16E9BA-5563-CD40-904A-89DB34F704BA}" destId="{B9A994D7-07D3-B347-9587-2E92965B43A9}" srcOrd="1" destOrd="0" presId="urn:microsoft.com/office/officeart/2005/8/layout/gear1"/>
    <dgm:cxn modelId="{6C00729E-2B55-9447-BFEC-183EFA53AF7C}" srcId="{516EF41F-1132-3842-BA05-A0ECC6771C8F}" destId="{4D16E9BA-5563-CD40-904A-89DB34F704BA}" srcOrd="2" destOrd="0" parTransId="{6A097BC1-78C2-7448-9ADC-D4D3D8089F89}" sibTransId="{0D66FF31-C14F-CB49-AE8F-C91D57B00666}"/>
    <dgm:cxn modelId="{0AC5131F-934E-46BF-8C75-48C884606B59}" type="presOf" srcId="{FBEE1EA1-3395-614F-9CC2-F55473DC04D3}" destId="{E6D1589E-3A62-914E-99D4-F2A6A4F5ECC7}" srcOrd="0" destOrd="0" presId="urn:microsoft.com/office/officeart/2005/8/layout/gear1"/>
    <dgm:cxn modelId="{D5D2BB5D-4718-42EB-B381-2780C4CB31DD}" type="presOf" srcId="{4D16E9BA-5563-CD40-904A-89DB34F704BA}" destId="{F671823F-0891-7E42-8C17-8A3A649F8777}" srcOrd="0" destOrd="0" presId="urn:microsoft.com/office/officeart/2005/8/layout/gear1"/>
    <dgm:cxn modelId="{2B5FFE91-B8C6-4182-BBD4-325FEA62CE64}" type="presOf" srcId="{516EF41F-1132-3842-BA05-A0ECC6771C8F}" destId="{B093DD36-E32D-5A46-9E16-A6F9ED1F4F89}" srcOrd="0" destOrd="0" presId="urn:microsoft.com/office/officeart/2005/8/layout/gear1"/>
    <dgm:cxn modelId="{1816DDB5-3D1C-4309-A946-EAEF7DF1104E}" type="presOf" srcId="{FBEE1EA1-3395-614F-9CC2-F55473DC04D3}" destId="{3F19FFC1-24AB-9B48-BE7B-99458F9B530D}" srcOrd="1" destOrd="0" presId="urn:microsoft.com/office/officeart/2005/8/layout/gear1"/>
    <dgm:cxn modelId="{4803DEB3-FD7F-4E61-A7A5-E562FD473C0B}" type="presOf" srcId="{4D16E9BA-5563-CD40-904A-89DB34F704BA}" destId="{F31EFD4C-90E2-4C46-9287-920B3EFB6B50}" srcOrd="3" destOrd="0" presId="urn:microsoft.com/office/officeart/2005/8/layout/gear1"/>
    <dgm:cxn modelId="{97DE3F87-A6B9-47B8-BC26-079A472C832A}" type="presOf" srcId="{A30D95AE-462A-F543-8754-4A6A70C873B3}" destId="{57836503-9999-5949-BB85-C05C97852D83}" srcOrd="1" destOrd="0" presId="urn:microsoft.com/office/officeart/2005/8/layout/gear1"/>
    <dgm:cxn modelId="{34A30AFB-8A6F-493F-9293-BE0B5FB8727E}" type="presOf" srcId="{5FC50E17-D89D-B14B-8366-C679C1276977}" destId="{7D58D2F5-2D68-1744-AB5A-4E3960ED8FA7}" srcOrd="0" destOrd="0" presId="urn:microsoft.com/office/officeart/2005/8/layout/gear1"/>
    <dgm:cxn modelId="{35E14933-ABD6-4B58-9327-8664AFBC09ED}" type="presOf" srcId="{4845D9BE-CE14-2A48-B848-1CCB0978F36A}" destId="{A8B2E44A-BDAB-0A4D-8403-19400F787896}" srcOrd="0" destOrd="0" presId="urn:microsoft.com/office/officeart/2005/8/layout/gear1"/>
    <dgm:cxn modelId="{815E1B11-FE4D-471B-B296-D25A82DB0327}" type="presOf" srcId="{A30D95AE-462A-F543-8754-4A6A70C873B3}" destId="{5EB048BD-E56D-0649-9EAE-4577D44855F6}" srcOrd="2" destOrd="0" presId="urn:microsoft.com/office/officeart/2005/8/layout/gear1"/>
    <dgm:cxn modelId="{EDF2D035-EF1E-4DEA-857D-40DA4AACD122}" type="presOf" srcId="{4D16E9BA-5563-CD40-904A-89DB34F704BA}" destId="{47835279-9971-E549-9CB9-B91E4767061C}" srcOrd="2" destOrd="0" presId="urn:microsoft.com/office/officeart/2005/8/layout/gear1"/>
    <dgm:cxn modelId="{546A6009-0888-463D-896C-C46DC2D71EC5}" type="presOf" srcId="{A30D95AE-462A-F543-8754-4A6A70C873B3}" destId="{A1858184-B645-364C-972B-AFC07C88A8BF}" srcOrd="0" destOrd="0" presId="urn:microsoft.com/office/officeart/2005/8/layout/gear1"/>
    <dgm:cxn modelId="{B6C29E45-E08F-49D3-99AF-B71C89C60B2D}" type="presParOf" srcId="{B093DD36-E32D-5A46-9E16-A6F9ED1F4F89}" destId="{E6D1589E-3A62-914E-99D4-F2A6A4F5ECC7}" srcOrd="0" destOrd="0" presId="urn:microsoft.com/office/officeart/2005/8/layout/gear1"/>
    <dgm:cxn modelId="{5D81448C-121B-43F0-AE7B-04395A04B4FF}" type="presParOf" srcId="{B093DD36-E32D-5A46-9E16-A6F9ED1F4F89}" destId="{3F19FFC1-24AB-9B48-BE7B-99458F9B530D}" srcOrd="1" destOrd="0" presId="urn:microsoft.com/office/officeart/2005/8/layout/gear1"/>
    <dgm:cxn modelId="{D2FC4193-CC20-4C94-B50F-E6239B41A8DD}" type="presParOf" srcId="{B093DD36-E32D-5A46-9E16-A6F9ED1F4F89}" destId="{0397E39C-DE35-0C43-B4DC-8A2E791B175F}" srcOrd="2" destOrd="0" presId="urn:microsoft.com/office/officeart/2005/8/layout/gear1"/>
    <dgm:cxn modelId="{0E2D7E8A-D757-48AD-BB4B-1582F3EE3C73}" type="presParOf" srcId="{B093DD36-E32D-5A46-9E16-A6F9ED1F4F89}" destId="{A1858184-B645-364C-972B-AFC07C88A8BF}" srcOrd="3" destOrd="0" presId="urn:microsoft.com/office/officeart/2005/8/layout/gear1"/>
    <dgm:cxn modelId="{8206517D-DAEB-4049-963F-64093A0CA2C5}" type="presParOf" srcId="{B093DD36-E32D-5A46-9E16-A6F9ED1F4F89}" destId="{57836503-9999-5949-BB85-C05C97852D83}" srcOrd="4" destOrd="0" presId="urn:microsoft.com/office/officeart/2005/8/layout/gear1"/>
    <dgm:cxn modelId="{F22672F7-FEDA-4E21-8F72-AB500A370F0E}" type="presParOf" srcId="{B093DD36-E32D-5A46-9E16-A6F9ED1F4F89}" destId="{5EB048BD-E56D-0649-9EAE-4577D44855F6}" srcOrd="5" destOrd="0" presId="urn:microsoft.com/office/officeart/2005/8/layout/gear1"/>
    <dgm:cxn modelId="{D3D08504-B2E3-4837-886F-63C7A800F38E}" type="presParOf" srcId="{B093DD36-E32D-5A46-9E16-A6F9ED1F4F89}" destId="{F671823F-0891-7E42-8C17-8A3A649F8777}" srcOrd="6" destOrd="0" presId="urn:microsoft.com/office/officeart/2005/8/layout/gear1"/>
    <dgm:cxn modelId="{5FFA02FD-7BCE-4B62-AEA0-62BAF9FE4C2F}" type="presParOf" srcId="{B093DD36-E32D-5A46-9E16-A6F9ED1F4F89}" destId="{B9A994D7-07D3-B347-9587-2E92965B43A9}" srcOrd="7" destOrd="0" presId="urn:microsoft.com/office/officeart/2005/8/layout/gear1"/>
    <dgm:cxn modelId="{6B51B3F5-95DF-4978-89D7-D2E285FBD543}" type="presParOf" srcId="{B093DD36-E32D-5A46-9E16-A6F9ED1F4F89}" destId="{47835279-9971-E549-9CB9-B91E4767061C}" srcOrd="8" destOrd="0" presId="urn:microsoft.com/office/officeart/2005/8/layout/gear1"/>
    <dgm:cxn modelId="{8C7B799A-D747-4665-89B8-F70C06B4D3E4}" type="presParOf" srcId="{B093DD36-E32D-5A46-9E16-A6F9ED1F4F89}" destId="{F31EFD4C-90E2-4C46-9287-920B3EFB6B50}" srcOrd="9" destOrd="0" presId="urn:microsoft.com/office/officeart/2005/8/layout/gear1"/>
    <dgm:cxn modelId="{E54B1E5C-37AA-436D-9D74-017F32F608AF}" type="presParOf" srcId="{B093DD36-E32D-5A46-9E16-A6F9ED1F4F89}" destId="{7D58D2F5-2D68-1744-AB5A-4E3960ED8FA7}" srcOrd="10" destOrd="0" presId="urn:microsoft.com/office/officeart/2005/8/layout/gear1"/>
    <dgm:cxn modelId="{1D0558C4-548B-4614-8269-F90DB87EDF71}" type="presParOf" srcId="{B093DD36-E32D-5A46-9E16-A6F9ED1F4F89}" destId="{A8B2E44A-BDAB-0A4D-8403-19400F787896}" srcOrd="11" destOrd="0" presId="urn:microsoft.com/office/officeart/2005/8/layout/gear1"/>
    <dgm:cxn modelId="{4A06EB50-790F-468F-9B14-CDE54A04B0B7}" type="presParOf" srcId="{B093DD36-E32D-5A46-9E16-A6F9ED1F4F89}" destId="{91B9B56A-6FF5-A84B-8D1A-D537B3C8D8F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C8A11-07B2-904A-8807-F0D6A0DDE461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181BD7-819B-0B4D-8FF1-15E2B05A40B2}">
      <dgm:prSet phldrT="[Texto]"/>
      <dgm:spPr>
        <a:solidFill>
          <a:srgbClr val="FFFFFF">
            <a:alpha val="65098"/>
          </a:srgbClr>
        </a:solidFill>
        <a:ln>
          <a:solidFill>
            <a:srgbClr val="7CC1D6"/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PDI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89E2BD5-EB1D-BE4D-80E9-5CDFBE00B026}" type="parTrans" cxnId="{83ED03DE-9F0C-C846-B0CC-FFFD0F2B641C}">
      <dgm:prSet/>
      <dgm:spPr/>
      <dgm:t>
        <a:bodyPr/>
        <a:lstStyle/>
        <a:p>
          <a:endParaRPr lang="es-ES"/>
        </a:p>
      </dgm:t>
    </dgm:pt>
    <dgm:pt modelId="{553D85C0-8C99-814A-8B74-D7266596A179}" type="sibTrans" cxnId="{83ED03DE-9F0C-C846-B0CC-FFFD0F2B641C}">
      <dgm:prSet/>
      <dgm:spPr/>
      <dgm:t>
        <a:bodyPr/>
        <a:lstStyle/>
        <a:p>
          <a:endParaRPr lang="es-ES"/>
        </a:p>
      </dgm:t>
    </dgm:pt>
    <dgm:pt modelId="{41904C78-77F8-A34B-9B66-F1E97CD90518}">
      <dgm:prSet phldrT="[Texto]"/>
      <dgm:spPr>
        <a:solidFill>
          <a:srgbClr val="FFFFFF">
            <a:alpha val="65098"/>
          </a:srgbClr>
        </a:solidFill>
        <a:ln>
          <a:solidFill>
            <a:srgbClr val="7CC1D6"/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PDCU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C75984-8709-4449-8837-60AFD216E95A}" type="parTrans" cxnId="{1E7F512F-A1B3-D144-87A3-F0C16A330706}">
      <dgm:prSet/>
      <dgm:spPr/>
      <dgm:t>
        <a:bodyPr/>
        <a:lstStyle/>
        <a:p>
          <a:endParaRPr lang="es-ES"/>
        </a:p>
      </dgm:t>
    </dgm:pt>
    <dgm:pt modelId="{70F079D3-D444-254A-9DE9-D44595D5254C}" type="sibTrans" cxnId="{1E7F512F-A1B3-D144-87A3-F0C16A330706}">
      <dgm:prSet/>
      <dgm:spPr/>
      <dgm:t>
        <a:bodyPr/>
        <a:lstStyle/>
        <a:p>
          <a:endParaRPr lang="es-ES"/>
        </a:p>
      </dgm:t>
    </dgm:pt>
    <dgm:pt modelId="{3C75855B-BECF-6444-9365-F270A76A57C7}">
      <dgm:prSet phldrT="[Texto]"/>
      <dgm:spPr>
        <a:solidFill>
          <a:srgbClr val="FFFFFF">
            <a:alpha val="65098"/>
          </a:srgbClr>
        </a:solidFill>
        <a:ln>
          <a:solidFill>
            <a:srgbClr val="7CC1D6"/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PDTI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D56EE4F-0766-4E4B-B5D0-F2B8E8DBDBB2}" type="parTrans" cxnId="{3A25DE2C-A4EA-D146-B1D4-D13D2AA0875B}">
      <dgm:prSet/>
      <dgm:spPr/>
      <dgm:t>
        <a:bodyPr/>
        <a:lstStyle/>
        <a:p>
          <a:endParaRPr lang="es-ES"/>
        </a:p>
      </dgm:t>
    </dgm:pt>
    <dgm:pt modelId="{1C5E82A1-34D1-E84C-9BBD-EB22A8710789}" type="sibTrans" cxnId="{3A25DE2C-A4EA-D146-B1D4-D13D2AA0875B}">
      <dgm:prSet/>
      <dgm:spPr/>
      <dgm:t>
        <a:bodyPr/>
        <a:lstStyle/>
        <a:p>
          <a:endParaRPr lang="es-ES"/>
        </a:p>
      </dgm:t>
    </dgm:pt>
    <dgm:pt modelId="{92B1A8C6-1839-EF47-B6EC-9DF80D44998B}">
      <dgm:prSet phldrT="[Texto]"/>
      <dgm:spPr>
        <a:solidFill>
          <a:srgbClr val="FFFFFF">
            <a:alpha val="65098"/>
          </a:srgbClr>
        </a:solidFill>
        <a:ln>
          <a:solidFill>
            <a:srgbClr val="7CC1D6"/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Prioridades Institucionales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FDBBBB9-E4DB-7649-8471-55EE5AC6672A}" type="parTrans" cxnId="{5CB758AC-5E29-964B-B32D-A00DA4CB185D}">
      <dgm:prSet/>
      <dgm:spPr/>
      <dgm:t>
        <a:bodyPr/>
        <a:lstStyle/>
        <a:p>
          <a:endParaRPr lang="es-ES"/>
        </a:p>
      </dgm:t>
    </dgm:pt>
    <dgm:pt modelId="{FC548DAF-814C-884C-B866-6C11C7D9A3D7}" type="sibTrans" cxnId="{5CB758AC-5E29-964B-B32D-A00DA4CB185D}">
      <dgm:prSet/>
      <dgm:spPr/>
      <dgm:t>
        <a:bodyPr/>
        <a:lstStyle/>
        <a:p>
          <a:endParaRPr lang="es-ES"/>
        </a:p>
      </dgm:t>
    </dgm:pt>
    <dgm:pt modelId="{94C9617C-1BB0-E746-BDE6-7C0E245BA2E5}" type="pres">
      <dgm:prSet presAssocID="{3ADC8A11-07B2-904A-8807-F0D6A0DDE4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724267-918B-B243-8361-F8D45159A377}" type="pres">
      <dgm:prSet presAssocID="{6E181BD7-819B-0B4D-8FF1-15E2B05A40B2}" presName="composite" presStyleCnt="0"/>
      <dgm:spPr/>
    </dgm:pt>
    <dgm:pt modelId="{507485E8-4FEE-2244-810E-F9715C5A4740}" type="pres">
      <dgm:prSet presAssocID="{6E181BD7-819B-0B4D-8FF1-15E2B05A40B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5D76A-4FA5-B94B-AC23-62E4CB46C8DF}" type="pres">
      <dgm:prSet presAssocID="{6E181BD7-819B-0B4D-8FF1-15E2B05A40B2}" presName="rect2" presStyleLbl="fgImgPlace1" presStyleIdx="0" presStyleCnt="4" custScaleY="37115"/>
      <dgm:spPr/>
    </dgm:pt>
    <dgm:pt modelId="{AD417DED-EACC-2B41-B09C-AE10E0C920AA}" type="pres">
      <dgm:prSet presAssocID="{553D85C0-8C99-814A-8B74-D7266596A179}" presName="sibTrans" presStyleCnt="0"/>
      <dgm:spPr/>
    </dgm:pt>
    <dgm:pt modelId="{AEE59EE7-62AF-8D43-8E9D-692FC3E753AF}" type="pres">
      <dgm:prSet presAssocID="{41904C78-77F8-A34B-9B66-F1E97CD90518}" presName="composite" presStyleCnt="0"/>
      <dgm:spPr/>
    </dgm:pt>
    <dgm:pt modelId="{95754C9A-9989-6D4E-AAC7-F82ED3FAB9BB}" type="pres">
      <dgm:prSet presAssocID="{41904C78-77F8-A34B-9B66-F1E97CD9051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C0A24-E7D3-9A49-856F-444843C6F5EA}" type="pres">
      <dgm:prSet presAssocID="{41904C78-77F8-A34B-9B66-F1E97CD90518}" presName="rect2" presStyleLbl="fgImgPlace1" presStyleIdx="1" presStyleCnt="4" custScaleY="33836"/>
      <dgm:spPr/>
    </dgm:pt>
    <dgm:pt modelId="{478E3B63-087F-F746-BE50-F695C53C0D3E}" type="pres">
      <dgm:prSet presAssocID="{70F079D3-D444-254A-9DE9-D44595D5254C}" presName="sibTrans" presStyleCnt="0"/>
      <dgm:spPr/>
    </dgm:pt>
    <dgm:pt modelId="{D5D4417A-A340-F647-B803-4DDE12F9CB3D}" type="pres">
      <dgm:prSet presAssocID="{3C75855B-BECF-6444-9365-F270A76A57C7}" presName="composite" presStyleCnt="0"/>
      <dgm:spPr/>
    </dgm:pt>
    <dgm:pt modelId="{635DBEA1-C4BC-874C-8FB7-D153F08D873B}" type="pres">
      <dgm:prSet presAssocID="{3C75855B-BECF-6444-9365-F270A76A57C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BB874-C3A0-AB42-BFBB-CE7E30004805}" type="pres">
      <dgm:prSet presAssocID="{3C75855B-BECF-6444-9365-F270A76A57C7}" presName="rect2" presStyleLbl="fgImgPlace1" presStyleIdx="2" presStyleCnt="4" custScaleY="37834"/>
      <dgm:spPr/>
    </dgm:pt>
    <dgm:pt modelId="{CF4C2A12-15B2-454D-8C49-02E58634B770}" type="pres">
      <dgm:prSet presAssocID="{1C5E82A1-34D1-E84C-9BBD-EB22A8710789}" presName="sibTrans" presStyleCnt="0"/>
      <dgm:spPr/>
    </dgm:pt>
    <dgm:pt modelId="{A92A247C-DDDD-5340-8BEA-0383F0C466C4}" type="pres">
      <dgm:prSet presAssocID="{92B1A8C6-1839-EF47-B6EC-9DF80D44998B}" presName="composite" presStyleCnt="0"/>
      <dgm:spPr/>
    </dgm:pt>
    <dgm:pt modelId="{6DB95AC3-1129-FA42-8313-CD3A4B5879B5}" type="pres">
      <dgm:prSet presAssocID="{92B1A8C6-1839-EF47-B6EC-9DF80D44998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29391-0C93-D14B-9B44-B9D9CE114937}" type="pres">
      <dgm:prSet presAssocID="{92B1A8C6-1839-EF47-B6EC-9DF80D44998B}" presName="rect2" presStyleLbl="fgImgPlace1" presStyleIdx="3" presStyleCnt="4" custScaleY="42316"/>
      <dgm:spPr/>
    </dgm:pt>
  </dgm:ptLst>
  <dgm:cxnLst>
    <dgm:cxn modelId="{C76AF111-3CB7-472E-A7E7-E5D84A772BE4}" type="presOf" srcId="{6E181BD7-819B-0B4D-8FF1-15E2B05A40B2}" destId="{507485E8-4FEE-2244-810E-F9715C5A4740}" srcOrd="0" destOrd="0" presId="urn:microsoft.com/office/officeart/2008/layout/PictureStrips"/>
    <dgm:cxn modelId="{C822F521-627D-4990-A432-C027ABA116E1}" type="presOf" srcId="{41904C78-77F8-A34B-9B66-F1E97CD90518}" destId="{95754C9A-9989-6D4E-AAC7-F82ED3FAB9BB}" srcOrd="0" destOrd="0" presId="urn:microsoft.com/office/officeart/2008/layout/PictureStrips"/>
    <dgm:cxn modelId="{3A25DE2C-A4EA-D146-B1D4-D13D2AA0875B}" srcId="{3ADC8A11-07B2-904A-8807-F0D6A0DDE461}" destId="{3C75855B-BECF-6444-9365-F270A76A57C7}" srcOrd="2" destOrd="0" parTransId="{8D56EE4F-0766-4E4B-B5D0-F2B8E8DBDBB2}" sibTransId="{1C5E82A1-34D1-E84C-9BBD-EB22A8710789}"/>
    <dgm:cxn modelId="{AF4C79C0-33F4-403C-8CF9-77A98197DA13}" type="presOf" srcId="{3C75855B-BECF-6444-9365-F270A76A57C7}" destId="{635DBEA1-C4BC-874C-8FB7-D153F08D873B}" srcOrd="0" destOrd="0" presId="urn:microsoft.com/office/officeart/2008/layout/PictureStrips"/>
    <dgm:cxn modelId="{A6F5E55E-3ADD-4D40-9683-564CCD145EA9}" type="presOf" srcId="{3ADC8A11-07B2-904A-8807-F0D6A0DDE461}" destId="{94C9617C-1BB0-E746-BDE6-7C0E245BA2E5}" srcOrd="0" destOrd="0" presId="urn:microsoft.com/office/officeart/2008/layout/PictureStrips"/>
    <dgm:cxn modelId="{44B757B1-E991-4BA2-9E95-2B51F7488BEF}" type="presOf" srcId="{92B1A8C6-1839-EF47-B6EC-9DF80D44998B}" destId="{6DB95AC3-1129-FA42-8313-CD3A4B5879B5}" srcOrd="0" destOrd="0" presId="urn:microsoft.com/office/officeart/2008/layout/PictureStrips"/>
    <dgm:cxn modelId="{1E7F512F-A1B3-D144-87A3-F0C16A330706}" srcId="{3ADC8A11-07B2-904A-8807-F0D6A0DDE461}" destId="{41904C78-77F8-A34B-9B66-F1E97CD90518}" srcOrd="1" destOrd="0" parTransId="{50C75984-8709-4449-8837-60AFD216E95A}" sibTransId="{70F079D3-D444-254A-9DE9-D44595D5254C}"/>
    <dgm:cxn modelId="{83ED03DE-9F0C-C846-B0CC-FFFD0F2B641C}" srcId="{3ADC8A11-07B2-904A-8807-F0D6A0DDE461}" destId="{6E181BD7-819B-0B4D-8FF1-15E2B05A40B2}" srcOrd="0" destOrd="0" parTransId="{289E2BD5-EB1D-BE4D-80E9-5CDFBE00B026}" sibTransId="{553D85C0-8C99-814A-8B74-D7266596A179}"/>
    <dgm:cxn modelId="{5CB758AC-5E29-964B-B32D-A00DA4CB185D}" srcId="{3ADC8A11-07B2-904A-8807-F0D6A0DDE461}" destId="{92B1A8C6-1839-EF47-B6EC-9DF80D44998B}" srcOrd="3" destOrd="0" parTransId="{1FDBBBB9-E4DB-7649-8471-55EE5AC6672A}" sibTransId="{FC548DAF-814C-884C-B866-6C11C7D9A3D7}"/>
    <dgm:cxn modelId="{DA960C51-3900-460C-A23E-EDAAEE3895F9}" type="presParOf" srcId="{94C9617C-1BB0-E746-BDE6-7C0E245BA2E5}" destId="{4C724267-918B-B243-8361-F8D45159A377}" srcOrd="0" destOrd="0" presId="urn:microsoft.com/office/officeart/2008/layout/PictureStrips"/>
    <dgm:cxn modelId="{6B6A4FDD-73B5-4341-8FEF-57E48D50A8E9}" type="presParOf" srcId="{4C724267-918B-B243-8361-F8D45159A377}" destId="{507485E8-4FEE-2244-810E-F9715C5A4740}" srcOrd="0" destOrd="0" presId="urn:microsoft.com/office/officeart/2008/layout/PictureStrips"/>
    <dgm:cxn modelId="{70D53834-023A-425B-8592-3BA7AB2CB71B}" type="presParOf" srcId="{4C724267-918B-B243-8361-F8D45159A377}" destId="{5FB5D76A-4FA5-B94B-AC23-62E4CB46C8DF}" srcOrd="1" destOrd="0" presId="urn:microsoft.com/office/officeart/2008/layout/PictureStrips"/>
    <dgm:cxn modelId="{BF9ADAD9-DD62-428F-9D9D-215C9F47BD78}" type="presParOf" srcId="{94C9617C-1BB0-E746-BDE6-7C0E245BA2E5}" destId="{AD417DED-EACC-2B41-B09C-AE10E0C920AA}" srcOrd="1" destOrd="0" presId="urn:microsoft.com/office/officeart/2008/layout/PictureStrips"/>
    <dgm:cxn modelId="{C946FC00-2457-416D-8D76-DB24EA9F4D12}" type="presParOf" srcId="{94C9617C-1BB0-E746-BDE6-7C0E245BA2E5}" destId="{AEE59EE7-62AF-8D43-8E9D-692FC3E753AF}" srcOrd="2" destOrd="0" presId="urn:microsoft.com/office/officeart/2008/layout/PictureStrips"/>
    <dgm:cxn modelId="{81A84A8B-F477-4F02-BD74-62E843A92FAF}" type="presParOf" srcId="{AEE59EE7-62AF-8D43-8E9D-692FC3E753AF}" destId="{95754C9A-9989-6D4E-AAC7-F82ED3FAB9BB}" srcOrd="0" destOrd="0" presId="urn:microsoft.com/office/officeart/2008/layout/PictureStrips"/>
    <dgm:cxn modelId="{6142CB89-23FF-40A3-9227-259B535A0CD9}" type="presParOf" srcId="{AEE59EE7-62AF-8D43-8E9D-692FC3E753AF}" destId="{CB4C0A24-E7D3-9A49-856F-444843C6F5EA}" srcOrd="1" destOrd="0" presId="urn:microsoft.com/office/officeart/2008/layout/PictureStrips"/>
    <dgm:cxn modelId="{8D4D3A12-AD13-466B-A87D-2A3B76A36BEF}" type="presParOf" srcId="{94C9617C-1BB0-E746-BDE6-7C0E245BA2E5}" destId="{478E3B63-087F-F746-BE50-F695C53C0D3E}" srcOrd="3" destOrd="0" presId="urn:microsoft.com/office/officeart/2008/layout/PictureStrips"/>
    <dgm:cxn modelId="{EEFA782F-59C1-4B47-827B-D4756CC8D1CA}" type="presParOf" srcId="{94C9617C-1BB0-E746-BDE6-7C0E245BA2E5}" destId="{D5D4417A-A340-F647-B803-4DDE12F9CB3D}" srcOrd="4" destOrd="0" presId="urn:microsoft.com/office/officeart/2008/layout/PictureStrips"/>
    <dgm:cxn modelId="{0E276D0D-9CC7-40CA-9E8B-CD82D5064816}" type="presParOf" srcId="{D5D4417A-A340-F647-B803-4DDE12F9CB3D}" destId="{635DBEA1-C4BC-874C-8FB7-D153F08D873B}" srcOrd="0" destOrd="0" presId="urn:microsoft.com/office/officeart/2008/layout/PictureStrips"/>
    <dgm:cxn modelId="{5DE436D5-E7C8-40A5-978B-364279B96C8A}" type="presParOf" srcId="{D5D4417A-A340-F647-B803-4DDE12F9CB3D}" destId="{07ABB874-C3A0-AB42-BFBB-CE7E30004805}" srcOrd="1" destOrd="0" presId="urn:microsoft.com/office/officeart/2008/layout/PictureStrips"/>
    <dgm:cxn modelId="{D4AA1CED-3729-42BA-A2D4-1E68899F5D0C}" type="presParOf" srcId="{94C9617C-1BB0-E746-BDE6-7C0E245BA2E5}" destId="{CF4C2A12-15B2-454D-8C49-02E58634B770}" srcOrd="5" destOrd="0" presId="urn:microsoft.com/office/officeart/2008/layout/PictureStrips"/>
    <dgm:cxn modelId="{B38F036D-7019-433A-8AD4-32DC801632EA}" type="presParOf" srcId="{94C9617C-1BB0-E746-BDE6-7C0E245BA2E5}" destId="{A92A247C-DDDD-5340-8BEA-0383F0C466C4}" srcOrd="6" destOrd="0" presId="urn:microsoft.com/office/officeart/2008/layout/PictureStrips"/>
    <dgm:cxn modelId="{998B934D-564C-4BBE-98C9-651FBAA06244}" type="presParOf" srcId="{A92A247C-DDDD-5340-8BEA-0383F0C466C4}" destId="{6DB95AC3-1129-FA42-8313-CD3A4B5879B5}" srcOrd="0" destOrd="0" presId="urn:microsoft.com/office/officeart/2008/layout/PictureStrips"/>
    <dgm:cxn modelId="{25F6BCFD-6264-4A07-A071-87DF8EA0774D}" type="presParOf" srcId="{A92A247C-DDDD-5340-8BEA-0383F0C466C4}" destId="{F8229391-0C93-D14B-9B44-B9D9CE1149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DC8A11-07B2-904A-8807-F0D6A0DDE461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181BD7-819B-0B4D-8FF1-15E2B05A40B2}">
      <dgm:prSet phldrT="[Texto]" custT="1"/>
      <dgm:spPr>
        <a:solidFill>
          <a:srgbClr val="FFFFFF">
            <a:alpha val="65098"/>
          </a:srgbClr>
        </a:solidFill>
        <a:ln>
          <a:solidFill>
            <a:srgbClr val="7E7979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Estándares Internacionales</a:t>
          </a:r>
          <a:endParaRPr lang="es-ES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89E2BD5-EB1D-BE4D-80E9-5CDFBE00B026}" type="parTrans" cxnId="{83ED03DE-9F0C-C846-B0CC-FFFD0F2B641C}">
      <dgm:prSet/>
      <dgm:spPr/>
      <dgm:t>
        <a:bodyPr/>
        <a:lstStyle/>
        <a:p>
          <a:endParaRPr lang="es-ES" sz="1600"/>
        </a:p>
      </dgm:t>
    </dgm:pt>
    <dgm:pt modelId="{553D85C0-8C99-814A-8B74-D7266596A179}" type="sibTrans" cxnId="{83ED03DE-9F0C-C846-B0CC-FFFD0F2B641C}">
      <dgm:prSet/>
      <dgm:spPr/>
      <dgm:t>
        <a:bodyPr/>
        <a:lstStyle/>
        <a:p>
          <a:endParaRPr lang="es-ES" sz="1600"/>
        </a:p>
      </dgm:t>
    </dgm:pt>
    <dgm:pt modelId="{41904C78-77F8-A34B-9B66-F1E97CD90518}">
      <dgm:prSet phldrT="[Texto]" custT="1"/>
      <dgm:spPr>
        <a:solidFill>
          <a:srgbClr val="FFFFFF">
            <a:alpha val="65098"/>
          </a:srgbClr>
        </a:solidFill>
        <a:ln>
          <a:solidFill>
            <a:srgbClr val="7E7979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Mejores prácticas en TI</a:t>
          </a:r>
          <a:endParaRPr lang="es-ES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C75984-8709-4449-8837-60AFD216E95A}" type="parTrans" cxnId="{1E7F512F-A1B3-D144-87A3-F0C16A330706}">
      <dgm:prSet/>
      <dgm:spPr/>
      <dgm:t>
        <a:bodyPr/>
        <a:lstStyle/>
        <a:p>
          <a:endParaRPr lang="es-ES" sz="1600"/>
        </a:p>
      </dgm:t>
    </dgm:pt>
    <dgm:pt modelId="{70F079D3-D444-254A-9DE9-D44595D5254C}" type="sibTrans" cxnId="{1E7F512F-A1B3-D144-87A3-F0C16A330706}">
      <dgm:prSet/>
      <dgm:spPr/>
      <dgm:t>
        <a:bodyPr/>
        <a:lstStyle/>
        <a:p>
          <a:endParaRPr lang="es-ES" sz="1600"/>
        </a:p>
      </dgm:t>
    </dgm:pt>
    <dgm:pt modelId="{94C9617C-1BB0-E746-BDE6-7C0E245BA2E5}" type="pres">
      <dgm:prSet presAssocID="{3ADC8A11-07B2-904A-8807-F0D6A0DDE4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724267-918B-B243-8361-F8D45159A377}" type="pres">
      <dgm:prSet presAssocID="{6E181BD7-819B-0B4D-8FF1-15E2B05A40B2}" presName="composite" presStyleCnt="0"/>
      <dgm:spPr/>
    </dgm:pt>
    <dgm:pt modelId="{507485E8-4FEE-2244-810E-F9715C5A4740}" type="pres">
      <dgm:prSet presAssocID="{6E181BD7-819B-0B4D-8FF1-15E2B05A40B2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5D76A-4FA5-B94B-AC23-62E4CB46C8DF}" type="pres">
      <dgm:prSet presAssocID="{6E181BD7-819B-0B4D-8FF1-15E2B05A40B2}" presName="rect2" presStyleLbl="fgImgPlace1" presStyleIdx="0" presStyleCnt="2" custScaleY="37115"/>
      <dgm:spPr/>
    </dgm:pt>
    <dgm:pt modelId="{AD417DED-EACC-2B41-B09C-AE10E0C920AA}" type="pres">
      <dgm:prSet presAssocID="{553D85C0-8C99-814A-8B74-D7266596A179}" presName="sibTrans" presStyleCnt="0"/>
      <dgm:spPr/>
    </dgm:pt>
    <dgm:pt modelId="{AEE59EE7-62AF-8D43-8E9D-692FC3E753AF}" type="pres">
      <dgm:prSet presAssocID="{41904C78-77F8-A34B-9B66-F1E97CD90518}" presName="composite" presStyleCnt="0"/>
      <dgm:spPr/>
    </dgm:pt>
    <dgm:pt modelId="{95754C9A-9989-6D4E-AAC7-F82ED3FAB9BB}" type="pres">
      <dgm:prSet presAssocID="{41904C78-77F8-A34B-9B66-F1E97CD90518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C0A24-E7D3-9A49-856F-444843C6F5EA}" type="pres">
      <dgm:prSet presAssocID="{41904C78-77F8-A34B-9B66-F1E97CD90518}" presName="rect2" presStyleLbl="fgImgPlace1" presStyleIdx="1" presStyleCnt="2" custScaleY="33836"/>
      <dgm:spPr/>
    </dgm:pt>
  </dgm:ptLst>
  <dgm:cxnLst>
    <dgm:cxn modelId="{FC0861F8-88AE-B746-BEB0-6DE461E76191}" type="presOf" srcId="{6E181BD7-819B-0B4D-8FF1-15E2B05A40B2}" destId="{507485E8-4FEE-2244-810E-F9715C5A4740}" srcOrd="0" destOrd="0" presId="urn:microsoft.com/office/officeart/2008/layout/PictureStrips"/>
    <dgm:cxn modelId="{29713D86-D953-2945-9236-8C65A2A4BAA8}" type="presOf" srcId="{3ADC8A11-07B2-904A-8807-F0D6A0DDE461}" destId="{94C9617C-1BB0-E746-BDE6-7C0E245BA2E5}" srcOrd="0" destOrd="0" presId="urn:microsoft.com/office/officeart/2008/layout/PictureStrips"/>
    <dgm:cxn modelId="{83ED03DE-9F0C-C846-B0CC-FFFD0F2B641C}" srcId="{3ADC8A11-07B2-904A-8807-F0D6A0DDE461}" destId="{6E181BD7-819B-0B4D-8FF1-15E2B05A40B2}" srcOrd="0" destOrd="0" parTransId="{289E2BD5-EB1D-BE4D-80E9-5CDFBE00B026}" sibTransId="{553D85C0-8C99-814A-8B74-D7266596A179}"/>
    <dgm:cxn modelId="{1E7F512F-A1B3-D144-87A3-F0C16A330706}" srcId="{3ADC8A11-07B2-904A-8807-F0D6A0DDE461}" destId="{41904C78-77F8-A34B-9B66-F1E97CD90518}" srcOrd="1" destOrd="0" parTransId="{50C75984-8709-4449-8837-60AFD216E95A}" sibTransId="{70F079D3-D444-254A-9DE9-D44595D5254C}"/>
    <dgm:cxn modelId="{26E2A3E9-756C-014B-BEE4-CCAE48AF5348}" type="presOf" srcId="{41904C78-77F8-A34B-9B66-F1E97CD90518}" destId="{95754C9A-9989-6D4E-AAC7-F82ED3FAB9BB}" srcOrd="0" destOrd="0" presId="urn:microsoft.com/office/officeart/2008/layout/PictureStrips"/>
    <dgm:cxn modelId="{8F7C2654-9670-FB41-8BA2-0211A124472D}" type="presParOf" srcId="{94C9617C-1BB0-E746-BDE6-7C0E245BA2E5}" destId="{4C724267-918B-B243-8361-F8D45159A377}" srcOrd="0" destOrd="0" presId="urn:microsoft.com/office/officeart/2008/layout/PictureStrips"/>
    <dgm:cxn modelId="{3DCA1329-460B-7648-999A-9340EA32155A}" type="presParOf" srcId="{4C724267-918B-B243-8361-F8D45159A377}" destId="{507485E8-4FEE-2244-810E-F9715C5A4740}" srcOrd="0" destOrd="0" presId="urn:microsoft.com/office/officeart/2008/layout/PictureStrips"/>
    <dgm:cxn modelId="{2EC2A8F7-1DEE-3945-AF86-5F3BF55FB0E2}" type="presParOf" srcId="{4C724267-918B-B243-8361-F8D45159A377}" destId="{5FB5D76A-4FA5-B94B-AC23-62E4CB46C8DF}" srcOrd="1" destOrd="0" presId="urn:microsoft.com/office/officeart/2008/layout/PictureStrips"/>
    <dgm:cxn modelId="{36564A50-807A-1E45-8DFA-448C10AE4E1D}" type="presParOf" srcId="{94C9617C-1BB0-E746-BDE6-7C0E245BA2E5}" destId="{AD417DED-EACC-2B41-B09C-AE10E0C920AA}" srcOrd="1" destOrd="0" presId="urn:microsoft.com/office/officeart/2008/layout/PictureStrips"/>
    <dgm:cxn modelId="{409E48A6-0D04-6D40-931E-F45B5400F041}" type="presParOf" srcId="{94C9617C-1BB0-E746-BDE6-7C0E245BA2E5}" destId="{AEE59EE7-62AF-8D43-8E9D-692FC3E753AF}" srcOrd="2" destOrd="0" presId="urn:microsoft.com/office/officeart/2008/layout/PictureStrips"/>
    <dgm:cxn modelId="{59F3EECE-6BE3-954A-953F-E01F1EF02EE9}" type="presParOf" srcId="{AEE59EE7-62AF-8D43-8E9D-692FC3E753AF}" destId="{95754C9A-9989-6D4E-AAC7-F82ED3FAB9BB}" srcOrd="0" destOrd="0" presId="urn:microsoft.com/office/officeart/2008/layout/PictureStrips"/>
    <dgm:cxn modelId="{ED04D8E3-CC2B-CA40-BFC2-130FFFDFF6F4}" type="presParOf" srcId="{AEE59EE7-62AF-8D43-8E9D-692FC3E753AF}" destId="{CB4C0A24-E7D3-9A49-856F-444843C6F5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19A52-3005-8F46-8905-18472D650817}">
      <dsp:nvSpPr>
        <dsp:cNvPr id="0" name=""/>
        <dsp:cNvSpPr/>
      </dsp:nvSpPr>
      <dsp:spPr>
        <a:xfrm>
          <a:off x="4393965" y="1146977"/>
          <a:ext cx="1745116" cy="781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045"/>
              </a:lnTo>
              <a:lnTo>
                <a:pt x="1745116" y="78104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1EC2C-ED53-F54C-A810-D8D13E96BA12}">
      <dsp:nvSpPr>
        <dsp:cNvPr id="0" name=""/>
        <dsp:cNvSpPr/>
      </dsp:nvSpPr>
      <dsp:spPr>
        <a:xfrm>
          <a:off x="4393965" y="1146977"/>
          <a:ext cx="3418182" cy="1741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691"/>
              </a:lnTo>
              <a:lnTo>
                <a:pt x="3418182" y="1549691"/>
              </a:lnTo>
              <a:lnTo>
                <a:pt x="3418182" y="174119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7F8DD-A5D5-2A42-8074-1AF99BC92009}">
      <dsp:nvSpPr>
        <dsp:cNvPr id="0" name=""/>
        <dsp:cNvSpPr/>
      </dsp:nvSpPr>
      <dsp:spPr>
        <a:xfrm>
          <a:off x="4393965" y="1146977"/>
          <a:ext cx="1164552" cy="1741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691"/>
              </a:lnTo>
              <a:lnTo>
                <a:pt x="1164552" y="1549691"/>
              </a:lnTo>
              <a:lnTo>
                <a:pt x="1164552" y="174119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89B1C-6D44-FD47-81E5-B101DD5A9E34}">
      <dsp:nvSpPr>
        <dsp:cNvPr id="0" name=""/>
        <dsp:cNvSpPr/>
      </dsp:nvSpPr>
      <dsp:spPr>
        <a:xfrm>
          <a:off x="3163872" y="1146977"/>
          <a:ext cx="1230092" cy="1741190"/>
        </a:xfrm>
        <a:custGeom>
          <a:avLst/>
          <a:gdLst/>
          <a:ahLst/>
          <a:cxnLst/>
          <a:rect l="0" t="0" r="0" b="0"/>
          <a:pathLst>
            <a:path>
              <a:moveTo>
                <a:pt x="1230092" y="0"/>
              </a:moveTo>
              <a:lnTo>
                <a:pt x="1230092" y="1549691"/>
              </a:lnTo>
              <a:lnTo>
                <a:pt x="0" y="1549691"/>
              </a:lnTo>
              <a:lnTo>
                <a:pt x="0" y="174119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AC561-2F24-8A4D-AD42-B9C1B37C7B59}">
      <dsp:nvSpPr>
        <dsp:cNvPr id="0" name=""/>
        <dsp:cNvSpPr/>
      </dsp:nvSpPr>
      <dsp:spPr>
        <a:xfrm>
          <a:off x="1052640" y="1146977"/>
          <a:ext cx="3341324" cy="1741190"/>
        </a:xfrm>
        <a:custGeom>
          <a:avLst/>
          <a:gdLst/>
          <a:ahLst/>
          <a:cxnLst/>
          <a:rect l="0" t="0" r="0" b="0"/>
          <a:pathLst>
            <a:path>
              <a:moveTo>
                <a:pt x="3341324" y="0"/>
              </a:moveTo>
              <a:lnTo>
                <a:pt x="3341324" y="1549691"/>
              </a:lnTo>
              <a:lnTo>
                <a:pt x="0" y="1549691"/>
              </a:lnTo>
              <a:lnTo>
                <a:pt x="0" y="174119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7F80D-80E6-4B40-8878-A6E4F51722AE}">
      <dsp:nvSpPr>
        <dsp:cNvPr id="0" name=""/>
        <dsp:cNvSpPr/>
      </dsp:nvSpPr>
      <dsp:spPr>
        <a:xfrm>
          <a:off x="3601400" y="180272"/>
          <a:ext cx="1585128" cy="966705"/>
        </a:xfrm>
        <a:prstGeom prst="rect">
          <a:avLst/>
        </a:prstGeom>
        <a:solidFill>
          <a:srgbClr val="2D6A9E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811" numCol="1" spcCol="1270" anchor="ctr" anchorCtr="0">
          <a:noAutofit/>
        </a:bodyPr>
        <a:lstStyle/>
        <a:p>
          <a:pPr lvl="0" algn="l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Coordinador   </a:t>
          </a:r>
        </a:p>
        <a:p>
          <a:pPr lvl="0" algn="l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  General</a:t>
          </a:r>
          <a:endParaRPr lang="es-ES" sz="1800" kern="1200" dirty="0"/>
        </a:p>
      </dsp:txBody>
      <dsp:txXfrm>
        <a:off x="3601400" y="180272"/>
        <a:ext cx="1585128" cy="966705"/>
      </dsp:txXfrm>
    </dsp:sp>
    <dsp:sp modelId="{348B4F7E-7407-D143-8816-58E589C77866}">
      <dsp:nvSpPr>
        <dsp:cNvPr id="0" name=""/>
        <dsp:cNvSpPr/>
      </dsp:nvSpPr>
      <dsp:spPr>
        <a:xfrm>
          <a:off x="3918426" y="908491"/>
          <a:ext cx="1426615" cy="239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Dr. Luis Gutiérrez</a:t>
          </a:r>
          <a:endParaRPr lang="es-ES" sz="1500" kern="1200" dirty="0"/>
        </a:p>
      </dsp:txBody>
      <dsp:txXfrm>
        <a:off x="3918426" y="908491"/>
        <a:ext cx="1426615" cy="239786"/>
      </dsp:txXfrm>
    </dsp:sp>
    <dsp:sp modelId="{EC11D82A-F145-1B41-A4FD-81C2A56F2B55}">
      <dsp:nvSpPr>
        <dsp:cNvPr id="0" name=""/>
        <dsp:cNvSpPr/>
      </dsp:nvSpPr>
      <dsp:spPr>
        <a:xfrm>
          <a:off x="260076" y="2888167"/>
          <a:ext cx="1585128" cy="918078"/>
        </a:xfrm>
        <a:prstGeom prst="rect">
          <a:avLst/>
        </a:prstGeom>
        <a:solidFill>
          <a:srgbClr val="2D6A9E"/>
        </a:solidFill>
        <a:ln>
          <a:solidFill>
            <a:srgbClr val="8ABCE5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81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 Proyectos</a:t>
          </a:r>
          <a:endParaRPr lang="es-ES" sz="1800" kern="1200" dirty="0"/>
        </a:p>
      </dsp:txBody>
      <dsp:txXfrm>
        <a:off x="260076" y="2888167"/>
        <a:ext cx="1585128" cy="918078"/>
      </dsp:txXfrm>
    </dsp:sp>
    <dsp:sp modelId="{4B1DAE4D-7065-D748-B1DC-0A945723BB13}">
      <dsp:nvSpPr>
        <dsp:cNvPr id="0" name=""/>
        <dsp:cNvSpPr/>
      </dsp:nvSpPr>
      <dsp:spPr>
        <a:xfrm>
          <a:off x="296248" y="3584485"/>
          <a:ext cx="1649738" cy="254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Mtro. Javier Uribe</a:t>
          </a:r>
          <a:endParaRPr lang="es-ES" sz="1500" kern="1200" dirty="0"/>
        </a:p>
      </dsp:txBody>
      <dsp:txXfrm>
        <a:off x="296248" y="3584485"/>
        <a:ext cx="1649738" cy="254961"/>
      </dsp:txXfrm>
    </dsp:sp>
    <dsp:sp modelId="{43EF9DD4-2069-6C45-AEF4-7D82141D1095}">
      <dsp:nvSpPr>
        <dsp:cNvPr id="0" name=""/>
        <dsp:cNvSpPr/>
      </dsp:nvSpPr>
      <dsp:spPr>
        <a:xfrm>
          <a:off x="2371308" y="2888167"/>
          <a:ext cx="1585128" cy="897618"/>
        </a:xfrm>
        <a:prstGeom prst="rect">
          <a:avLst/>
        </a:prstGeom>
        <a:solidFill>
          <a:srgbClr val="2D6A9E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81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       Diseño</a:t>
          </a:r>
          <a:endParaRPr lang="es-ES" sz="1800" kern="1200" dirty="0"/>
        </a:p>
      </dsp:txBody>
      <dsp:txXfrm>
        <a:off x="2371308" y="2888167"/>
        <a:ext cx="1585128" cy="897618"/>
      </dsp:txXfrm>
    </dsp:sp>
    <dsp:sp modelId="{0DC016D8-B8F2-EB48-BCD8-1944552611FA}">
      <dsp:nvSpPr>
        <dsp:cNvPr id="0" name=""/>
        <dsp:cNvSpPr/>
      </dsp:nvSpPr>
      <dsp:spPr>
        <a:xfrm>
          <a:off x="2363897" y="3588366"/>
          <a:ext cx="1990842" cy="2267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Ing. Alejandro Martínez</a:t>
          </a:r>
          <a:endParaRPr lang="es-ES" sz="1500" kern="1200" dirty="0"/>
        </a:p>
      </dsp:txBody>
      <dsp:txXfrm>
        <a:off x="2363897" y="3588366"/>
        <a:ext cx="1990842" cy="226740"/>
      </dsp:txXfrm>
    </dsp:sp>
    <dsp:sp modelId="{3DC9C3C7-49AC-1F46-A78C-D3C4A591A6BF}">
      <dsp:nvSpPr>
        <dsp:cNvPr id="0" name=""/>
        <dsp:cNvSpPr/>
      </dsp:nvSpPr>
      <dsp:spPr>
        <a:xfrm>
          <a:off x="4765953" y="2888167"/>
          <a:ext cx="1585128" cy="925842"/>
        </a:xfrm>
        <a:prstGeom prst="rect">
          <a:avLst/>
        </a:prstGeom>
        <a:solidFill>
          <a:srgbClr val="2D6A9E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81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 Desarrollo</a:t>
          </a:r>
          <a:endParaRPr lang="es-ES" sz="1800" kern="1200" dirty="0"/>
        </a:p>
      </dsp:txBody>
      <dsp:txXfrm>
        <a:off x="4765953" y="2888167"/>
        <a:ext cx="1585128" cy="925842"/>
      </dsp:txXfrm>
    </dsp:sp>
    <dsp:sp modelId="{F3D8A558-CF3A-4147-9226-93A6F2BAE499}">
      <dsp:nvSpPr>
        <dsp:cNvPr id="0" name=""/>
        <dsp:cNvSpPr/>
      </dsp:nvSpPr>
      <dsp:spPr>
        <a:xfrm>
          <a:off x="4843118" y="3588367"/>
          <a:ext cx="1680596" cy="254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Mtro. Carlos Franco</a:t>
          </a:r>
          <a:endParaRPr lang="es-ES" sz="1500" kern="1200" dirty="0"/>
        </a:p>
      </dsp:txBody>
      <dsp:txXfrm>
        <a:off x="4843118" y="3588367"/>
        <a:ext cx="1680596" cy="254961"/>
      </dsp:txXfrm>
    </dsp:sp>
    <dsp:sp modelId="{5D0018C8-356D-F940-8536-DC435D85DABC}">
      <dsp:nvSpPr>
        <dsp:cNvPr id="0" name=""/>
        <dsp:cNvSpPr/>
      </dsp:nvSpPr>
      <dsp:spPr>
        <a:xfrm>
          <a:off x="7019583" y="2888167"/>
          <a:ext cx="1585128" cy="950184"/>
        </a:xfrm>
        <a:prstGeom prst="rect">
          <a:avLst/>
        </a:prstGeom>
        <a:solidFill>
          <a:srgbClr val="2D6A9E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811" numCol="1" spcCol="1270" anchor="ctr" anchorCtr="0">
          <a:noAutofit/>
        </a:bodyPr>
        <a:lstStyle/>
        <a:p>
          <a:pPr lvl="0" algn="l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Operación </a:t>
          </a:r>
        </a:p>
        <a:p>
          <a:pPr lvl="0" algn="l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de Servicios</a:t>
          </a:r>
          <a:endParaRPr lang="es-ES" sz="1800" kern="1200" dirty="0"/>
        </a:p>
      </dsp:txBody>
      <dsp:txXfrm>
        <a:off x="7019583" y="2888167"/>
        <a:ext cx="1585128" cy="950184"/>
      </dsp:txXfrm>
    </dsp:sp>
    <dsp:sp modelId="{7CF99355-7809-6345-A66A-B6496D033478}">
      <dsp:nvSpPr>
        <dsp:cNvPr id="0" name=""/>
        <dsp:cNvSpPr/>
      </dsp:nvSpPr>
      <dsp:spPr>
        <a:xfrm>
          <a:off x="7060761" y="3600537"/>
          <a:ext cx="1667913" cy="254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Mtro. Jorge Lozoya</a:t>
          </a:r>
          <a:endParaRPr lang="es-ES" sz="1500" kern="1200" dirty="0"/>
        </a:p>
      </dsp:txBody>
      <dsp:txXfrm>
        <a:off x="7060761" y="3600537"/>
        <a:ext cx="1667913" cy="254964"/>
      </dsp:txXfrm>
    </dsp:sp>
    <dsp:sp modelId="{DF005AC3-E535-A646-98FD-F5E75E579C01}">
      <dsp:nvSpPr>
        <dsp:cNvPr id="0" name=""/>
        <dsp:cNvSpPr/>
      </dsp:nvSpPr>
      <dsp:spPr>
        <a:xfrm>
          <a:off x="6139081" y="1446627"/>
          <a:ext cx="1382137" cy="962790"/>
        </a:xfrm>
        <a:prstGeom prst="rect">
          <a:avLst/>
        </a:prstGeom>
        <a:solidFill>
          <a:srgbClr val="2D6A9E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81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Secretario</a:t>
          </a:r>
          <a:endParaRPr lang="es-ES" sz="1800" kern="1200" dirty="0"/>
        </a:p>
      </dsp:txBody>
      <dsp:txXfrm>
        <a:off x="6139081" y="1446627"/>
        <a:ext cx="1382137" cy="962790"/>
      </dsp:txXfrm>
    </dsp:sp>
    <dsp:sp modelId="{3C98AEB7-F9EB-7144-A384-2997FFB37D38}">
      <dsp:nvSpPr>
        <dsp:cNvPr id="0" name=""/>
        <dsp:cNvSpPr/>
      </dsp:nvSpPr>
      <dsp:spPr>
        <a:xfrm>
          <a:off x="6509882" y="2150913"/>
          <a:ext cx="1426615" cy="255478"/>
        </a:xfrm>
        <a:prstGeom prst="rect">
          <a:avLst/>
        </a:prstGeom>
        <a:solidFill>
          <a:srgbClr val="FFFFFF">
            <a:alpha val="90000"/>
          </a:srgb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Lic. Edna Barba</a:t>
          </a:r>
          <a:endParaRPr lang="es-ES" sz="1500" kern="1200" dirty="0"/>
        </a:p>
      </dsp:txBody>
      <dsp:txXfrm>
        <a:off x="6509882" y="2150913"/>
        <a:ext cx="1426615" cy="255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1589E-3A62-914E-99D4-F2A6A4F5ECC7}">
      <dsp:nvSpPr>
        <dsp:cNvPr id="0" name=""/>
        <dsp:cNvSpPr/>
      </dsp:nvSpPr>
      <dsp:spPr>
        <a:xfrm>
          <a:off x="2544690" y="1617955"/>
          <a:ext cx="1977501" cy="1977501"/>
        </a:xfrm>
        <a:prstGeom prst="gear9">
          <a:avLst/>
        </a:prstGeom>
        <a:gradFill flip="none" rotWithShape="0">
          <a:gsLst>
            <a:gs pos="0">
              <a:schemeClr val="bg1"/>
            </a:gs>
            <a:gs pos="50000">
              <a:srgbClr val="CECCCC"/>
            </a:gs>
            <a:gs pos="79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31750" h="19050" prst="angle"/>
          <a:contourClr>
            <a:schemeClr val="bg2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25000"/>
                </a:schemeClr>
              </a:solidFill>
            </a:rPr>
            <a:t>Mesa de Atención</a:t>
          </a:r>
          <a:endParaRPr lang="es-ES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42256" y="2081175"/>
        <a:ext cx="1182369" cy="1016477"/>
      </dsp:txXfrm>
    </dsp:sp>
    <dsp:sp modelId="{A1858184-B645-364C-972B-AFC07C88A8BF}">
      <dsp:nvSpPr>
        <dsp:cNvPr id="0" name=""/>
        <dsp:cNvSpPr/>
      </dsp:nvSpPr>
      <dsp:spPr>
        <a:xfrm>
          <a:off x="1394143" y="1150546"/>
          <a:ext cx="1438182" cy="1438182"/>
        </a:xfrm>
        <a:prstGeom prst="gear6">
          <a:avLst/>
        </a:prstGeom>
        <a:gradFill flip="none" rotWithShape="0">
          <a:gsLst>
            <a:gs pos="0">
              <a:schemeClr val="bg1"/>
            </a:gs>
            <a:gs pos="50000">
              <a:srgbClr val="CECCCC"/>
            </a:gs>
            <a:gs pos="79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31750" h="19050" prst="angle"/>
          <a:contourClr>
            <a:schemeClr val="bg2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25000"/>
                </a:schemeClr>
              </a:solidFill>
            </a:rPr>
            <a:t>CTA</a:t>
          </a:r>
          <a:endParaRPr lang="es-ES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756210" y="1514801"/>
        <a:ext cx="714048" cy="709672"/>
      </dsp:txXfrm>
    </dsp:sp>
    <dsp:sp modelId="{F671823F-0891-7E42-8C17-8A3A649F8777}">
      <dsp:nvSpPr>
        <dsp:cNvPr id="0" name=""/>
        <dsp:cNvSpPr/>
      </dsp:nvSpPr>
      <dsp:spPr>
        <a:xfrm rot="20700000">
          <a:off x="2199673" y="158346"/>
          <a:ext cx="1409125" cy="1409125"/>
        </a:xfrm>
        <a:prstGeom prst="gear6">
          <a:avLst/>
        </a:prstGeom>
        <a:gradFill flip="none" rotWithShape="0">
          <a:gsLst>
            <a:gs pos="0">
              <a:schemeClr val="bg1"/>
            </a:gs>
            <a:gs pos="50000">
              <a:srgbClr val="CECCCC"/>
            </a:gs>
            <a:gs pos="79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31750" h="19050" prst="angle"/>
          <a:contourClr>
            <a:schemeClr val="bg2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25000"/>
                </a:schemeClr>
              </a:solidFill>
            </a:rPr>
            <a:t>CGTI</a:t>
          </a:r>
          <a:endParaRPr lang="es-ES" sz="1400" kern="1200" dirty="0">
            <a:solidFill>
              <a:schemeClr val="bg2">
                <a:lumMod val="25000"/>
              </a:schemeClr>
            </a:solidFill>
          </a:endParaRPr>
        </a:p>
      </dsp:txBody>
      <dsp:txXfrm rot="-20700000">
        <a:off x="2508735" y="467409"/>
        <a:ext cx="791000" cy="791000"/>
      </dsp:txXfrm>
    </dsp:sp>
    <dsp:sp modelId="{7D58D2F5-2D68-1744-AB5A-4E3960ED8FA7}">
      <dsp:nvSpPr>
        <dsp:cNvPr id="0" name=""/>
        <dsp:cNvSpPr/>
      </dsp:nvSpPr>
      <dsp:spPr>
        <a:xfrm>
          <a:off x="2386170" y="1323212"/>
          <a:ext cx="2531201" cy="2531201"/>
        </a:xfrm>
        <a:prstGeom prst="circularArrow">
          <a:avLst>
            <a:gd name="adj1" fmla="val 4687"/>
            <a:gd name="adj2" fmla="val 299029"/>
            <a:gd name="adj3" fmla="val 2500096"/>
            <a:gd name="adj4" fmla="val 15896338"/>
            <a:gd name="adj5" fmla="val 5469"/>
          </a:avLst>
        </a:prstGeom>
        <a:gradFill flip="none"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B2E44A-BDAB-0A4D-8403-19400F787896}">
      <dsp:nvSpPr>
        <dsp:cNvPr id="0" name=""/>
        <dsp:cNvSpPr/>
      </dsp:nvSpPr>
      <dsp:spPr>
        <a:xfrm>
          <a:off x="1139444" y="834900"/>
          <a:ext cx="1839076" cy="18390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flip="none"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9B56A-6FF5-A84B-8D1A-D537B3C8D8FE}">
      <dsp:nvSpPr>
        <dsp:cNvPr id="0" name=""/>
        <dsp:cNvSpPr/>
      </dsp:nvSpPr>
      <dsp:spPr>
        <a:xfrm>
          <a:off x="1873727" y="-147734"/>
          <a:ext cx="1982894" cy="19828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85E8-4FEE-2244-810E-F9715C5A4740}">
      <dsp:nvSpPr>
        <dsp:cNvPr id="0" name=""/>
        <dsp:cNvSpPr/>
      </dsp:nvSpPr>
      <dsp:spPr>
        <a:xfrm>
          <a:off x="148335" y="303042"/>
          <a:ext cx="1647696" cy="514905"/>
        </a:xfrm>
        <a:prstGeom prst="rect">
          <a:avLst/>
        </a:prstGeom>
        <a:solidFill>
          <a:srgbClr val="FFFFFF">
            <a:alpha val="65098"/>
          </a:srgbClr>
        </a:solidFill>
        <a:ln w="6350" cap="flat" cmpd="sng" algn="ctr">
          <a:solidFill>
            <a:srgbClr val="7CC1D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PDI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8335" y="303042"/>
        <a:ext cx="1647696" cy="514905"/>
      </dsp:txXfrm>
    </dsp:sp>
    <dsp:sp modelId="{5FB5D76A-4FA5-B94B-AC23-62E4CB46C8DF}">
      <dsp:nvSpPr>
        <dsp:cNvPr id="0" name=""/>
        <dsp:cNvSpPr/>
      </dsp:nvSpPr>
      <dsp:spPr>
        <a:xfrm>
          <a:off x="79681" y="398661"/>
          <a:ext cx="360433" cy="2006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54C9A-9989-6D4E-AAC7-F82ED3FAB9BB}">
      <dsp:nvSpPr>
        <dsp:cNvPr id="0" name=""/>
        <dsp:cNvSpPr/>
      </dsp:nvSpPr>
      <dsp:spPr>
        <a:xfrm>
          <a:off x="148335" y="876875"/>
          <a:ext cx="1647696" cy="514905"/>
        </a:xfrm>
        <a:prstGeom prst="rect">
          <a:avLst/>
        </a:prstGeom>
        <a:solidFill>
          <a:srgbClr val="FFFFFF">
            <a:alpha val="65098"/>
          </a:srgbClr>
        </a:solidFill>
        <a:ln w="6350" cap="flat" cmpd="sng" algn="ctr">
          <a:solidFill>
            <a:srgbClr val="7CC1D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PDCU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8335" y="876875"/>
        <a:ext cx="1647696" cy="514905"/>
      </dsp:txXfrm>
    </dsp:sp>
    <dsp:sp modelId="{CB4C0A24-E7D3-9A49-856F-444843C6F5EA}">
      <dsp:nvSpPr>
        <dsp:cNvPr id="0" name=""/>
        <dsp:cNvSpPr/>
      </dsp:nvSpPr>
      <dsp:spPr>
        <a:xfrm>
          <a:off x="79681" y="981358"/>
          <a:ext cx="360433" cy="1829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5DBEA1-C4BC-874C-8FB7-D153F08D873B}">
      <dsp:nvSpPr>
        <dsp:cNvPr id="0" name=""/>
        <dsp:cNvSpPr/>
      </dsp:nvSpPr>
      <dsp:spPr>
        <a:xfrm>
          <a:off x="148335" y="1450709"/>
          <a:ext cx="1647696" cy="514905"/>
        </a:xfrm>
        <a:prstGeom prst="rect">
          <a:avLst/>
        </a:prstGeom>
        <a:solidFill>
          <a:srgbClr val="FFFFFF">
            <a:alpha val="65098"/>
          </a:srgbClr>
        </a:solidFill>
        <a:ln w="6350" cap="flat" cmpd="sng" algn="ctr">
          <a:solidFill>
            <a:srgbClr val="7CC1D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PDTI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8335" y="1450709"/>
        <a:ext cx="1647696" cy="514905"/>
      </dsp:txXfrm>
    </dsp:sp>
    <dsp:sp modelId="{07ABB874-C3A0-AB42-BFBB-CE7E30004805}">
      <dsp:nvSpPr>
        <dsp:cNvPr id="0" name=""/>
        <dsp:cNvSpPr/>
      </dsp:nvSpPr>
      <dsp:spPr>
        <a:xfrm>
          <a:off x="79681" y="1544384"/>
          <a:ext cx="360433" cy="2045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95AC3-1129-FA42-8313-CD3A4B5879B5}">
      <dsp:nvSpPr>
        <dsp:cNvPr id="0" name=""/>
        <dsp:cNvSpPr/>
      </dsp:nvSpPr>
      <dsp:spPr>
        <a:xfrm>
          <a:off x="148335" y="2024542"/>
          <a:ext cx="1647696" cy="514905"/>
        </a:xfrm>
        <a:prstGeom prst="rect">
          <a:avLst/>
        </a:prstGeom>
        <a:solidFill>
          <a:srgbClr val="FFFFFF">
            <a:alpha val="65098"/>
          </a:srgbClr>
        </a:solidFill>
        <a:ln w="6350" cap="flat" cmpd="sng" algn="ctr">
          <a:solidFill>
            <a:srgbClr val="7CC1D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Prioridades Institucionales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8335" y="2024542"/>
        <a:ext cx="1647696" cy="514905"/>
      </dsp:txXfrm>
    </dsp:sp>
    <dsp:sp modelId="{F8229391-0C93-D14B-9B44-B9D9CE114937}">
      <dsp:nvSpPr>
        <dsp:cNvPr id="0" name=""/>
        <dsp:cNvSpPr/>
      </dsp:nvSpPr>
      <dsp:spPr>
        <a:xfrm>
          <a:off x="79681" y="2106101"/>
          <a:ext cx="360433" cy="22878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85E8-4FEE-2244-810E-F9715C5A4740}">
      <dsp:nvSpPr>
        <dsp:cNvPr id="0" name=""/>
        <dsp:cNvSpPr/>
      </dsp:nvSpPr>
      <dsp:spPr>
        <a:xfrm>
          <a:off x="75028" y="116285"/>
          <a:ext cx="1800684" cy="562713"/>
        </a:xfrm>
        <a:prstGeom prst="rect">
          <a:avLst/>
        </a:prstGeom>
        <a:solidFill>
          <a:srgbClr val="FFFFFF">
            <a:alpha val="65098"/>
          </a:srgbClr>
        </a:solidFill>
        <a:ln w="6350" cap="flat" cmpd="sng" algn="ctr">
          <a:solidFill>
            <a:srgbClr val="7E797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14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Estándares Internacionales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5028" y="116285"/>
        <a:ext cx="1800684" cy="562713"/>
      </dsp:txXfrm>
    </dsp:sp>
    <dsp:sp modelId="{5FB5D76A-4FA5-B94B-AC23-62E4CB46C8DF}">
      <dsp:nvSpPr>
        <dsp:cNvPr id="0" name=""/>
        <dsp:cNvSpPr/>
      </dsp:nvSpPr>
      <dsp:spPr>
        <a:xfrm>
          <a:off x="0" y="220782"/>
          <a:ext cx="393899" cy="21929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54C9A-9989-6D4E-AAC7-F82ED3FAB9BB}">
      <dsp:nvSpPr>
        <dsp:cNvPr id="0" name=""/>
        <dsp:cNvSpPr/>
      </dsp:nvSpPr>
      <dsp:spPr>
        <a:xfrm>
          <a:off x="75028" y="829887"/>
          <a:ext cx="1800684" cy="562713"/>
        </a:xfrm>
        <a:prstGeom prst="rect">
          <a:avLst/>
        </a:prstGeom>
        <a:solidFill>
          <a:srgbClr val="FFFFFF">
            <a:alpha val="65098"/>
          </a:srgbClr>
        </a:solidFill>
        <a:ln w="6350" cap="flat" cmpd="sng" algn="ctr">
          <a:solidFill>
            <a:srgbClr val="7E797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14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Mejores prácticas en TI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5028" y="829887"/>
        <a:ext cx="1800684" cy="562713"/>
      </dsp:txXfrm>
    </dsp:sp>
    <dsp:sp modelId="{CB4C0A24-E7D3-9A49-856F-444843C6F5EA}">
      <dsp:nvSpPr>
        <dsp:cNvPr id="0" name=""/>
        <dsp:cNvSpPr/>
      </dsp:nvSpPr>
      <dsp:spPr>
        <a:xfrm>
          <a:off x="0" y="944071"/>
          <a:ext cx="393899" cy="1999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37E3-D770-964D-ACE9-C234C7EBD816}" type="datetimeFigureOut">
              <a:rPr lang="es-ES" smtClean="0"/>
              <a:pPr/>
              <a:t>02/07/13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6F549-F01D-F247-9985-360C4FA84BD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44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54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0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8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02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15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75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0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44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0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19B6-E968-45FC-8B38-DE6AA57E1F16}" type="datetimeFigureOut">
              <a:rPr lang="es-MX" smtClean="0"/>
              <a:pPr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29FC-3C18-4825-83C3-0449E021930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8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4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3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10" Type="http://schemas.openxmlformats.org/officeDocument/2006/relationships/diagramLayout" Target="../diagrams/layout3.xml"/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4" Type="http://schemas.openxmlformats.org/officeDocument/2006/relationships/image" Target="../media/image28.png"/><Relationship Id="rId15" Type="http://schemas.openxmlformats.org/officeDocument/2006/relationships/image" Target="../media/image20.png"/><Relationship Id="rId16" Type="http://schemas.openxmlformats.org/officeDocument/2006/relationships/image" Target="../media/image29.png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9" y="3670040"/>
            <a:ext cx="6867332" cy="20981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81402" y="4034717"/>
            <a:ext cx="6567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Coordinación General de Tecnologías de Información</a:t>
            </a:r>
            <a:endParaRPr lang="es-MX" sz="30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480771"/>
            <a:ext cx="2463281" cy="7721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4946" y="5305445"/>
            <a:ext cx="15304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02 · Julio · 2013</a:t>
            </a:r>
            <a:endParaRPr lang="es-MX" sz="13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 txBox="1">
            <a:spLocks/>
          </p:cNvSpPr>
          <p:nvPr/>
        </p:nvSpPr>
        <p:spPr>
          <a:xfrm>
            <a:off x="1422400" y="2588803"/>
            <a:ext cx="57150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Proyectos 2013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0" y="6340397"/>
            <a:ext cx="728784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0839" y="6340397"/>
            <a:ext cx="1337033" cy="419100"/>
          </a:xfrm>
          <a:prstGeom prst="rect">
            <a:avLst/>
          </a:prstGeom>
        </p:spPr>
      </p:pic>
      <p:sp>
        <p:nvSpPr>
          <p:cNvPr id="7" name="Rectángulo 7"/>
          <p:cNvSpPr/>
          <p:nvPr/>
        </p:nvSpPr>
        <p:spPr>
          <a:xfrm>
            <a:off x="0" y="3363306"/>
            <a:ext cx="9144000" cy="45719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7"/>
          <p:cNvSpPr/>
          <p:nvPr/>
        </p:nvSpPr>
        <p:spPr>
          <a:xfrm>
            <a:off x="0" y="3404849"/>
            <a:ext cx="9144000" cy="293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ubtítulo 7"/>
          <p:cNvSpPr txBox="1">
            <a:spLocks/>
          </p:cNvSpPr>
          <p:nvPr/>
        </p:nvSpPr>
        <p:spPr>
          <a:xfrm>
            <a:off x="1422400" y="4058828"/>
            <a:ext cx="4886397" cy="573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Coordinación General de Tecnologías de Información</a:t>
            </a:r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04622-BF5C-5248-9A5D-6ABFC4DDC685}" type="datetime1">
              <a:rPr lang="es-ES_tradnl" smtClean="0"/>
              <a:pPr>
                <a:defRPr/>
              </a:pPr>
              <a:t>02/07/13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851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1"/>
          <p:cNvSpPr>
            <a:spLocks noChangeArrowheads="1"/>
          </p:cNvSpPr>
          <p:nvPr/>
        </p:nvSpPr>
        <p:spPr bwMode="auto">
          <a:xfrm>
            <a:off x="1" y="1083068"/>
            <a:ext cx="1713390" cy="4962619"/>
          </a:xfrm>
          <a:prstGeom prst="rect">
            <a:avLst/>
          </a:prstGeom>
          <a:gradFill flip="none" rotWithShape="1">
            <a:gsLst>
              <a:gs pos="0">
                <a:srgbClr val="7CC1D6"/>
              </a:gs>
              <a:gs pos="99000">
                <a:schemeClr val="accent1">
                  <a:lumMod val="5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58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rbel" pitchFamily="34" charset="0"/>
              </a:rPr>
              <a:t>6. Sistemas </a:t>
            </a:r>
            <a:r>
              <a:rPr lang="es-ES" sz="3200" dirty="0">
                <a:latin typeface="Corbel" pitchFamily="34" charset="0"/>
              </a:rPr>
              <a:t>de </a:t>
            </a:r>
            <a:r>
              <a:rPr lang="es-ES" sz="3200" dirty="0" smtClean="0">
                <a:latin typeface="Corbel" pitchFamily="34" charset="0"/>
              </a:rPr>
              <a:t>información</a:t>
            </a:r>
            <a:endParaRPr lang="es-ES" sz="3200" dirty="0">
              <a:latin typeface="Corbel" pitchFamily="34" charset="0"/>
            </a:endParaRPr>
          </a:p>
        </p:txBody>
      </p:sp>
      <p:sp>
        <p:nvSpPr>
          <p:cNvPr id="7" name="Marcador de contenido 1"/>
          <p:cNvSpPr>
            <a:spLocks noGrp="1"/>
          </p:cNvSpPr>
          <p:nvPr>
            <p:ph idx="1"/>
          </p:nvPr>
        </p:nvSpPr>
        <p:spPr>
          <a:xfrm>
            <a:off x="1894013" y="1192041"/>
            <a:ext cx="698187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Sistema 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de la </a:t>
            </a:r>
            <a:r>
              <a:rPr lang="es-ES" sz="2000" i="1" dirty="0" smtClean="0">
                <a:solidFill>
                  <a:srgbClr val="3B3838"/>
                </a:solidFill>
                <a:latin typeface="Calibri" charset="0"/>
              </a:rPr>
              <a:t>Nómina</a:t>
            </a: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 </a:t>
            </a:r>
            <a:endParaRPr lang="es-ES" sz="2000" dirty="0">
              <a:solidFill>
                <a:srgbClr val="3B3838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Sistema </a:t>
            </a: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de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Expediente Académico </a:t>
            </a:r>
            <a:r>
              <a:rPr lang="es-ES" sz="2000" i="1" dirty="0" smtClean="0">
                <a:solidFill>
                  <a:srgbClr val="3B3838"/>
                </a:solidFill>
                <a:latin typeface="Calibri" charset="0"/>
              </a:rPr>
              <a:t>Único </a:t>
            </a: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(alumnos y profesores)</a:t>
            </a:r>
            <a:endParaRPr lang="es-ES" sz="2000" dirty="0">
              <a:solidFill>
                <a:srgbClr val="3B3838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Habilitación tecnológica 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para la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Simplificación Administrativa, Firma electrónica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Integración 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de los Sistemas con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AFIN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 </a:t>
            </a:r>
            <a:endParaRPr lang="es-ES" sz="2000" dirty="0" smtClean="0">
              <a:solidFill>
                <a:srgbClr val="3B3838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3B3838"/>
                </a:solidFill>
                <a:latin typeface="Calibri" charset="0"/>
              </a:rPr>
              <a:t>Integración 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con el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Sistema de Recursos Humanos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Sistema de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SEMS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Sistema de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Servicio Social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Proyecto del </a:t>
            </a: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Censo Digital</a:t>
            </a:r>
          </a:p>
          <a:p>
            <a:pPr marL="0" indent="0">
              <a:buNone/>
            </a:pPr>
            <a:r>
              <a:rPr lang="es-ES" sz="2000" i="1" dirty="0">
                <a:solidFill>
                  <a:srgbClr val="3B3838"/>
                </a:solidFill>
                <a:latin typeface="Calibri" charset="0"/>
              </a:rPr>
              <a:t>SIIAU Móvil </a:t>
            </a:r>
            <a:r>
              <a:rPr lang="es-ES" sz="2000" dirty="0">
                <a:solidFill>
                  <a:srgbClr val="3B3838"/>
                </a:solidFill>
                <a:latin typeface="Calibri" charset="0"/>
              </a:rPr>
              <a:t>(Profesores y Estudiantes)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522116" y="2075859"/>
            <a:ext cx="354655" cy="266584"/>
            <a:chOff x="1437450" y="2075859"/>
            <a:chExt cx="354655" cy="266584"/>
          </a:xfrm>
        </p:grpSpPr>
        <p:sp>
          <p:nvSpPr>
            <p:cNvPr id="13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1505183" y="1254592"/>
            <a:ext cx="354655" cy="266584"/>
            <a:chOff x="1437450" y="2075859"/>
            <a:chExt cx="354655" cy="266584"/>
          </a:xfrm>
        </p:grpSpPr>
        <p:sp>
          <p:nvSpPr>
            <p:cNvPr id="25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1516472" y="1646881"/>
            <a:ext cx="354655" cy="266584"/>
            <a:chOff x="1437450" y="2075859"/>
            <a:chExt cx="354655" cy="266584"/>
          </a:xfrm>
        </p:grpSpPr>
        <p:sp>
          <p:nvSpPr>
            <p:cNvPr id="28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1519293" y="2708039"/>
            <a:ext cx="354655" cy="266584"/>
            <a:chOff x="1519293" y="2708039"/>
            <a:chExt cx="354655" cy="266584"/>
          </a:xfrm>
        </p:grpSpPr>
        <p:sp>
          <p:nvSpPr>
            <p:cNvPr id="31" name="42 Elipse"/>
            <p:cNvSpPr/>
            <p:nvPr/>
          </p:nvSpPr>
          <p:spPr>
            <a:xfrm>
              <a:off x="1519293" y="270803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22 Pentágono"/>
            <p:cNvSpPr/>
            <p:nvPr/>
          </p:nvSpPr>
          <p:spPr>
            <a:xfrm>
              <a:off x="1622025" y="276353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1530583" y="3128551"/>
            <a:ext cx="354655" cy="266584"/>
            <a:chOff x="1437450" y="2075859"/>
            <a:chExt cx="354655" cy="266584"/>
          </a:xfrm>
        </p:grpSpPr>
        <p:sp>
          <p:nvSpPr>
            <p:cNvPr id="34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1527760" y="3549063"/>
            <a:ext cx="354655" cy="266584"/>
            <a:chOff x="1437450" y="2075859"/>
            <a:chExt cx="354655" cy="266584"/>
          </a:xfrm>
        </p:grpSpPr>
        <p:sp>
          <p:nvSpPr>
            <p:cNvPr id="37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1524938" y="3927240"/>
            <a:ext cx="354655" cy="266584"/>
            <a:chOff x="1437450" y="2075859"/>
            <a:chExt cx="354655" cy="266584"/>
          </a:xfrm>
        </p:grpSpPr>
        <p:sp>
          <p:nvSpPr>
            <p:cNvPr id="40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1522117" y="4347749"/>
            <a:ext cx="354655" cy="266584"/>
            <a:chOff x="1437450" y="2075859"/>
            <a:chExt cx="354655" cy="266584"/>
          </a:xfrm>
        </p:grpSpPr>
        <p:sp>
          <p:nvSpPr>
            <p:cNvPr id="43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Agrupar 44"/>
          <p:cNvGrpSpPr/>
          <p:nvPr/>
        </p:nvGrpSpPr>
        <p:grpSpPr>
          <a:xfrm>
            <a:off x="1519296" y="4740036"/>
            <a:ext cx="354655" cy="266584"/>
            <a:chOff x="1437450" y="2075859"/>
            <a:chExt cx="354655" cy="266584"/>
          </a:xfrm>
        </p:grpSpPr>
        <p:sp>
          <p:nvSpPr>
            <p:cNvPr id="46" name="42 Elipse"/>
            <p:cNvSpPr/>
            <p:nvPr/>
          </p:nvSpPr>
          <p:spPr>
            <a:xfrm>
              <a:off x="1437450" y="2075859"/>
              <a:ext cx="354655" cy="266584"/>
            </a:xfrm>
            <a:prstGeom prst="ellipse">
              <a:avLst/>
            </a:prstGeom>
            <a:gradFill flip="none" rotWithShape="1">
              <a:gsLst>
                <a:gs pos="0">
                  <a:srgbClr val="B1DA54"/>
                </a:gs>
                <a:gs pos="50000">
                  <a:srgbClr val="B1CE56">
                    <a:shade val="67500"/>
                    <a:satMod val="115000"/>
                  </a:srgbClr>
                </a:gs>
                <a:gs pos="100000">
                  <a:srgbClr val="B1CE5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22 Pentágono"/>
            <p:cNvSpPr/>
            <p:nvPr/>
          </p:nvSpPr>
          <p:spPr>
            <a:xfrm>
              <a:off x="1540182" y="2131351"/>
              <a:ext cx="177553" cy="142042"/>
            </a:xfrm>
            <a:prstGeom prst="homePlate">
              <a:avLst/>
            </a:prstGeom>
            <a:solidFill>
              <a:srgbClr val="00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58132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21"/>
          <p:cNvSpPr>
            <a:spLocks noChangeArrowheads="1"/>
          </p:cNvSpPr>
          <p:nvPr/>
        </p:nvSpPr>
        <p:spPr bwMode="auto">
          <a:xfrm>
            <a:off x="1" y="1083068"/>
            <a:ext cx="1713390" cy="4962619"/>
          </a:xfrm>
          <a:prstGeom prst="rect">
            <a:avLst/>
          </a:prstGeom>
          <a:gradFill flip="none" rotWithShape="1">
            <a:gsLst>
              <a:gs pos="0">
                <a:srgbClr val="7CC1D6"/>
              </a:gs>
              <a:gs pos="99000">
                <a:schemeClr val="accent1">
                  <a:lumMod val="5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9" name="CuadroTexto 13"/>
          <p:cNvSpPr txBox="1"/>
          <p:nvPr/>
        </p:nvSpPr>
        <p:spPr>
          <a:xfrm>
            <a:off x="2006354" y="1128892"/>
            <a:ext cx="290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Conectividad interna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ítulo 103"/>
          <p:cNvSpPr txBox="1">
            <a:spLocks/>
          </p:cNvSpPr>
          <p:nvPr/>
        </p:nvSpPr>
        <p:spPr>
          <a:xfrm>
            <a:off x="2006354" y="1391567"/>
            <a:ext cx="6347534" cy="53488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+mj-ea"/>
                <a:cs typeface="+mj-cs"/>
              </a:rPr>
              <a:t>Fortalecer de manera homogénea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+mj-ea"/>
                <a:cs typeface="+mj-cs"/>
              </a:rPr>
              <a:t>la tecnología e infraestructura que brindan conectividad en la Red Universitaria.</a:t>
            </a: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11" name="Título 103"/>
          <p:cNvSpPr txBox="1">
            <a:spLocks/>
          </p:cNvSpPr>
          <p:nvPr/>
        </p:nvSpPr>
        <p:spPr>
          <a:xfrm>
            <a:off x="2006354" y="2214478"/>
            <a:ext cx="62865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Mejora estructural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 la Red Dorsal que interconecta la Red Universitaria.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CuadroTexto 13"/>
          <p:cNvSpPr txBox="1"/>
          <p:nvPr/>
        </p:nvSpPr>
        <p:spPr>
          <a:xfrm>
            <a:off x="2006354" y="1955994"/>
            <a:ext cx="29083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Red Universitaria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ítulo 103"/>
          <p:cNvSpPr txBox="1">
            <a:spLocks/>
          </p:cNvSpPr>
          <p:nvPr/>
        </p:nvSpPr>
        <p:spPr>
          <a:xfrm>
            <a:off x="2006354" y="2980672"/>
            <a:ext cx="5918200" cy="76569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Integración de los servicios de tecnologías de información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en los procesos de gestión, formación y generación del conocimiento de la Institución.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CuadroTexto 24"/>
          <p:cNvSpPr txBox="1"/>
          <p:nvPr/>
        </p:nvSpPr>
        <p:spPr>
          <a:xfrm>
            <a:off x="2006354" y="2725517"/>
            <a:ext cx="241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Videoconferencia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ítulo 103"/>
          <p:cNvSpPr txBox="1">
            <a:spLocks/>
          </p:cNvSpPr>
          <p:nvPr/>
        </p:nvSpPr>
        <p:spPr>
          <a:xfrm>
            <a:off x="2006354" y="3930581"/>
            <a:ext cx="5918200" cy="74794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Integración de los servicios de tecnologías de información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en los procesos de gestión, formación y generación del conocimiento de la Institución.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CuadroTexto 24"/>
          <p:cNvSpPr txBox="1"/>
          <p:nvPr/>
        </p:nvSpPr>
        <p:spPr>
          <a:xfrm>
            <a:off x="2006354" y="3648796"/>
            <a:ext cx="450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Almacenamiento, respaldo, procesamiento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ítulo 103"/>
          <p:cNvSpPr txBox="1">
            <a:spLocks/>
          </p:cNvSpPr>
          <p:nvPr/>
        </p:nvSpPr>
        <p:spPr>
          <a:xfrm>
            <a:off x="2006354" y="4889369"/>
            <a:ext cx="6213875" cy="27742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Consolidación de los Servicios de Voz </a:t>
            </a:r>
            <a:r>
              <a:rPr kumimoji="0" lang="es-MX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de la Universidad de Guadalajara.</a:t>
            </a:r>
            <a:endParaRPr kumimoji="0" lang="es-ES_tradnl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CuadroTexto 24"/>
          <p:cNvSpPr txBox="1"/>
          <p:nvPr/>
        </p:nvSpPr>
        <p:spPr>
          <a:xfrm>
            <a:off x="2006354" y="4617942"/>
            <a:ext cx="450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 de Voz 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13"/>
          <p:cNvSpPr txBox="1"/>
          <p:nvPr/>
        </p:nvSpPr>
        <p:spPr>
          <a:xfrm>
            <a:off x="2006354" y="5322112"/>
            <a:ext cx="2908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Red inalámbrica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ítulo 103"/>
          <p:cNvSpPr txBox="1">
            <a:spLocks/>
          </p:cNvSpPr>
          <p:nvPr/>
        </p:nvSpPr>
        <p:spPr>
          <a:xfrm>
            <a:off x="2006354" y="5646192"/>
            <a:ext cx="5918200" cy="33858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Red Institucional </a:t>
            </a: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de Acceso Inalámbrico.</a:t>
            </a:r>
            <a:endParaRPr kumimoji="0" lang="es-ES_tradnl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6" name="Picture 2" descr="C:\Users\Usuario\Dropbox\C7Jal\ppt_graf\interne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751" y="2027275"/>
            <a:ext cx="488271" cy="451070"/>
          </a:xfrm>
          <a:prstGeom prst="rect">
            <a:avLst/>
          </a:prstGeom>
          <a:noFill/>
        </p:spPr>
      </p:pic>
      <p:sp>
        <p:nvSpPr>
          <p:cNvPr id="36" name="Rectángulo 3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7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41" name="40 Elipse"/>
          <p:cNvSpPr/>
          <p:nvPr/>
        </p:nvSpPr>
        <p:spPr>
          <a:xfrm>
            <a:off x="1395117" y="1127457"/>
            <a:ext cx="541538" cy="541538"/>
          </a:xfrm>
          <a:prstGeom prst="ellipse">
            <a:avLst/>
          </a:prstGeom>
          <a:gradFill flip="none" rotWithShape="1">
            <a:gsLst>
              <a:gs pos="0">
                <a:srgbClr val="B1DA54"/>
              </a:gs>
              <a:gs pos="50000">
                <a:srgbClr val="B1CE56">
                  <a:shade val="67500"/>
                  <a:satMod val="115000"/>
                </a:srgbClr>
              </a:gs>
              <a:gs pos="100000">
                <a:srgbClr val="B1CE5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2" name="Picture 2" descr="C:\Users\Usuario\Dropbox\C7Jal\ppt_graf\interne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751" y="1164660"/>
            <a:ext cx="488271" cy="451070"/>
          </a:xfrm>
          <a:prstGeom prst="rect">
            <a:avLst/>
          </a:prstGeom>
          <a:noFill/>
        </p:spPr>
      </p:pic>
      <p:sp>
        <p:nvSpPr>
          <p:cNvPr id="43" name="42 Elipse"/>
          <p:cNvSpPr/>
          <p:nvPr/>
        </p:nvSpPr>
        <p:spPr>
          <a:xfrm>
            <a:off x="1395117" y="1892416"/>
            <a:ext cx="541538" cy="541538"/>
          </a:xfrm>
          <a:prstGeom prst="ellipse">
            <a:avLst/>
          </a:prstGeom>
          <a:gradFill flip="none" rotWithShape="1">
            <a:gsLst>
              <a:gs pos="0">
                <a:srgbClr val="B1DA54"/>
              </a:gs>
              <a:gs pos="50000">
                <a:srgbClr val="B1CE56">
                  <a:shade val="67500"/>
                  <a:satMod val="115000"/>
                </a:srgbClr>
              </a:gs>
              <a:gs pos="100000">
                <a:srgbClr val="B1CE5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" name="Picture 3" descr="C:\Users\Usuario\Dropbox\C7Jal\ppt_graf\fortimail_entrada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549" y="1873182"/>
            <a:ext cx="360675" cy="452762"/>
          </a:xfrm>
          <a:prstGeom prst="rect">
            <a:avLst/>
          </a:prstGeom>
          <a:noFill/>
        </p:spPr>
      </p:pic>
      <p:sp>
        <p:nvSpPr>
          <p:cNvPr id="47" name="46 Elipse"/>
          <p:cNvSpPr/>
          <p:nvPr/>
        </p:nvSpPr>
        <p:spPr>
          <a:xfrm>
            <a:off x="1395117" y="2684008"/>
            <a:ext cx="541538" cy="541538"/>
          </a:xfrm>
          <a:prstGeom prst="ellipse">
            <a:avLst/>
          </a:prstGeom>
          <a:gradFill flip="none" rotWithShape="1">
            <a:gsLst>
              <a:gs pos="0">
                <a:srgbClr val="B1DA54"/>
              </a:gs>
              <a:gs pos="50000">
                <a:srgbClr val="B1CE56">
                  <a:shade val="67500"/>
                  <a:satMod val="115000"/>
                </a:srgbClr>
              </a:gs>
              <a:gs pos="100000">
                <a:srgbClr val="B1CE5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9733" y="2764880"/>
            <a:ext cx="292307" cy="3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Elipse"/>
          <p:cNvSpPr/>
          <p:nvPr/>
        </p:nvSpPr>
        <p:spPr>
          <a:xfrm>
            <a:off x="1395117" y="3607285"/>
            <a:ext cx="541538" cy="541538"/>
          </a:xfrm>
          <a:prstGeom prst="ellipse">
            <a:avLst/>
          </a:prstGeom>
          <a:gradFill flip="none" rotWithShape="1">
            <a:gsLst>
              <a:gs pos="0">
                <a:srgbClr val="B1DA54"/>
              </a:gs>
              <a:gs pos="50000">
                <a:srgbClr val="B1CE56">
                  <a:shade val="67500"/>
                  <a:satMod val="115000"/>
                </a:srgbClr>
              </a:gs>
              <a:gs pos="100000">
                <a:srgbClr val="B1CE5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Elipse"/>
          <p:cNvSpPr/>
          <p:nvPr/>
        </p:nvSpPr>
        <p:spPr>
          <a:xfrm>
            <a:off x="1395117" y="4477297"/>
            <a:ext cx="541538" cy="541538"/>
          </a:xfrm>
          <a:prstGeom prst="ellipse">
            <a:avLst/>
          </a:prstGeom>
          <a:gradFill flip="none" rotWithShape="1">
            <a:gsLst>
              <a:gs pos="0">
                <a:srgbClr val="B1DA54"/>
              </a:gs>
              <a:gs pos="50000">
                <a:srgbClr val="B1CE56">
                  <a:shade val="67500"/>
                  <a:satMod val="115000"/>
                </a:srgbClr>
              </a:gs>
              <a:gs pos="100000">
                <a:srgbClr val="B1CE5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Elipse"/>
          <p:cNvSpPr/>
          <p:nvPr/>
        </p:nvSpPr>
        <p:spPr>
          <a:xfrm>
            <a:off x="1395117" y="5338430"/>
            <a:ext cx="541538" cy="541538"/>
          </a:xfrm>
          <a:prstGeom prst="ellipse">
            <a:avLst/>
          </a:prstGeom>
          <a:gradFill flip="none" rotWithShape="1">
            <a:gsLst>
              <a:gs pos="0">
                <a:srgbClr val="B1DA54"/>
              </a:gs>
              <a:gs pos="50000">
                <a:srgbClr val="B1CE56">
                  <a:shade val="67500"/>
                  <a:satMod val="115000"/>
                </a:srgbClr>
              </a:gs>
              <a:gs pos="100000">
                <a:srgbClr val="B1CE5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3313" y="3674717"/>
            <a:ext cx="405147" cy="3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416" y="4636370"/>
            <a:ext cx="536940" cy="3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283876">
            <a:off x="1658980" y="5477856"/>
            <a:ext cx="280140" cy="3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 descr="C:\Users\Usuario\Dropbox\C7Jal\ppt_graf\interne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296" y="5428877"/>
            <a:ext cx="371381" cy="343086"/>
          </a:xfrm>
          <a:prstGeom prst="rect">
            <a:avLst/>
          </a:prstGeom>
          <a:noFill/>
        </p:spPr>
      </p:pic>
      <p:sp>
        <p:nvSpPr>
          <p:cNvPr id="56" name="55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418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orbel" pitchFamily="34" charset="0"/>
              </a:rPr>
              <a:t>6. Proyectos 2013</a:t>
            </a:r>
            <a:endParaRPr lang="es-MX" sz="32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 txBox="1">
            <a:spLocks/>
          </p:cNvSpPr>
          <p:nvPr/>
        </p:nvSpPr>
        <p:spPr>
          <a:xfrm>
            <a:off x="1422400" y="2588803"/>
            <a:ext cx="57150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7 Retos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0" y="6340397"/>
            <a:ext cx="728784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0839" y="6340397"/>
            <a:ext cx="1337033" cy="419100"/>
          </a:xfrm>
          <a:prstGeom prst="rect">
            <a:avLst/>
          </a:prstGeom>
        </p:spPr>
      </p:pic>
      <p:sp>
        <p:nvSpPr>
          <p:cNvPr id="7" name="Rectángulo 7"/>
          <p:cNvSpPr/>
          <p:nvPr/>
        </p:nvSpPr>
        <p:spPr>
          <a:xfrm>
            <a:off x="0" y="3363306"/>
            <a:ext cx="9144000" cy="45719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7"/>
          <p:cNvSpPr/>
          <p:nvPr/>
        </p:nvSpPr>
        <p:spPr>
          <a:xfrm>
            <a:off x="0" y="3404849"/>
            <a:ext cx="9144000" cy="293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ubtítulo 7"/>
          <p:cNvSpPr txBox="1">
            <a:spLocks/>
          </p:cNvSpPr>
          <p:nvPr/>
        </p:nvSpPr>
        <p:spPr>
          <a:xfrm>
            <a:off x="1422400" y="4058828"/>
            <a:ext cx="5715000" cy="573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Coordinación General de Tecnologías de Información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851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228600" y="188913"/>
            <a:ext cx="2286000" cy="420687"/>
          </a:xfrm>
        </p:spPr>
        <p:txBody>
          <a:bodyPr>
            <a:noAutofit/>
          </a:bodyPr>
          <a:lstStyle/>
          <a:p>
            <a:pPr eaLnBrk="1" hangingPunct="1"/>
            <a:r>
              <a:rPr lang="es-MX" sz="3200" dirty="0">
                <a:solidFill>
                  <a:srgbClr val="FFFFFF"/>
                </a:solidFill>
                <a:latin typeface="Corbel" charset="0"/>
                <a:ea typeface="MS PGothic" charset="0"/>
                <a:cs typeface="MS PGothic" charset="0"/>
              </a:rPr>
              <a:t>Data Center </a:t>
            </a:r>
            <a:endParaRPr lang="es-ES_tradnl" sz="3200" dirty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62468" name="Marcador de pie de página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5181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MX" sz="900">
                <a:solidFill>
                  <a:srgbClr val="313131"/>
                </a:solidFill>
                <a:latin typeface="Corbel" charset="0"/>
                <a:ea typeface="MS PGothic" charset="0"/>
                <a:cs typeface="MS PGothic" charset="0"/>
              </a:rPr>
              <a:t>Servicios tecnológicos en apoyo a los procesos de aprendizaje </a:t>
            </a:r>
            <a:r>
              <a:rPr lang="es-ES_tradnl" sz="900">
                <a:solidFill>
                  <a:srgbClr val="313131"/>
                </a:solidFill>
                <a:latin typeface="Corbel" charset="0"/>
                <a:ea typeface="MS PGothic" charset="0"/>
                <a:cs typeface="MS PGothic" charset="0"/>
              </a:rPr>
              <a:t>/ CGTI</a:t>
            </a:r>
          </a:p>
        </p:txBody>
      </p:sp>
      <p:sp>
        <p:nvSpPr>
          <p:cNvPr id="62469" name="Título 1"/>
          <p:cNvSpPr txBox="1">
            <a:spLocks/>
          </p:cNvSpPr>
          <p:nvPr/>
        </p:nvSpPr>
        <p:spPr bwMode="auto">
          <a:xfrm>
            <a:off x="5791200" y="1027113"/>
            <a:ext cx="2286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914400" eaLnBrk="1" hangingPunct="1"/>
            <a:r>
              <a:rPr lang="es-MX" sz="1400">
                <a:solidFill>
                  <a:srgbClr val="7F7F7F"/>
                </a:solidFill>
                <a:latin typeface="Corbel" charset="0"/>
              </a:rPr>
              <a:t>Conectividad al mundo</a:t>
            </a:r>
          </a:p>
          <a:p>
            <a:pPr algn="ctr" defTabSz="914400" eaLnBrk="1" hangingPunct="1"/>
            <a:r>
              <a:rPr lang="es-MX" sz="1400">
                <a:solidFill>
                  <a:srgbClr val="7F7F7F"/>
                </a:solidFill>
                <a:latin typeface="Corbel" charset="0"/>
              </a:rPr>
              <a:t>Internet </a:t>
            </a:r>
            <a:r>
              <a:rPr lang="es-ES_tradnl" sz="1400">
                <a:solidFill>
                  <a:srgbClr val="7F7F7F"/>
                </a:solidFill>
                <a:latin typeface="Corbel" charset="0"/>
              </a:rPr>
              <a:t>–</a:t>
            </a:r>
            <a:r>
              <a:rPr lang="es-MX" sz="1400">
                <a:solidFill>
                  <a:srgbClr val="7F7F7F"/>
                </a:solidFill>
                <a:latin typeface="Corbel" charset="0"/>
              </a:rPr>
              <a:t> Internet 2</a:t>
            </a:r>
            <a:endParaRPr lang="es-ES_tradnl" sz="1400">
              <a:solidFill>
                <a:srgbClr val="7F7F7F"/>
              </a:solidFill>
              <a:latin typeface="Corbel" charset="0"/>
            </a:endParaRPr>
          </a:p>
        </p:txBody>
      </p:sp>
      <p:sp>
        <p:nvSpPr>
          <p:cNvPr id="62470" name="Título 1"/>
          <p:cNvSpPr txBox="1">
            <a:spLocks/>
          </p:cNvSpPr>
          <p:nvPr/>
        </p:nvSpPr>
        <p:spPr bwMode="auto">
          <a:xfrm>
            <a:off x="3581400" y="2000250"/>
            <a:ext cx="137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hangingPunct="1"/>
            <a:r>
              <a:rPr lang="es-MX" sz="1400" dirty="0">
                <a:latin typeface="+mn-lt"/>
              </a:rPr>
              <a:t>Cómputo</a:t>
            </a:r>
            <a:endParaRPr lang="es-ES_tradnl" sz="1400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6502935" y="4713554"/>
            <a:ext cx="152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r>
              <a:rPr lang="es-MX" sz="1400" dirty="0">
                <a:ea typeface="ヒラギノ角ゴ Pro W3" pitchFamily="-109" charset="-128"/>
                <a:cs typeface="Trebuchet MS"/>
              </a:rPr>
              <a:t>Almacenamiento</a:t>
            </a:r>
            <a:endParaRPr lang="es-ES_tradnl" sz="1400" dirty="0">
              <a:ea typeface="ヒラギノ角ゴ Pro W3" pitchFamily="-109" charset="-128"/>
              <a:cs typeface="Trebuchet M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962400" y="4648200"/>
            <a:ext cx="1524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r>
              <a:rPr lang="es-MX" sz="1200" dirty="0">
                <a:ea typeface="ヒラギノ角ゴ Pro W3" pitchFamily="-109" charset="-128"/>
                <a:cs typeface="Trebuchet MS"/>
              </a:rPr>
              <a:t>Conectividad interna</a:t>
            </a:r>
            <a:endParaRPr lang="es-ES_tradnl" sz="1200" dirty="0">
              <a:ea typeface="ヒラギノ角ゴ Pro W3" pitchFamily="-109" charset="-128"/>
              <a:cs typeface="Trebuchet MS"/>
            </a:endParaRPr>
          </a:p>
        </p:txBody>
      </p:sp>
      <p:sp>
        <p:nvSpPr>
          <p:cNvPr id="62473" name="Título 1"/>
          <p:cNvSpPr txBox="1">
            <a:spLocks/>
          </p:cNvSpPr>
          <p:nvPr/>
        </p:nvSpPr>
        <p:spPr bwMode="auto">
          <a:xfrm>
            <a:off x="4419600" y="5486400"/>
            <a:ext cx="1524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hangingPunct="1"/>
            <a:r>
              <a:rPr lang="es-MX" sz="1400" dirty="0">
                <a:latin typeface="+mn-lt"/>
              </a:rPr>
              <a:t>Hospedaje físico para recursos tecnológicos</a:t>
            </a:r>
            <a:endParaRPr lang="es-ES_tradnl" sz="1400" dirty="0">
              <a:latin typeface="+mn-lt"/>
            </a:endParaRPr>
          </a:p>
        </p:txBody>
      </p:sp>
      <p:sp>
        <p:nvSpPr>
          <p:cNvPr id="62474" name="Título 1"/>
          <p:cNvSpPr txBox="1">
            <a:spLocks/>
          </p:cNvSpPr>
          <p:nvPr/>
        </p:nvSpPr>
        <p:spPr bwMode="auto">
          <a:xfrm>
            <a:off x="685800" y="5486400"/>
            <a:ext cx="2057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MX" sz="1400" dirty="0">
                <a:latin typeface="+mn-lt"/>
              </a:rPr>
              <a:t>Suministro de Energía garantizada</a:t>
            </a:r>
          </a:p>
          <a:p>
            <a:pPr eaLnBrk="1" hangingPunct="1"/>
            <a:r>
              <a:rPr lang="es-MX" sz="1400" dirty="0">
                <a:latin typeface="+mn-lt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(UPS + Planta de energía)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2475" name="Título 1"/>
          <p:cNvSpPr txBox="1">
            <a:spLocks/>
          </p:cNvSpPr>
          <p:nvPr/>
        </p:nvSpPr>
        <p:spPr bwMode="auto">
          <a:xfrm>
            <a:off x="152400" y="2209800"/>
            <a:ext cx="2057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MX" sz="1400" dirty="0">
                <a:latin typeface="+mn-lt"/>
              </a:rPr>
              <a:t>Condiciones ambientales seguras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(Nivel de calor controlado, humedad y pureza ambiental)</a:t>
            </a:r>
          </a:p>
        </p:txBody>
      </p:sp>
    </p:spTree>
    <p:extLst>
      <p:ext uri="{BB962C8B-B14F-4D97-AF65-F5344CB8AC3E}">
        <p14:creationId xmlns:p14="http://schemas.microsoft.com/office/powerpoint/2010/main" val="173449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/>
          <p:cNvSpPr txBox="1">
            <a:spLocks/>
          </p:cNvSpPr>
          <p:nvPr/>
        </p:nvSpPr>
        <p:spPr>
          <a:xfrm>
            <a:off x="622022" y="3195119"/>
            <a:ext cx="3357312" cy="1049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Corbel" charset="0"/>
                <a:ea typeface="MS PGothic" charset="0"/>
              </a:rPr>
              <a:t>Fortalecimiento de la base de tecnologías de la Universidad de Guadalajara</a:t>
            </a:r>
            <a:endParaRPr lang="es-ES" sz="2000" dirty="0"/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4766123" y="3391826"/>
            <a:ext cx="3651451" cy="42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Corbel" charset="0"/>
                <a:ea typeface="MS PGothic" charset="0"/>
              </a:rPr>
              <a:t>Interrupción digital 10 días</a:t>
            </a:r>
            <a:endParaRPr lang="es-ES" sz="2000" dirty="0"/>
          </a:p>
        </p:txBody>
      </p:sp>
      <p:sp>
        <p:nvSpPr>
          <p:cNvPr id="2" name="Flecha derecha 1"/>
          <p:cNvSpPr/>
          <p:nvPr/>
        </p:nvSpPr>
        <p:spPr>
          <a:xfrm>
            <a:off x="4117882" y="3411034"/>
            <a:ext cx="423341" cy="324130"/>
          </a:xfrm>
          <a:prstGeom prst="rightArrow">
            <a:avLst/>
          </a:prstGeom>
          <a:solidFill>
            <a:srgbClr val="0029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7" name="55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418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orbel" pitchFamily="34" charset="0"/>
              </a:rPr>
              <a:t>7. Retos </a:t>
            </a:r>
            <a:endParaRPr lang="es-MX" sz="3200" dirty="0">
              <a:latin typeface="Corbel" pitchFamily="34" charset="0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647422" y="4857396"/>
            <a:ext cx="3558471" cy="476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Corbel" charset="0"/>
                <a:ea typeface="MS PGothic" charset="0"/>
              </a:rPr>
              <a:t>Equilibrio digital </a:t>
            </a:r>
            <a:endParaRPr lang="es-ES" sz="2000" dirty="0"/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4763302" y="4912993"/>
            <a:ext cx="3872698" cy="428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Corbel" charset="0"/>
                <a:ea typeface="MS PGothic" charset="0"/>
              </a:rPr>
              <a:t>Sinergia: colaboración y acuerdos</a:t>
            </a:r>
            <a:endParaRPr lang="es-ES" sz="2000" dirty="0"/>
          </a:p>
        </p:txBody>
      </p:sp>
      <p:sp>
        <p:nvSpPr>
          <p:cNvPr id="12" name="Flecha derecha 11"/>
          <p:cNvSpPr/>
          <p:nvPr/>
        </p:nvSpPr>
        <p:spPr>
          <a:xfrm>
            <a:off x="4115061" y="4932201"/>
            <a:ext cx="423341" cy="324130"/>
          </a:xfrm>
          <a:prstGeom prst="rightArrow">
            <a:avLst/>
          </a:prstGeom>
          <a:solidFill>
            <a:srgbClr val="0029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6"/>
          <p:cNvSpPr txBox="1">
            <a:spLocks/>
          </p:cNvSpPr>
          <p:nvPr/>
        </p:nvSpPr>
        <p:spPr>
          <a:xfrm>
            <a:off x="633311" y="2006974"/>
            <a:ext cx="3558471" cy="448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Corbel" charset="0"/>
                <a:ea typeface="MS PGothic" charset="0"/>
              </a:rPr>
              <a:t>Innovación  </a:t>
            </a:r>
            <a:endParaRPr lang="es-ES" sz="2000" dirty="0"/>
          </a:p>
        </p:txBody>
      </p:sp>
      <p:sp>
        <p:nvSpPr>
          <p:cNvPr id="14" name="Título 6"/>
          <p:cNvSpPr txBox="1">
            <a:spLocks/>
          </p:cNvSpPr>
          <p:nvPr/>
        </p:nvSpPr>
        <p:spPr>
          <a:xfrm>
            <a:off x="4777413" y="1752129"/>
            <a:ext cx="3957365" cy="971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Corbel" charset="0"/>
                <a:ea typeface="MS PGothic" charset="0"/>
              </a:rPr>
              <a:t>Colaboración universitaria para el</a:t>
            </a:r>
          </a:p>
          <a:p>
            <a:r>
              <a:rPr lang="es-ES" sz="2000" dirty="0">
                <a:latin typeface="Corbel" charset="0"/>
                <a:ea typeface="MS PGothic" charset="0"/>
              </a:rPr>
              <a:t>f</a:t>
            </a:r>
            <a:r>
              <a:rPr lang="es-ES" sz="2000" dirty="0" smtClean="0">
                <a:latin typeface="Corbel" charset="0"/>
                <a:ea typeface="MS PGothic" charset="0"/>
              </a:rPr>
              <a:t>ortalecimiento </a:t>
            </a:r>
            <a:r>
              <a:rPr lang="es-ES" sz="2000" dirty="0">
                <a:latin typeface="Corbel" charset="0"/>
                <a:ea typeface="MS PGothic" charset="0"/>
              </a:rPr>
              <a:t>a las </a:t>
            </a:r>
            <a:r>
              <a:rPr lang="es-ES" sz="2000" dirty="0" smtClean="0">
                <a:latin typeface="Corbel" charset="0"/>
                <a:ea typeface="MS PGothic" charset="0"/>
              </a:rPr>
              <a:t>competencias </a:t>
            </a:r>
            <a:r>
              <a:rPr lang="es-ES" sz="2000" dirty="0">
                <a:latin typeface="Corbel" charset="0"/>
                <a:ea typeface="MS PGothic" charset="0"/>
              </a:rPr>
              <a:t>del </a:t>
            </a:r>
            <a:r>
              <a:rPr lang="es-ES" sz="2000" dirty="0" smtClean="0">
                <a:latin typeface="Corbel" charset="0"/>
                <a:ea typeface="MS PGothic" charset="0"/>
              </a:rPr>
              <a:t>personal </a:t>
            </a:r>
            <a:r>
              <a:rPr lang="es-ES" sz="2000" dirty="0">
                <a:latin typeface="Corbel" charset="0"/>
                <a:ea typeface="MS PGothic" charset="0"/>
              </a:rPr>
              <a:t>de la </a:t>
            </a:r>
            <a:r>
              <a:rPr lang="es-ES" sz="2000" dirty="0" smtClean="0">
                <a:latin typeface="Corbel" charset="0"/>
                <a:ea typeface="MS PGothic" charset="0"/>
              </a:rPr>
              <a:t>CGTI</a:t>
            </a:r>
            <a:endParaRPr lang="es-ES" sz="1100" dirty="0"/>
          </a:p>
        </p:txBody>
      </p:sp>
      <p:sp>
        <p:nvSpPr>
          <p:cNvPr id="15" name="Flecha derecha 14"/>
          <p:cNvSpPr/>
          <p:nvPr/>
        </p:nvSpPr>
        <p:spPr>
          <a:xfrm>
            <a:off x="4129172" y="2081779"/>
            <a:ext cx="423341" cy="324130"/>
          </a:xfrm>
          <a:prstGeom prst="rightArrow">
            <a:avLst/>
          </a:prstGeom>
          <a:solidFill>
            <a:srgbClr val="0029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9" y="3670040"/>
            <a:ext cx="6867332" cy="20981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81402" y="4034717"/>
            <a:ext cx="6567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Coordinación General de Tecnologías de Información</a:t>
            </a:r>
            <a:endParaRPr lang="es-MX" sz="30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480771"/>
            <a:ext cx="2463281" cy="7721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4946" y="5305445"/>
            <a:ext cx="15304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02 · Julio · 2013</a:t>
            </a:r>
            <a:endParaRPr lang="es-MX" sz="13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7" name="9 Título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81950" cy="914400"/>
          </a:xfrm>
        </p:spPr>
        <p:txBody>
          <a:bodyPr anchor="t">
            <a:normAutofit/>
          </a:bodyPr>
          <a:lstStyle/>
          <a:p>
            <a:r>
              <a:rPr lang="es-MX" sz="3200" dirty="0">
                <a:latin typeface="Corbel" charset="0"/>
                <a:ea typeface="MS PGothic" charset="0"/>
              </a:rPr>
              <a:t>Índice 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676400" y="1676400"/>
            <a:ext cx="6686550" cy="42799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endParaRPr lang="es-MX" sz="2000" dirty="0" smtClean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MX" sz="2000" dirty="0" smtClean="0">
                <a:latin typeface="Corbel" charset="0"/>
                <a:ea typeface="MS PGothic" charset="0"/>
              </a:rPr>
              <a:t>Principales atribuciones. </a:t>
            </a:r>
            <a:endParaRPr lang="es-MX" sz="2000" dirty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MX" sz="2000" dirty="0">
                <a:latin typeface="Corbel" charset="0"/>
                <a:ea typeface="MS PGothic" charset="0"/>
              </a:rPr>
              <a:t>Estructura de la </a:t>
            </a:r>
            <a:r>
              <a:rPr lang="es-MX" sz="2000" dirty="0" smtClean="0">
                <a:latin typeface="Corbel" charset="0"/>
                <a:ea typeface="MS PGothic" charset="0"/>
              </a:rPr>
              <a:t>Coordinación.</a:t>
            </a:r>
            <a:endParaRPr lang="es-MX" sz="2000" dirty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MX" sz="2000" dirty="0">
                <a:latin typeface="Corbel" charset="0"/>
                <a:ea typeface="MS PGothic" charset="0"/>
              </a:rPr>
              <a:t>Alcance de </a:t>
            </a:r>
            <a:r>
              <a:rPr lang="es-MX" sz="2000" dirty="0" smtClean="0">
                <a:latin typeface="Corbel" charset="0"/>
                <a:ea typeface="MS PGothic" charset="0"/>
              </a:rPr>
              <a:t>los servicios </a:t>
            </a:r>
            <a:r>
              <a:rPr lang="es-MX" sz="2000" dirty="0">
                <a:latin typeface="Corbel" charset="0"/>
                <a:ea typeface="MS PGothic" charset="0"/>
              </a:rPr>
              <a:t>de la </a:t>
            </a:r>
            <a:r>
              <a:rPr lang="es-MX" sz="2000" dirty="0" smtClean="0">
                <a:latin typeface="Corbel" charset="0"/>
                <a:ea typeface="MS PGothic" charset="0"/>
              </a:rPr>
              <a:t>CGTI.</a:t>
            </a:r>
            <a:endParaRPr lang="es-MX" sz="2000" dirty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ES" sz="2000" dirty="0">
                <a:latin typeface="Corbel" charset="0"/>
                <a:ea typeface="MS PGothic" charset="0"/>
              </a:rPr>
              <a:t>Modelo de d</a:t>
            </a:r>
            <a:r>
              <a:rPr lang="es-ES" sz="2000" dirty="0" smtClean="0">
                <a:latin typeface="Corbel" charset="0"/>
                <a:ea typeface="MS PGothic" charset="0"/>
              </a:rPr>
              <a:t>esarrollo y operación de servicios tecnológicos </a:t>
            </a:r>
            <a:r>
              <a:rPr lang="es-ES" sz="2000" dirty="0">
                <a:latin typeface="Corbel" charset="0"/>
                <a:ea typeface="MS PGothic" charset="0"/>
              </a:rPr>
              <a:t>en la Universidad de </a:t>
            </a:r>
            <a:r>
              <a:rPr lang="es-ES" sz="2000" dirty="0" smtClean="0">
                <a:latin typeface="Corbel" charset="0"/>
                <a:ea typeface="MS PGothic" charset="0"/>
              </a:rPr>
              <a:t>Guadalajara. </a:t>
            </a:r>
            <a:endParaRPr lang="es-ES" sz="2000" dirty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ES" sz="2000" dirty="0">
                <a:latin typeface="Corbel" charset="0"/>
                <a:ea typeface="MS PGothic" charset="0"/>
              </a:rPr>
              <a:t>Modelo de i</a:t>
            </a:r>
            <a:r>
              <a:rPr lang="es-ES" sz="2000" dirty="0" smtClean="0">
                <a:latin typeface="Corbel" charset="0"/>
                <a:ea typeface="MS PGothic" charset="0"/>
              </a:rPr>
              <a:t>nteracción </a:t>
            </a:r>
            <a:r>
              <a:rPr lang="es-ES" sz="2000" dirty="0">
                <a:latin typeface="Corbel" charset="0"/>
                <a:ea typeface="MS PGothic" charset="0"/>
              </a:rPr>
              <a:t>con la </a:t>
            </a:r>
            <a:r>
              <a:rPr lang="es-ES_tradnl" sz="2000" dirty="0" smtClean="0">
                <a:latin typeface="Corbel" charset="0"/>
                <a:ea typeface="MS PGothic" charset="0"/>
              </a:rPr>
              <a:t>Red Universitaria.</a:t>
            </a:r>
            <a:endParaRPr lang="es-MX" sz="2000" dirty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MX" sz="2000" dirty="0">
                <a:latin typeface="Corbel" charset="0"/>
                <a:ea typeface="MS PGothic" charset="0"/>
              </a:rPr>
              <a:t>Proyectos </a:t>
            </a:r>
            <a:r>
              <a:rPr lang="es-MX" sz="2000" dirty="0" smtClean="0">
                <a:latin typeface="Corbel" charset="0"/>
                <a:ea typeface="MS PGothic" charset="0"/>
              </a:rPr>
              <a:t>2013. </a:t>
            </a: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r>
              <a:rPr lang="es-MX" sz="2000" dirty="0" smtClean="0">
                <a:latin typeface="Corbel" charset="0"/>
                <a:ea typeface="MS PGothic" charset="0"/>
              </a:rPr>
              <a:t>Retos </a:t>
            </a:r>
            <a:endParaRPr lang="es-MX" sz="2000" dirty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endParaRPr lang="es-MX" sz="2000" dirty="0" smtClean="0">
              <a:latin typeface="Corbel" charset="0"/>
              <a:ea typeface="MS PGothic" charset="0"/>
            </a:endParaRPr>
          </a:p>
          <a:p>
            <a:pPr marL="457200" indent="-457200">
              <a:lnSpc>
                <a:spcPct val="90000"/>
              </a:lnSpc>
              <a:buClr>
                <a:srgbClr val="031227"/>
              </a:buClr>
              <a:buFont typeface="Corbel" charset="0"/>
              <a:buAutoNum type="arabicPeriod"/>
            </a:pPr>
            <a:endParaRPr lang="es-MX" sz="2000" dirty="0" smtClean="0">
              <a:latin typeface="Corbe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6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381000" y="381000"/>
            <a:ext cx="798195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dirty="0" smtClean="0">
                <a:latin typeface="Corbel" charset="0"/>
                <a:ea typeface="MS PGothic" charset="0"/>
              </a:rPr>
              <a:t>1. Principales Atribuciones</a:t>
            </a:r>
            <a:endParaRPr lang="es-MX" sz="3200" dirty="0">
              <a:latin typeface="Corbel" charset="0"/>
              <a:ea typeface="MS PGothic" charset="0"/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1676400" y="1676400"/>
            <a:ext cx="6686550" cy="427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31227"/>
              </a:buClr>
              <a:buFont typeface="Wingdings" charset="0"/>
              <a:buChar char="§"/>
              <a:defRPr/>
            </a:pPr>
            <a:endParaRPr lang="es-MX" sz="2000" dirty="0" smtClean="0">
              <a:latin typeface="Corbel" charset="0"/>
              <a:ea typeface="MS PGothic" charset="0"/>
            </a:endParaRPr>
          </a:p>
          <a:p>
            <a:pPr marL="342900" indent="-342900" algn="l">
              <a:buClr>
                <a:srgbClr val="031227"/>
              </a:buClr>
              <a:buFont typeface="Arial"/>
              <a:buChar char="•"/>
              <a:defRPr/>
            </a:pPr>
            <a:r>
              <a:rPr lang="es-MX" sz="2000" dirty="0" smtClean="0">
                <a:latin typeface="Corbel" charset="0"/>
                <a:ea typeface="MS PGothic" charset="0"/>
              </a:rPr>
              <a:t>Regular y conducir el </a:t>
            </a:r>
            <a:r>
              <a:rPr lang="es-MX" sz="2000" i="1" dirty="0" smtClean="0">
                <a:latin typeface="Corbel" charset="0"/>
                <a:ea typeface="MS PGothic" charset="0"/>
              </a:rPr>
              <a:t>Modelo de Tecnologías de Información y Comunicación </a:t>
            </a:r>
            <a:r>
              <a:rPr lang="es-MX" sz="2000" dirty="0" smtClean="0">
                <a:latin typeface="Corbel" charset="0"/>
                <a:ea typeface="MS PGothic" charset="0"/>
              </a:rPr>
              <a:t>para la Universidad de Guadalajara. </a:t>
            </a:r>
          </a:p>
          <a:p>
            <a:pPr marL="342900" indent="-342900" algn="l">
              <a:buClr>
                <a:srgbClr val="031227"/>
              </a:buClr>
              <a:buFont typeface="Arial"/>
              <a:buChar char="•"/>
              <a:defRPr/>
            </a:pPr>
            <a:r>
              <a:rPr lang="es-MX" sz="2000" dirty="0" smtClean="0">
                <a:latin typeface="Corbel" charset="0"/>
                <a:ea typeface="MS PGothic" charset="0"/>
              </a:rPr>
              <a:t>Desarrollar y operar el </a:t>
            </a:r>
            <a:r>
              <a:rPr lang="es-MX" sz="2000" i="1" dirty="0" smtClean="0">
                <a:latin typeface="Corbel" charset="0"/>
                <a:ea typeface="MS PGothic" charset="0"/>
              </a:rPr>
              <a:t>Sistema de Información Universitaria</a:t>
            </a:r>
            <a:r>
              <a:rPr lang="es-MX" sz="2000" dirty="0" smtClean="0">
                <a:latin typeface="Corbel" charset="0"/>
                <a:ea typeface="MS PGothic" charset="0"/>
              </a:rPr>
              <a:t>. </a:t>
            </a:r>
          </a:p>
          <a:p>
            <a:pPr marL="342900" indent="-342900" algn="l">
              <a:buClr>
                <a:srgbClr val="031227"/>
              </a:buClr>
              <a:buFont typeface="Arial"/>
              <a:buChar char="•"/>
              <a:defRPr/>
            </a:pPr>
            <a:r>
              <a:rPr lang="es-MX" sz="2000" dirty="0" smtClean="0">
                <a:latin typeface="Corbel" charset="0"/>
                <a:ea typeface="MS PGothic" charset="0"/>
              </a:rPr>
              <a:t>Incorporar las innovaciones tecnológicas en la Universidad de Guadalajara. </a:t>
            </a:r>
          </a:p>
          <a:p>
            <a:pPr algn="r">
              <a:buClr>
                <a:srgbClr val="031227"/>
              </a:buClr>
              <a:buFont typeface="Wingdings" pitchFamily="2" charset="2"/>
              <a:buNone/>
              <a:defRPr/>
            </a:pPr>
            <a:r>
              <a:rPr lang="es-MX" sz="2000" dirty="0" smtClean="0">
                <a:latin typeface="Corbel" charset="0"/>
                <a:ea typeface="MS PGothic" charset="0"/>
              </a:rPr>
              <a:t>			</a:t>
            </a:r>
            <a:r>
              <a:rPr lang="es-MX" sz="1600" dirty="0" smtClean="0">
                <a:solidFill>
                  <a:srgbClr val="595959"/>
                </a:solidFill>
                <a:latin typeface="Corbel" charset="0"/>
                <a:ea typeface="MS PGothic" charset="0"/>
              </a:rPr>
              <a:t>Referencia: Dictamen II/2007/094</a:t>
            </a:r>
            <a:endParaRPr lang="es-MX" sz="2000" dirty="0">
              <a:solidFill>
                <a:srgbClr val="595959"/>
              </a:solidFill>
              <a:latin typeface="Corbe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4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Agrupar 67"/>
          <p:cNvGrpSpPr/>
          <p:nvPr/>
        </p:nvGrpSpPr>
        <p:grpSpPr>
          <a:xfrm>
            <a:off x="4738514" y="3810001"/>
            <a:ext cx="383820" cy="2384778"/>
            <a:chOff x="4964290" y="3739446"/>
            <a:chExt cx="383820" cy="2384778"/>
          </a:xfrm>
        </p:grpSpPr>
        <p:cxnSp>
          <p:nvCxnSpPr>
            <p:cNvPr id="36" name="Conector recto 35"/>
            <p:cNvCxnSpPr/>
            <p:nvPr/>
          </p:nvCxnSpPr>
          <p:spPr>
            <a:xfrm>
              <a:off x="4981222" y="4430892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4964290" y="5204176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4975580" y="6118570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4967111" y="3739446"/>
              <a:ext cx="0" cy="2384778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Agrupar 66"/>
          <p:cNvGrpSpPr/>
          <p:nvPr/>
        </p:nvGrpSpPr>
        <p:grpSpPr>
          <a:xfrm>
            <a:off x="6968030" y="3640669"/>
            <a:ext cx="383820" cy="2384778"/>
            <a:chOff x="7222028" y="3598336"/>
            <a:chExt cx="383820" cy="2384778"/>
          </a:xfrm>
        </p:grpSpPr>
        <p:cxnSp>
          <p:nvCxnSpPr>
            <p:cNvPr id="41" name="Conector recto 40"/>
            <p:cNvCxnSpPr/>
            <p:nvPr/>
          </p:nvCxnSpPr>
          <p:spPr>
            <a:xfrm>
              <a:off x="7238960" y="4388559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7222028" y="5190065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7233318" y="5977460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7224849" y="3598336"/>
              <a:ext cx="0" cy="2384778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Agrupar 64"/>
          <p:cNvGrpSpPr/>
          <p:nvPr/>
        </p:nvGrpSpPr>
        <p:grpSpPr>
          <a:xfrm>
            <a:off x="2325514" y="3739446"/>
            <a:ext cx="383820" cy="2384778"/>
            <a:chOff x="2551290" y="3993444"/>
            <a:chExt cx="383820" cy="2384778"/>
          </a:xfrm>
        </p:grpSpPr>
        <p:cxnSp>
          <p:nvCxnSpPr>
            <p:cNvPr id="23" name="Conector recto 22"/>
            <p:cNvCxnSpPr/>
            <p:nvPr/>
          </p:nvCxnSpPr>
          <p:spPr>
            <a:xfrm>
              <a:off x="2568222" y="4656668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2551290" y="5542840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2562580" y="6372568"/>
              <a:ext cx="366888" cy="0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2554111" y="3993444"/>
              <a:ext cx="0" cy="2384778"/>
            </a:xfrm>
            <a:prstGeom prst="line">
              <a:avLst/>
            </a:prstGeom>
            <a:ln>
              <a:solidFill>
                <a:srgbClr val="5D75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770523" y="153460"/>
            <a:ext cx="3218258" cy="1325563"/>
          </a:xfrm>
        </p:spPr>
        <p:txBody>
          <a:bodyPr anchor="t">
            <a:normAutofit/>
          </a:bodyPr>
          <a:lstStyle/>
          <a:p>
            <a:r>
              <a:rPr lang="es-ES" sz="3200" dirty="0" smtClean="0">
                <a:latin typeface="Corbel" pitchFamily="34" charset="0"/>
              </a:rPr>
              <a:t>2. Estructura </a:t>
            </a:r>
            <a:r>
              <a:rPr lang="es-ES" sz="3200" dirty="0">
                <a:latin typeface="Corbel" pitchFamily="34" charset="0"/>
              </a:rPr>
              <a:t>de la Coordinación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7802961"/>
              </p:ext>
            </p:extLst>
          </p:nvPr>
        </p:nvGraphicFramePr>
        <p:xfrm>
          <a:off x="-112888" y="127004"/>
          <a:ext cx="8946443" cy="403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Agrupar 8"/>
          <p:cNvGrpSpPr/>
          <p:nvPr/>
        </p:nvGrpSpPr>
        <p:grpSpPr>
          <a:xfrm>
            <a:off x="2436690" y="4064229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Rectángulo redondeado 9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1400" b="0" kern="1200" dirty="0" smtClean="0">
                  <a:solidFill>
                    <a:schemeClr val="bg1"/>
                  </a:solidFill>
                </a:rPr>
                <a:t>Diseño de Comunicaciones y Redes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447979" y="4851629"/>
            <a:ext cx="1345090" cy="863373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redondeado 12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sz="1400" b="0" kern="1200" dirty="0" smtClean="0">
                  <a:solidFill>
                    <a:schemeClr val="bg1"/>
                  </a:solidFill>
                </a:rPr>
                <a:t>Diseño de </a:t>
              </a:r>
              <a:r>
                <a:rPr lang="es-ES_tradnl" sz="1400" b="0" kern="1200" dirty="0" smtClean="0">
                  <a:solidFill>
                    <a:schemeClr val="bg1"/>
                  </a:solidFill>
                </a:rPr>
                <a:t>Sistemas</a:t>
              </a:r>
              <a:r>
                <a:rPr sz="1400" b="0" kern="1200" dirty="0" smtClean="0">
                  <a:solidFill>
                    <a:schemeClr val="bg1"/>
                  </a:solidFill>
                </a:rPr>
                <a:t> y </a:t>
              </a:r>
              <a:r>
                <a:rPr lang="es-ES_tradnl" sz="1400" b="0" kern="1200" dirty="0" smtClean="0">
                  <a:solidFill>
                    <a:schemeClr val="bg1"/>
                  </a:solidFill>
                </a:rPr>
                <a:t>Arquitectura de Software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459268" y="5785784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redondeado 15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Apoyo a la Academia y la Investigación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Agrupar 44"/>
          <p:cNvGrpSpPr/>
          <p:nvPr/>
        </p:nvGrpSpPr>
        <p:grpSpPr>
          <a:xfrm>
            <a:off x="4846868" y="4089628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Rectángulo redondeado 45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ctángulo 46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Desarrollo de la Red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4858157" y="4877028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Rectángulo redondeado 48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ángulo 49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Desarrollo de Software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Agrupar 50"/>
          <p:cNvGrpSpPr/>
          <p:nvPr/>
        </p:nvGrpSpPr>
        <p:grpSpPr>
          <a:xfrm>
            <a:off x="4869446" y="5670073"/>
            <a:ext cx="1345090" cy="1004484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Rectángulo redondeado 51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Desarrollo de Procedimientos y Apoyo a los Sistemas de Gestión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Agrupar 53"/>
          <p:cNvGrpSpPr/>
          <p:nvPr/>
        </p:nvGrpSpPr>
        <p:grpSpPr>
          <a:xfrm>
            <a:off x="7073601" y="4129138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Rectángulo redondeado 54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ctángulo 55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Operación de la Red y Servicios de Cómputo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Agrupar 56"/>
          <p:cNvGrpSpPr/>
          <p:nvPr/>
        </p:nvGrpSpPr>
        <p:grpSpPr>
          <a:xfrm>
            <a:off x="7084890" y="4916538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Rectángulo redondeado 57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Administración de Aplicaciones y Bases de Datos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7096179" y="5709583"/>
            <a:ext cx="1345090" cy="719441"/>
            <a:chOff x="93596" y="3804783"/>
            <a:chExt cx="799291" cy="50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Rectángulo redondeado 60"/>
            <p:cNvSpPr/>
            <p:nvPr/>
          </p:nvSpPr>
          <p:spPr>
            <a:xfrm>
              <a:off x="93596" y="3804783"/>
              <a:ext cx="799291" cy="5075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108462" y="3819649"/>
              <a:ext cx="769559" cy="477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0" kern="1200" dirty="0" smtClean="0">
                  <a:solidFill>
                    <a:schemeClr val="bg1"/>
                  </a:solidFill>
                </a:rPr>
                <a:t>Capacitación y Soporte a Usuarios</a:t>
              </a:r>
              <a:endParaRPr lang="es-ES_tradnl" sz="1400" b="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" name="Imagen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431" y="352777"/>
            <a:ext cx="503968" cy="70555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779" y="3000022"/>
            <a:ext cx="508000" cy="7112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667" y="3000021"/>
            <a:ext cx="508000" cy="71120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6779" y="3000021"/>
            <a:ext cx="508000" cy="71120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779" y="3000022"/>
            <a:ext cx="508000" cy="71120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7666" y="4072465"/>
            <a:ext cx="493889" cy="691445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5889" y="4919133"/>
            <a:ext cx="508000" cy="71120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5890" y="5779911"/>
            <a:ext cx="508000" cy="71120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4779" y="4100689"/>
            <a:ext cx="493889" cy="691445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4778" y="4890911"/>
            <a:ext cx="497921" cy="697089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8890" y="5836355"/>
            <a:ext cx="508000" cy="71120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0223" y="4143022"/>
            <a:ext cx="493889" cy="691445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24334" y="4910665"/>
            <a:ext cx="479778" cy="719667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81335" y="1546579"/>
            <a:ext cx="508000" cy="71120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38445" y="5700888"/>
            <a:ext cx="479778" cy="719667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16872" y="5902952"/>
            <a:ext cx="133703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7" name="Título 7"/>
          <p:cNvSpPr>
            <a:spLocks noGrp="1"/>
          </p:cNvSpPr>
          <p:nvPr>
            <p:ph type="title"/>
          </p:nvPr>
        </p:nvSpPr>
        <p:spPr>
          <a:xfrm>
            <a:off x="380076" y="356248"/>
            <a:ext cx="7886700" cy="1325563"/>
          </a:xfrm>
        </p:spPr>
        <p:txBody>
          <a:bodyPr anchor="t">
            <a:normAutofit/>
          </a:bodyPr>
          <a:lstStyle/>
          <a:p>
            <a:r>
              <a:rPr lang="es-ES" sz="3200" dirty="0" smtClean="0">
                <a:latin typeface="Corbel" pitchFamily="34" charset="0"/>
              </a:rPr>
              <a:t>3. Alcance </a:t>
            </a:r>
            <a:r>
              <a:rPr lang="es-ES" sz="3200" dirty="0">
                <a:latin typeface="Corbel" pitchFamily="34" charset="0"/>
              </a:rPr>
              <a:t>de los Servicios de la CGTI</a:t>
            </a:r>
          </a:p>
        </p:txBody>
      </p:sp>
      <p:cxnSp>
        <p:nvCxnSpPr>
          <p:cNvPr id="8" name="17 Conector recto"/>
          <p:cNvCxnSpPr/>
          <p:nvPr/>
        </p:nvCxnSpPr>
        <p:spPr>
          <a:xfrm>
            <a:off x="1100138" y="2278063"/>
            <a:ext cx="42862" cy="2809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917700" y="1676400"/>
            <a:ext cx="6686550" cy="4279900"/>
          </a:xfrm>
        </p:spPr>
        <p:txBody>
          <a:bodyPr/>
          <a:lstStyle/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2000" dirty="0">
                <a:latin typeface="Corbel" charset="0"/>
                <a:ea typeface="MS PGothic" charset="0"/>
              </a:rPr>
              <a:t>Servicios de Conectividad (RED)</a:t>
            </a: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dirty="0">
                <a:latin typeface="Corbel" charset="0"/>
                <a:ea typeface="MS PGothic" charset="0"/>
              </a:rPr>
              <a:t>Datos </a:t>
            </a: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Interna</a:t>
            </a: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Externa  (Internet, Internet 2, Red NIBA, 40 ciudades)</a:t>
            </a: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dirty="0">
                <a:latin typeface="Corbel" charset="0"/>
                <a:ea typeface="MS PGothic" charset="0"/>
              </a:rPr>
              <a:t>Voz </a:t>
            </a: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Red Universitaria </a:t>
            </a: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Conmutación de la Administración </a:t>
            </a:r>
            <a:r>
              <a:rPr lang="es-MX" sz="1800" dirty="0" smtClean="0">
                <a:latin typeface="Corbel" charset="0"/>
                <a:ea typeface="MS PGothic" charset="0"/>
              </a:rPr>
              <a:t>General 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dirty="0">
                <a:latin typeface="Corbel" charset="0"/>
                <a:ea typeface="MS PGothic" charset="0"/>
              </a:rPr>
              <a:t>Video </a:t>
            </a: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Canales de </a:t>
            </a:r>
            <a:r>
              <a:rPr lang="es-MX" sz="1800" dirty="0" smtClean="0">
                <a:latin typeface="Corbel" charset="0"/>
                <a:ea typeface="MS PGothic" charset="0"/>
              </a:rPr>
              <a:t>video </a:t>
            </a:r>
            <a:r>
              <a:rPr lang="es-MX" sz="1800" dirty="0">
                <a:latin typeface="Corbel" charset="0"/>
                <a:ea typeface="MS PGothic" charset="0"/>
              </a:rPr>
              <a:t>en </a:t>
            </a:r>
            <a:r>
              <a:rPr lang="es-MX" sz="1800" dirty="0" smtClean="0">
                <a:latin typeface="Corbel" charset="0"/>
                <a:ea typeface="MS PGothic" charset="0"/>
              </a:rPr>
              <a:t>Centros Universitarios 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Servicio de </a:t>
            </a:r>
            <a:r>
              <a:rPr lang="es-MX" sz="1800" dirty="0" smtClean="0">
                <a:latin typeface="Corbel" charset="0"/>
                <a:ea typeface="MS PGothic" charset="0"/>
              </a:rPr>
              <a:t>video </a:t>
            </a:r>
            <a:r>
              <a:rPr lang="es-MX" sz="1800" dirty="0">
                <a:latin typeface="Corbel" charset="0"/>
                <a:ea typeface="MS PGothic" charset="0"/>
              </a:rPr>
              <a:t>c</a:t>
            </a:r>
            <a:r>
              <a:rPr lang="es-MX" sz="1800" dirty="0" smtClean="0">
                <a:latin typeface="Corbel" charset="0"/>
                <a:ea typeface="MS PGothic" charset="0"/>
              </a:rPr>
              <a:t>onferencia (interactiva, HD)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2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Servicio bajo </a:t>
            </a:r>
            <a:r>
              <a:rPr lang="es-MX" sz="1800" dirty="0" smtClean="0">
                <a:latin typeface="Corbel" charset="0"/>
                <a:ea typeface="MS PGothic" charset="0"/>
              </a:rPr>
              <a:t>demanda </a:t>
            </a:r>
            <a:endParaRPr lang="es-MX" sz="1800" dirty="0">
              <a:latin typeface="Corbel" charset="0"/>
              <a:ea typeface="MS PGothic" charset="0"/>
            </a:endParaRPr>
          </a:p>
        </p:txBody>
      </p:sp>
      <p:pic>
        <p:nvPicPr>
          <p:cNvPr id="10" name="Picture 10" descr="C:\Users\Usuario\Documents\WOOOstudio\WOOO\UDPASG\ppt_graf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430588"/>
            <a:ext cx="596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C:\Users\Usuario\Documents\WOOOstudio\WOOO\UDPASG\ppt_graf\interner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278063"/>
            <a:ext cx="5572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Users\Usuario\Documents\WOOOstudio\WOOO\UDPASG\ppt_graf\fortimail_entrada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90700"/>
            <a:ext cx="596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http://blogs.republica.com/ong-redes/files/2012/04/video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779963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711179" y="118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97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068513" y="1341438"/>
            <a:ext cx="6694487" cy="3554412"/>
          </a:xfrm>
        </p:spPr>
        <p:txBody>
          <a:bodyPr/>
          <a:lstStyle/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Diseño, </a:t>
            </a:r>
            <a:r>
              <a:rPr lang="es-MX" sz="1800" dirty="0" smtClean="0">
                <a:latin typeface="Corbel" charset="0"/>
                <a:ea typeface="MS PGothic" charset="0"/>
              </a:rPr>
              <a:t>desarrollo </a:t>
            </a:r>
            <a:r>
              <a:rPr lang="es-MX" sz="1800" dirty="0">
                <a:latin typeface="Corbel" charset="0"/>
                <a:ea typeface="MS PGothic" charset="0"/>
              </a:rPr>
              <a:t>y </a:t>
            </a:r>
            <a:r>
              <a:rPr lang="es-MX" sz="1800" dirty="0" smtClean="0">
                <a:latin typeface="Corbel" charset="0"/>
                <a:ea typeface="MS PGothic" charset="0"/>
              </a:rPr>
              <a:t>operación </a:t>
            </a:r>
            <a:r>
              <a:rPr lang="es-MX" sz="1800" dirty="0">
                <a:latin typeface="Corbel" charset="0"/>
                <a:ea typeface="MS PGothic" charset="0"/>
              </a:rPr>
              <a:t>del </a:t>
            </a:r>
            <a:r>
              <a:rPr lang="es-MX" sz="1800" dirty="0" smtClean="0">
                <a:latin typeface="Corbel" charset="0"/>
                <a:ea typeface="MS PGothic" charset="0"/>
              </a:rPr>
              <a:t>sistemas </a:t>
            </a:r>
            <a:r>
              <a:rPr lang="es-MX" sz="1800" dirty="0">
                <a:latin typeface="Corbel" charset="0"/>
                <a:ea typeface="MS PGothic" charset="0"/>
              </a:rPr>
              <a:t>de </a:t>
            </a:r>
            <a:r>
              <a:rPr lang="es-MX" sz="1800" dirty="0" smtClean="0">
                <a:latin typeface="Corbel" charset="0"/>
                <a:ea typeface="MS PGothic" charset="0"/>
              </a:rPr>
              <a:t>información universitaria:  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SIIAU.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Nómina.</a:t>
            </a: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Gestión académica.</a:t>
            </a:r>
            <a:endParaRPr lang="es-MX" sz="1800" dirty="0">
              <a:latin typeface="Corbel" charset="0"/>
              <a:ea typeface="MS PGothic" charset="0"/>
            </a:endParaRPr>
          </a:p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Diseño y </a:t>
            </a:r>
            <a:r>
              <a:rPr lang="es-MX" sz="1800" dirty="0" smtClean="0">
                <a:latin typeface="Corbel" charset="0"/>
                <a:ea typeface="MS PGothic" charset="0"/>
              </a:rPr>
              <a:t>desarrollo </a:t>
            </a:r>
            <a:r>
              <a:rPr lang="es-MX" sz="1800" dirty="0">
                <a:latin typeface="Corbel" charset="0"/>
                <a:ea typeface="MS PGothic" charset="0"/>
              </a:rPr>
              <a:t>de </a:t>
            </a:r>
            <a:r>
              <a:rPr lang="es-MX" sz="1800" dirty="0" smtClean="0">
                <a:latin typeface="Corbel" charset="0"/>
                <a:ea typeface="MS PGothic" charset="0"/>
              </a:rPr>
              <a:t>sistema </a:t>
            </a:r>
            <a:r>
              <a:rPr lang="es-MX" sz="1800" dirty="0">
                <a:latin typeface="Corbel" charset="0"/>
                <a:ea typeface="MS PGothic" charset="0"/>
              </a:rPr>
              <a:t>para </a:t>
            </a:r>
            <a:r>
              <a:rPr lang="es-MX" sz="1800" dirty="0" smtClean="0">
                <a:latin typeface="Corbel" charset="0"/>
                <a:ea typeface="MS PGothic" charset="0"/>
              </a:rPr>
              <a:t>apoyar </a:t>
            </a:r>
            <a:r>
              <a:rPr lang="es-MX" sz="1800" dirty="0">
                <a:latin typeface="Corbel" charset="0"/>
                <a:ea typeface="MS PGothic" charset="0"/>
              </a:rPr>
              <a:t>la </a:t>
            </a:r>
            <a:r>
              <a:rPr lang="es-MX" sz="1800" dirty="0" smtClean="0">
                <a:latin typeface="Corbel" charset="0"/>
                <a:ea typeface="MS PGothic" charset="0"/>
              </a:rPr>
              <a:t>toma </a:t>
            </a:r>
            <a:r>
              <a:rPr lang="es-MX" sz="1800" dirty="0">
                <a:latin typeface="Corbel" charset="0"/>
                <a:ea typeface="MS PGothic" charset="0"/>
              </a:rPr>
              <a:t>de </a:t>
            </a:r>
            <a:r>
              <a:rPr lang="es-MX" sz="1800" dirty="0" smtClean="0">
                <a:latin typeface="Corbel" charset="0"/>
                <a:ea typeface="MS PGothic" charset="0"/>
              </a:rPr>
              <a:t>decisiones.  </a:t>
            </a:r>
            <a:endParaRPr lang="es-MX" sz="1800" dirty="0">
              <a:latin typeface="Corbel" charset="0"/>
              <a:ea typeface="MS PGothic" charset="0"/>
            </a:endParaRPr>
          </a:p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Servicio de  p</a:t>
            </a:r>
            <a:r>
              <a:rPr lang="es-MX" sz="1800" dirty="0" smtClean="0">
                <a:latin typeface="Corbel" charset="0"/>
                <a:ea typeface="MS PGothic" charset="0"/>
              </a:rPr>
              <a:t>ortales Web: 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Regular y </a:t>
            </a:r>
            <a:r>
              <a:rPr lang="es-MX" sz="1800" dirty="0" smtClean="0">
                <a:latin typeface="Corbel" charset="0"/>
                <a:ea typeface="MS PGothic" charset="0"/>
              </a:rPr>
              <a:t>conducir </a:t>
            </a:r>
            <a:r>
              <a:rPr lang="es-MX" sz="1800" dirty="0">
                <a:latin typeface="Corbel" charset="0"/>
                <a:ea typeface="MS PGothic" charset="0"/>
              </a:rPr>
              <a:t>el </a:t>
            </a:r>
            <a:r>
              <a:rPr lang="es-MX" sz="1800" i="1" dirty="0">
                <a:latin typeface="Corbel" charset="0"/>
                <a:ea typeface="MS PGothic" charset="0"/>
              </a:rPr>
              <a:t>Modelo de Identidad </a:t>
            </a:r>
            <a:r>
              <a:rPr lang="es-MX" sz="1800" i="1" dirty="0" smtClean="0">
                <a:latin typeface="Corbel" charset="0"/>
                <a:ea typeface="MS PGothic" charset="0"/>
              </a:rPr>
              <a:t>Web.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Asesoría y </a:t>
            </a:r>
            <a:r>
              <a:rPr lang="es-MX" sz="1800" dirty="0" smtClean="0">
                <a:latin typeface="Corbel" charset="0"/>
                <a:ea typeface="MS PGothic" charset="0"/>
              </a:rPr>
              <a:t>acompañamiento </a:t>
            </a:r>
            <a:r>
              <a:rPr lang="es-MX" sz="1800" dirty="0">
                <a:latin typeface="Corbel" charset="0"/>
                <a:ea typeface="MS PGothic" charset="0"/>
              </a:rPr>
              <a:t>para </a:t>
            </a:r>
            <a:r>
              <a:rPr lang="es-MX" sz="1800" dirty="0" smtClean="0">
                <a:latin typeface="Corbel" charset="0"/>
                <a:ea typeface="MS PGothic" charset="0"/>
              </a:rPr>
              <a:t>portales institucionales. </a:t>
            </a:r>
            <a:endParaRPr lang="es-MX" sz="1800" dirty="0">
              <a:latin typeface="Corbel" charset="0"/>
              <a:ea typeface="MS PGothic" charset="0"/>
            </a:endParaRP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>
                <a:latin typeface="Corbel" charset="0"/>
                <a:ea typeface="MS PGothic" charset="0"/>
              </a:rPr>
              <a:t>Hospedaje institucional </a:t>
            </a:r>
            <a:r>
              <a:rPr lang="es-MX" sz="1800" dirty="0" smtClean="0">
                <a:latin typeface="Corbel" charset="0"/>
                <a:ea typeface="MS PGothic" charset="0"/>
              </a:rPr>
              <a:t>general.  </a:t>
            </a:r>
            <a:endParaRPr lang="es-MX" sz="1800" dirty="0">
              <a:latin typeface="Corbel" charset="0"/>
              <a:ea typeface="MS PGothic" charset="0"/>
            </a:endParaRPr>
          </a:p>
        </p:txBody>
      </p:sp>
      <p:pic>
        <p:nvPicPr>
          <p:cNvPr id="7" name="Picture 9" descr="http://cgti.udg.mx/sites/default/files/images/banner_porta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/>
          <a:stretch>
            <a:fillRect/>
          </a:stretch>
        </p:blipFill>
        <p:spPr bwMode="auto">
          <a:xfrm>
            <a:off x="0" y="5084763"/>
            <a:ext cx="5708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81000" y="363244"/>
            <a:ext cx="7981950" cy="914400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Corbel" charset="0"/>
                <a:ea typeface="MS PGothic" charset="0"/>
              </a:rPr>
              <a:t>3. Alcance </a:t>
            </a:r>
            <a:r>
              <a:rPr lang="es-MX" sz="3200" dirty="0">
                <a:latin typeface="Corbel" charset="0"/>
                <a:ea typeface="MS PGothic" charset="0"/>
              </a:rPr>
              <a:t>de los Servicios de la CGTI </a:t>
            </a:r>
          </a:p>
        </p:txBody>
      </p:sp>
    </p:spTree>
    <p:extLst>
      <p:ext uri="{BB962C8B-B14F-4D97-AF65-F5344CB8AC3E}">
        <p14:creationId xmlns:p14="http://schemas.microsoft.com/office/powerpoint/2010/main" val="251572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359893" y="1379102"/>
            <a:ext cx="6174736" cy="236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Servicios </a:t>
            </a:r>
            <a:r>
              <a:rPr lang="es-MX" sz="1800" dirty="0">
                <a:latin typeface="Corbel" charset="0"/>
                <a:ea typeface="MS PGothic" charset="0"/>
              </a:rPr>
              <a:t>de </a:t>
            </a:r>
            <a:r>
              <a:rPr lang="es-MX" sz="1800" i="1" dirty="0">
                <a:latin typeface="Corbel" charset="0"/>
                <a:ea typeface="MS PGothic" charset="0"/>
              </a:rPr>
              <a:t>Centro de </a:t>
            </a:r>
            <a:r>
              <a:rPr lang="es-MX" sz="1800" i="1" dirty="0" smtClean="0">
                <a:latin typeface="Corbel" charset="0"/>
                <a:ea typeface="MS PGothic" charset="0"/>
              </a:rPr>
              <a:t>Datos</a:t>
            </a:r>
            <a:r>
              <a:rPr lang="es-MX" sz="1800" dirty="0" smtClean="0">
                <a:latin typeface="Corbel" charset="0"/>
                <a:ea typeface="MS PGothic" charset="0"/>
              </a:rPr>
              <a:t>:</a:t>
            </a: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Operación y asesoría (clima, energía, recursos de procesamiento y almacenamiento).</a:t>
            </a:r>
          </a:p>
          <a:p>
            <a:pPr lvl="1"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Hospedaje de servicios: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charset="0"/>
                <a:ea typeface="MS PGothic" charset="0"/>
              </a:rPr>
              <a:t>Portales universitarios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charset="0"/>
                <a:ea typeface="MS PGothic" charset="0"/>
              </a:rPr>
              <a:t>Servicio de correo electrónico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charset="0"/>
                <a:ea typeface="MS PGothic" charset="0"/>
              </a:rPr>
              <a:t>Servicio antispam principal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charset="0"/>
                <a:ea typeface="MS PGothic" charset="0"/>
              </a:rPr>
              <a:t>Plataformas de aprendizaje  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Corbel" charset="0"/>
              <a:ea typeface="MS PGothic" charset="0"/>
            </a:endParaRPr>
          </a:p>
        </p:txBody>
      </p:sp>
      <p:sp>
        <p:nvSpPr>
          <p:cNvPr id="11" name="Título 7"/>
          <p:cNvSpPr txBox="1">
            <a:spLocks/>
          </p:cNvSpPr>
          <p:nvPr/>
        </p:nvSpPr>
        <p:spPr>
          <a:xfrm>
            <a:off x="380076" y="3562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3. Alcance de los Servicios de la CGTI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8" name="Picture 15" descr="C:\Users\Usuario\Documents\WOOOstudio\WOOO\UDPASG\ppt_graf\serv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6" y="2238969"/>
            <a:ext cx="6223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Usuario\Documents\WOOOstudio\WOOO\UDPASG\ppt_graf\serv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88" y="2186581"/>
            <a:ext cx="622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C:\Users\Usuario\Documents\WOOOstudio\WOOO\UDPASG\ppt_graf\serv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1" y="2492969"/>
            <a:ext cx="6223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364693" y="3686713"/>
            <a:ext cx="6215063" cy="230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Diseño de servicios e infraestructura  tecnológica</a:t>
            </a:r>
          </a:p>
          <a:p>
            <a:pPr>
              <a:buClr>
                <a:srgbClr val="031227"/>
              </a:buClr>
              <a:buFont typeface="Wingdings" charset="0"/>
              <a:buChar char="§"/>
            </a:pPr>
            <a:r>
              <a:rPr lang="es-MX" sz="1800" dirty="0" smtClean="0">
                <a:latin typeface="Corbel" charset="0"/>
                <a:ea typeface="MS PGothic" charset="0"/>
              </a:rPr>
              <a:t>Oferta abierta de servicios: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Corbel" charset="0"/>
                <a:ea typeface="MS PGothic" charset="0"/>
              </a:rPr>
              <a:t>Cursos de capacitación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Corbel" charset="0"/>
                <a:ea typeface="MS PGothic" charset="0"/>
              </a:rPr>
              <a:t>Servicios de conexión a Internet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Corbel" charset="0"/>
                <a:ea typeface="MS PGothic" charset="0"/>
              </a:rPr>
              <a:t>Hospedaje de sitios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Corbel" charset="0"/>
                <a:ea typeface="MS PGothic" charset="0"/>
              </a:rPr>
              <a:t>Dominios </a:t>
            </a:r>
          </a:p>
          <a:p>
            <a:pPr lvl="2">
              <a:buClr>
                <a:srgbClr val="031227"/>
              </a:buClr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Corbel" charset="0"/>
                <a:ea typeface="MS PGothic" charset="0"/>
              </a:rPr>
              <a:t>Asesoría y diagnósticos  en tecnologías de información</a:t>
            </a:r>
            <a:endParaRPr lang="es-MX" sz="1600" dirty="0">
              <a:solidFill>
                <a:srgbClr val="595959"/>
              </a:solidFill>
              <a:latin typeface="Corbel" charset="0"/>
              <a:ea typeface="MS PGothic" charset="0"/>
            </a:endParaRPr>
          </a:p>
        </p:txBody>
      </p:sp>
      <p:pic>
        <p:nvPicPr>
          <p:cNvPr id="14" name="Picture 13" descr="C:\Users\Usuario\Documents\WOOOstudio\WOOO\UDPASG\ppt_graf\program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0" y="4142001"/>
            <a:ext cx="1546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3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232624" y="1651247"/>
            <a:ext cx="6881265" cy="462526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rgbClr val="F3F3F3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charset="-128"/>
              </a:rPr>
              <a:t/>
            </a:r>
            <a:b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charset="-128"/>
              </a:rPr>
            </a:b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charset="-128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375513" y="1665857"/>
            <a:ext cx="1215329" cy="4383112"/>
          </a:xfrm>
          <a:prstGeom prst="downArrow">
            <a:avLst/>
          </a:prstGeom>
          <a:gradFill flip="none" rotWithShape="1">
            <a:gsLst>
              <a:gs pos="0">
                <a:srgbClr val="767171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rgbClr val="7E79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 arriba 1"/>
          <p:cNvSpPr/>
          <p:nvPr/>
        </p:nvSpPr>
        <p:spPr>
          <a:xfrm>
            <a:off x="7503201" y="1692252"/>
            <a:ext cx="1201675" cy="4314839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7E79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aralelogramo"/>
          <p:cNvSpPr/>
          <p:nvPr/>
        </p:nvSpPr>
        <p:spPr>
          <a:xfrm>
            <a:off x="1922704" y="4776483"/>
            <a:ext cx="5490718" cy="1394466"/>
          </a:xfrm>
          <a:prstGeom prst="parallelogram">
            <a:avLst>
              <a:gd name="adj" fmla="val 8716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355600" dist="241300" dir="5400000" sx="90000" sy="9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Paralelogramo"/>
          <p:cNvSpPr/>
          <p:nvPr/>
        </p:nvSpPr>
        <p:spPr>
          <a:xfrm>
            <a:off x="1944476" y="3743330"/>
            <a:ext cx="5490718" cy="1394466"/>
          </a:xfrm>
          <a:prstGeom prst="parallelogram">
            <a:avLst>
              <a:gd name="adj" fmla="val 87162"/>
            </a:avLst>
          </a:prstGeom>
          <a:solidFill>
            <a:srgbClr val="92D050"/>
          </a:solidFill>
          <a:ln>
            <a:noFill/>
          </a:ln>
          <a:effectLst>
            <a:outerShdw blurRad="355600" dist="241300" dir="5400000" sx="90000" sy="9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Paralelogramo"/>
          <p:cNvSpPr/>
          <p:nvPr/>
        </p:nvSpPr>
        <p:spPr>
          <a:xfrm>
            <a:off x="2031562" y="2576003"/>
            <a:ext cx="5490718" cy="1394466"/>
          </a:xfrm>
          <a:prstGeom prst="parallelogram">
            <a:avLst>
              <a:gd name="adj" fmla="val 871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55600" dist="241300" dir="5400000" sx="90000" sy="9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81950" cy="91440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Corbel" pitchFamily="34" charset="0"/>
              </a:rPr>
              <a:t>4. Modelo de desarrollo y operación de </a:t>
            </a:r>
            <a:r>
              <a:rPr lang="es-ES" sz="3200" dirty="0">
                <a:latin typeface="Corbel" pitchFamily="34" charset="0"/>
              </a:rPr>
              <a:t> </a:t>
            </a:r>
            <a:r>
              <a:rPr lang="es-ES" sz="3200" dirty="0" smtClean="0">
                <a:latin typeface="Corbel" pitchFamily="34" charset="0"/>
              </a:rPr>
              <a:t>     servicios </a:t>
            </a:r>
            <a:r>
              <a:rPr lang="es-ES" sz="3200" dirty="0">
                <a:latin typeface="Corbel" pitchFamily="34" charset="0"/>
              </a:rPr>
              <a:t>t</a:t>
            </a:r>
            <a:r>
              <a:rPr lang="es-ES" sz="3200" dirty="0" smtClean="0">
                <a:latin typeface="Corbel" pitchFamily="34" charset="0"/>
              </a:rPr>
              <a:t>ecnológicos</a:t>
            </a:r>
          </a:p>
        </p:txBody>
      </p:sp>
      <p:sp>
        <p:nvSpPr>
          <p:cNvPr id="21" name="20 Paralelogramo"/>
          <p:cNvSpPr/>
          <p:nvPr/>
        </p:nvSpPr>
        <p:spPr>
          <a:xfrm>
            <a:off x="1629227" y="4670776"/>
            <a:ext cx="5757333" cy="1545327"/>
          </a:xfrm>
          <a:prstGeom prst="parallelogram">
            <a:avLst>
              <a:gd name="adj" fmla="val 8716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355600" dist="2413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Paralelogramo"/>
          <p:cNvSpPr/>
          <p:nvPr/>
        </p:nvSpPr>
        <p:spPr>
          <a:xfrm>
            <a:off x="1636888" y="3570110"/>
            <a:ext cx="5757333" cy="1556396"/>
          </a:xfrm>
          <a:prstGeom prst="parallelogram">
            <a:avLst>
              <a:gd name="adj" fmla="val 87162"/>
            </a:avLst>
          </a:prstGeom>
          <a:solidFill>
            <a:srgbClr val="92D050"/>
          </a:solidFill>
          <a:ln>
            <a:noFill/>
          </a:ln>
          <a:effectLst>
            <a:outerShdw blurRad="355600" dist="2413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Paralelogramo"/>
          <p:cNvSpPr/>
          <p:nvPr/>
        </p:nvSpPr>
        <p:spPr>
          <a:xfrm>
            <a:off x="1653419" y="2215445"/>
            <a:ext cx="5757333" cy="1560291"/>
          </a:xfrm>
          <a:prstGeom prst="parallelogram">
            <a:avLst>
              <a:gd name="adj" fmla="val 871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55600" dist="2413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5"/>
          <p:cNvSpPr txBox="1">
            <a:spLocks noChangeArrowheads="1"/>
          </p:cNvSpPr>
          <p:nvPr/>
        </p:nvSpPr>
        <p:spPr bwMode="auto">
          <a:xfrm>
            <a:off x="2756032" y="2767344"/>
            <a:ext cx="1319093" cy="461665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 W3" charset="-128"/>
              </a:rPr>
              <a:t>Aprovechamiento Tecnológico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ea typeface="ヒラギノ角ゴ Pro W3" charset="-128"/>
            </a:endParaRPr>
          </a:p>
        </p:txBody>
      </p:sp>
      <p:sp>
        <p:nvSpPr>
          <p:cNvPr id="26" name="CuadroTexto 5"/>
          <p:cNvSpPr txBox="1">
            <a:spLocks noChangeArrowheads="1"/>
          </p:cNvSpPr>
          <p:nvPr/>
        </p:nvSpPr>
        <p:spPr bwMode="auto">
          <a:xfrm>
            <a:off x="2761270" y="4220359"/>
            <a:ext cx="1464583" cy="461665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 W3" charset="-128"/>
              </a:rPr>
              <a:t>Administración y Gestión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ea typeface="ヒラギノ角ゴ Pro W3" charset="-128"/>
            </a:endParaRPr>
          </a:p>
        </p:txBody>
      </p:sp>
      <p:sp>
        <p:nvSpPr>
          <p:cNvPr id="27" name="CuadroTexto 5"/>
          <p:cNvSpPr txBox="1">
            <a:spLocks noChangeArrowheads="1"/>
          </p:cNvSpPr>
          <p:nvPr/>
        </p:nvSpPr>
        <p:spPr bwMode="auto">
          <a:xfrm>
            <a:off x="2771163" y="5503130"/>
            <a:ext cx="1319093" cy="27699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Infraestructura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025190" y="2342447"/>
            <a:ext cx="1986144" cy="1284110"/>
          </a:xfrm>
          <a:prstGeom prst="roundRect">
            <a:avLst>
              <a:gd name="adj" fmla="val 11111"/>
            </a:avLst>
          </a:prstGeom>
          <a:gradFill flip="none" rotWithShape="1">
            <a:gsLst>
              <a:gs pos="55000">
                <a:schemeClr val="bg1">
                  <a:lumMod val="95000"/>
                </a:schemeClr>
              </a:gs>
              <a:gs pos="100000">
                <a:schemeClr val="bg1">
                  <a:shade val="675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chemeClr val="bg2">
                    <a:lumMod val="25000"/>
                  </a:schemeClr>
                </a:solidFill>
              </a:rPr>
              <a:t>Funciones sustantivas.</a:t>
            </a:r>
            <a:endParaRPr lang="es-ES" sz="105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1100" dirty="0" smtClean="0">
                <a:solidFill>
                  <a:schemeClr val="bg2">
                    <a:lumMod val="25000"/>
                  </a:schemeClr>
                </a:solidFill>
              </a:rPr>
              <a:t>Impacto en el proceso de aprendizaje (equipamiento de espacios académicos, cursos en línea, servicios de apoyo académico vía Web, video educativo, etc.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4021667" y="3886824"/>
            <a:ext cx="2003778" cy="1122619"/>
          </a:xfrm>
          <a:prstGeom prst="roundRect">
            <a:avLst>
              <a:gd name="adj" fmla="val 11111"/>
            </a:avLst>
          </a:prstGeom>
          <a:gradFill flip="none" rotWithShape="1">
            <a:gsLst>
              <a:gs pos="55000">
                <a:schemeClr val="bg1">
                  <a:lumMod val="95000"/>
                </a:schemeClr>
              </a:gs>
              <a:gs pos="100000">
                <a:schemeClr val="bg1">
                  <a:shade val="675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chemeClr val="bg2">
                    <a:lumMod val="25000"/>
                  </a:schemeClr>
                </a:solidFill>
              </a:rPr>
              <a:t>Funciones adjetivas.</a:t>
            </a:r>
            <a:endParaRPr lang="es-ES" sz="105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1100" dirty="0" smtClean="0">
                <a:solidFill>
                  <a:schemeClr val="bg2">
                    <a:lumMod val="25000"/>
                  </a:schemeClr>
                </a:solidFill>
              </a:rPr>
              <a:t>Desarrollo de Sistemas de apoyo a la gestión académica: SIIAU (Escolar, Finanzas, e-mail, Web, </a:t>
            </a:r>
            <a:r>
              <a:rPr lang="es-ES" sz="1100" dirty="0" err="1" smtClean="0">
                <a:solidFill>
                  <a:schemeClr val="bg2">
                    <a:lumMod val="25000"/>
                  </a:schemeClr>
                </a:solidFill>
              </a:rPr>
              <a:t>Moodle</a:t>
            </a:r>
            <a:r>
              <a:rPr lang="es-ES" sz="1100" dirty="0" smtClean="0">
                <a:solidFill>
                  <a:schemeClr val="bg2">
                    <a:lumMod val="25000"/>
                  </a:schemeClr>
                </a:solidFill>
              </a:rPr>
              <a:t>, Acceso a Internet, telefonía).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4021667" y="5235221"/>
            <a:ext cx="1989666" cy="860778"/>
          </a:xfrm>
          <a:prstGeom prst="roundRect">
            <a:avLst>
              <a:gd name="adj" fmla="val 11111"/>
            </a:avLst>
          </a:prstGeom>
          <a:gradFill flip="none" rotWithShape="1">
            <a:gsLst>
              <a:gs pos="55000">
                <a:schemeClr val="bg1">
                  <a:lumMod val="95000"/>
                </a:schemeClr>
              </a:gs>
              <a:gs pos="100000">
                <a:schemeClr val="bg1">
                  <a:shade val="675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dirty="0" smtClean="0">
                <a:solidFill>
                  <a:schemeClr val="bg2">
                    <a:lumMod val="25000"/>
                  </a:schemeClr>
                </a:solidFill>
              </a:rPr>
              <a:t>Acceso a Internet y banda ancha, almacenamiento y procesamiento de información y bases de datos.</a:t>
            </a:r>
            <a:endParaRPr lang="es-E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37 Pentágono"/>
          <p:cNvSpPr/>
          <p:nvPr/>
        </p:nvSpPr>
        <p:spPr>
          <a:xfrm>
            <a:off x="2628067" y="2921687"/>
            <a:ext cx="177553" cy="1420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Pentágono"/>
          <p:cNvSpPr/>
          <p:nvPr/>
        </p:nvSpPr>
        <p:spPr>
          <a:xfrm>
            <a:off x="2637958" y="4430971"/>
            <a:ext cx="177553" cy="1420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Pentágono"/>
          <p:cNvSpPr/>
          <p:nvPr/>
        </p:nvSpPr>
        <p:spPr>
          <a:xfrm>
            <a:off x="2660837" y="5587670"/>
            <a:ext cx="177553" cy="14204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 11"/>
          <p:cNvSpPr/>
          <p:nvPr/>
        </p:nvSpPr>
        <p:spPr>
          <a:xfrm>
            <a:off x="7489949" y="3112717"/>
            <a:ext cx="1192835" cy="163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Coordinación General de Tecnologías de Información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493683" y="3110994"/>
            <a:ext cx="745724" cy="1219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Rectángulo"/>
          <p:cNvSpPr/>
          <p:nvPr/>
        </p:nvSpPr>
        <p:spPr>
          <a:xfrm>
            <a:off x="8103579" y="3110993"/>
            <a:ext cx="407670" cy="121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Rectángulo"/>
          <p:cNvSpPr/>
          <p:nvPr/>
        </p:nvSpPr>
        <p:spPr>
          <a:xfrm>
            <a:off x="8503629" y="3110993"/>
            <a:ext cx="180278" cy="12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11"/>
          <p:cNvSpPr/>
          <p:nvPr/>
        </p:nvSpPr>
        <p:spPr>
          <a:xfrm>
            <a:off x="384948" y="3019518"/>
            <a:ext cx="1192835" cy="163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dirty="0" smtClean="0">
                <a:solidFill>
                  <a:schemeClr val="bg2">
                    <a:lumMod val="25000"/>
                  </a:schemeClr>
                </a:solidFill>
              </a:rPr>
              <a:t>Coordinaciones de Tecnologías (Centros Universitarios y SEMS)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388682" y="3017795"/>
            <a:ext cx="745724" cy="121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48 Rectángulo"/>
          <p:cNvSpPr/>
          <p:nvPr/>
        </p:nvSpPr>
        <p:spPr>
          <a:xfrm>
            <a:off x="998578" y="3017794"/>
            <a:ext cx="407670" cy="121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Rectángulo"/>
          <p:cNvSpPr/>
          <p:nvPr/>
        </p:nvSpPr>
        <p:spPr>
          <a:xfrm>
            <a:off x="1398628" y="3017794"/>
            <a:ext cx="180278" cy="1219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CuadroTexto"/>
          <p:cNvSpPr txBox="1"/>
          <p:nvPr/>
        </p:nvSpPr>
        <p:spPr>
          <a:xfrm>
            <a:off x="2281561" y="1793756"/>
            <a:ext cx="464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charset="-128"/>
              </a:rPr>
              <a:t>Consejo Técnico de Tecnologías de Información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2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7" name="Rectángulo redondeado 3"/>
          <p:cNvSpPr/>
          <p:nvPr/>
        </p:nvSpPr>
        <p:spPr>
          <a:xfrm>
            <a:off x="1438183" y="974806"/>
            <a:ext cx="7261934" cy="4529349"/>
          </a:xfrm>
          <a:prstGeom prst="roundRect">
            <a:avLst>
              <a:gd name="adj" fmla="val 1861"/>
            </a:avLst>
          </a:prstGeom>
          <a:gradFill flip="none" rotWithShape="1">
            <a:gsLst>
              <a:gs pos="0">
                <a:srgbClr val="3674A8"/>
              </a:gs>
              <a:gs pos="100000">
                <a:srgbClr val="7CC1D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ea typeface="ヒラギノ角ゴ Pro W3" charset="-128"/>
              </a:rPr>
              <a:t>Consejo Técnico de Tecnologías de Información</a:t>
            </a:r>
          </a:p>
        </p:txBody>
      </p:sp>
      <p:graphicFrame>
        <p:nvGraphicFramePr>
          <p:cNvPr id="13" name="Diagrama 1"/>
          <p:cNvGraphicFramePr/>
          <p:nvPr>
            <p:extLst>
              <p:ext uri="{D42A27DB-BD31-4B8C-83A1-F6EECF244321}">
                <p14:modId xmlns:p14="http://schemas.microsoft.com/office/powerpoint/2010/main" val="1599214443"/>
              </p:ext>
            </p:extLst>
          </p:nvPr>
        </p:nvGraphicFramePr>
        <p:xfrm>
          <a:off x="1022896" y="1260628"/>
          <a:ext cx="5448926" cy="359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2" descr="http://www.estudiocontableom.com/img/Email_Icon.jpeg"/>
          <p:cNvPicPr>
            <a:picLocks noChangeAspect="1" noChangeArrowheads="1"/>
          </p:cNvPicPr>
          <p:nvPr/>
        </p:nvPicPr>
        <p:blipFill>
          <a:blip r:embed="rId8" cstate="print"/>
          <a:srcRect l="16370" t="21422" r="15742" b="18082"/>
          <a:stretch>
            <a:fillRect/>
          </a:stretch>
        </p:blipFill>
        <p:spPr bwMode="auto">
          <a:xfrm>
            <a:off x="2996121" y="1627740"/>
            <a:ext cx="190963" cy="1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a 4"/>
          <p:cNvGraphicFramePr/>
          <p:nvPr/>
        </p:nvGraphicFramePr>
        <p:xfrm>
          <a:off x="204800" y="2325848"/>
          <a:ext cx="1875713" cy="284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CuadroTexto 5"/>
          <p:cNvSpPr txBox="1">
            <a:spLocks noChangeArrowheads="1"/>
          </p:cNvSpPr>
          <p:nvPr/>
        </p:nvSpPr>
        <p:spPr bwMode="auto">
          <a:xfrm>
            <a:off x="1392854" y="5680516"/>
            <a:ext cx="7333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 Consolidar un Modelo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Institucional de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 de TI</a:t>
            </a:r>
          </a:p>
        </p:txBody>
      </p:sp>
      <p:sp>
        <p:nvSpPr>
          <p:cNvPr id="19" name="18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549274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Corbel" charset="0"/>
                <a:ea typeface="MS PGothic" charset="0"/>
              </a:rPr>
              <a:t>5. Modelo de Interacción con la Red Universitaria </a:t>
            </a:r>
            <a:br>
              <a:rPr lang="es-ES" sz="3200" dirty="0" smtClean="0">
                <a:latin typeface="Corbel" charset="0"/>
                <a:ea typeface="MS PGothic" charset="0"/>
              </a:rPr>
            </a:br>
            <a:endParaRPr lang="es-MX" sz="3200" dirty="0"/>
          </a:p>
        </p:txBody>
      </p:sp>
      <p:sp>
        <p:nvSpPr>
          <p:cNvPr id="20" name="Rectángulo redondeado 3"/>
          <p:cNvSpPr/>
          <p:nvPr/>
        </p:nvSpPr>
        <p:spPr>
          <a:xfrm>
            <a:off x="5513033" y="1233738"/>
            <a:ext cx="2984376" cy="1473951"/>
          </a:xfrm>
          <a:prstGeom prst="roundRect">
            <a:avLst>
              <a:gd name="adj" fmla="val 2449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8000">
                <a:schemeClr val="bg1">
                  <a:lumMod val="85000"/>
                </a:schemeClr>
              </a:gs>
            </a:gsLst>
            <a:lin ang="54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s-ES" sz="2000" b="1" dirty="0">
              <a:solidFill>
                <a:schemeClr val="tx2">
                  <a:lumMod val="75000"/>
                </a:schemeClr>
              </a:solidFill>
              <a:ea typeface="ヒラギノ角ゴ Pro W3" charset="-128"/>
            </a:endParaRP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740676" y="1358285"/>
            <a:ext cx="3693110" cy="122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1227"/>
              </a:buClr>
              <a:buSzTx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Mesa de atención 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Clr>
                <a:srgbClr val="031227"/>
              </a:buClr>
              <a:buFont typeface="Arial" panose="020B0604020202020204" pitchFamily="34" charset="0"/>
              <a:buChar char="•"/>
              <a:defRPr/>
            </a:pP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Teléfono</a:t>
            </a:r>
            <a:r>
              <a:rPr lang="es-ES" sz="105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sz="1050" b="1" dirty="0">
                <a:solidFill>
                  <a:schemeClr val="tx2">
                    <a:lumMod val="75000"/>
                  </a:schemeClr>
                </a:solidFill>
              </a:rPr>
              <a:t>+52 (33) 31342221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Clr>
                <a:srgbClr val="031227"/>
              </a:buClr>
              <a:buFont typeface="Arial" panose="020B0604020202020204" pitchFamily="34" charset="0"/>
              <a:buChar char="•"/>
              <a:defRPr/>
            </a:pPr>
            <a:r>
              <a:rPr lang="es-ES" sz="1050" dirty="0" smtClean="0">
                <a:solidFill>
                  <a:schemeClr val="tx2">
                    <a:lumMod val="75000"/>
                  </a:schemeClr>
                </a:solidFill>
              </a:rPr>
              <a:t>Extensión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sz="1100" b="1" dirty="0">
                <a:solidFill>
                  <a:schemeClr val="tx2">
                    <a:lumMod val="75000"/>
                  </a:schemeClr>
                </a:solidFill>
              </a:rPr>
              <a:t>12221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122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Correo electrónico</a:t>
            </a:r>
            <a:r>
              <a:rPr kumimoji="0" lang="es-E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s-E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servicedesk@cgti.udg.mx</a:t>
            </a:r>
            <a:endParaRPr kumimoji="0" lang="es-E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2 Pentágono"/>
          <p:cNvSpPr/>
          <p:nvPr/>
        </p:nvSpPr>
        <p:spPr>
          <a:xfrm>
            <a:off x="5409459" y="1414509"/>
            <a:ext cx="177553" cy="142042"/>
          </a:xfrm>
          <a:prstGeom prst="homePlate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Picture 2" descr="C:\Users\Usuario\Documents\WOOOstudio\UDG\UDPASG\document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373" y="3136834"/>
            <a:ext cx="383696" cy="5258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C:\Users\Usuario\Documents\WOOOstudio\UDG\UDPASG\document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852" y="2561265"/>
            <a:ext cx="383696" cy="5258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C:\Users\Usuario\Documents\WOOOstudio\UDG\UDPASG\document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853" y="3750873"/>
            <a:ext cx="383696" cy="5258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C:\Users\Usuario\Documents\WOOOstudio\UDG\UDPASG\document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852" y="4327921"/>
            <a:ext cx="383696" cy="5258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Usuario\Dropbox\C7Jal\ppt_graf\phon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35907" y="1790609"/>
            <a:ext cx="291400" cy="229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82531" y="2054163"/>
            <a:ext cx="139609" cy="18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Diagrama 4"/>
          <p:cNvGraphicFramePr/>
          <p:nvPr>
            <p:extLst>
              <p:ext uri="{D42A27DB-BD31-4B8C-83A1-F6EECF244321}">
                <p14:modId xmlns:p14="http://schemas.microsoft.com/office/powerpoint/2010/main" val="1882941378"/>
              </p:ext>
            </p:extLst>
          </p:nvPr>
        </p:nvGraphicFramePr>
        <p:xfrm>
          <a:off x="6625042" y="3201934"/>
          <a:ext cx="1875713" cy="150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2" name="Picture 2" descr="C:\Users\Usuario\Documents\WOOOstudio\UDG\UDPASG\document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7847" y="3999271"/>
            <a:ext cx="383696" cy="525806"/>
          </a:xfrm>
          <a:prstGeom prst="rect">
            <a:avLst/>
          </a:prstGeom>
          <a:noFill/>
          <a:ln>
            <a:solidFill>
              <a:srgbClr val="59A5D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C:\Users\Usuario\Documents\WOOOstudio\UDG\UDPASG\document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9326" y="3300807"/>
            <a:ext cx="383696" cy="525806"/>
          </a:xfrm>
          <a:prstGeom prst="rect">
            <a:avLst/>
          </a:prstGeom>
          <a:noFill/>
          <a:ln>
            <a:solidFill>
              <a:srgbClr val="59A5D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866</Words>
  <Application>Microsoft Macintosh PowerPoint</Application>
  <PresentationFormat>Presentación en pantalla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Índice </vt:lpstr>
      <vt:lpstr>Presentación de PowerPoint</vt:lpstr>
      <vt:lpstr>2. Estructura de la Coordinación</vt:lpstr>
      <vt:lpstr>3. Alcance de los Servicios de la CGTI</vt:lpstr>
      <vt:lpstr>3. Alcance de los Servicios de la CGTI </vt:lpstr>
      <vt:lpstr>Presentación de PowerPoint</vt:lpstr>
      <vt:lpstr>4. Modelo de desarrollo y operación de       servicios tecnológicos</vt:lpstr>
      <vt:lpstr>5. Modelo de Interacción con la Red Universitaria  </vt:lpstr>
      <vt:lpstr>Presentación de PowerPoint</vt:lpstr>
      <vt:lpstr>6. Sistemas de información</vt:lpstr>
      <vt:lpstr>6. Proyectos 2013</vt:lpstr>
      <vt:lpstr>Presentación de PowerPoint</vt:lpstr>
      <vt:lpstr>Data Center </vt:lpstr>
      <vt:lpstr>7. Retos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Rodriguez, Salvador</dc:creator>
  <cp:lastModifiedBy>Universidad de  Guadalajara</cp:lastModifiedBy>
  <cp:revision>96</cp:revision>
  <dcterms:created xsi:type="dcterms:W3CDTF">2013-06-25T15:43:57Z</dcterms:created>
  <dcterms:modified xsi:type="dcterms:W3CDTF">2013-07-02T14:38:15Z</dcterms:modified>
</cp:coreProperties>
</file>