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2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6AE5F-A992-4B2D-A036-2D725F8AD475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45AD7-8686-4F6B-B0AD-1EADE01BAF6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920803" y="288063"/>
            <a:ext cx="2414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6E2235"/>
                </a:solidFill>
                <a:latin typeface="Auto 3 LF" pitchFamily="34" charset="0"/>
              </a:rPr>
              <a:t>Cronograma P3e</a:t>
            </a:r>
            <a:endParaRPr lang="es-MX" sz="2400" dirty="0">
              <a:solidFill>
                <a:srgbClr val="6E2235"/>
              </a:solidFill>
              <a:latin typeface="Auto 3 LF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985838"/>
            <a:ext cx="75819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Carmen</dc:creator>
  <cp:lastModifiedBy>carmenta</cp:lastModifiedBy>
  <cp:revision>8</cp:revision>
  <cp:lastPrinted>2012-10-04T22:56:22Z</cp:lastPrinted>
  <dcterms:created xsi:type="dcterms:W3CDTF">2012-09-21T17:44:32Z</dcterms:created>
  <dcterms:modified xsi:type="dcterms:W3CDTF">2012-10-04T23:13:08Z</dcterms:modified>
</cp:coreProperties>
</file>